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9" r:id="rId2"/>
    <p:sldMasterId id="2147483793" r:id="rId3"/>
    <p:sldMasterId id="2147483806" r:id="rId4"/>
    <p:sldMasterId id="2147483818" r:id="rId5"/>
  </p:sldMasterIdLst>
  <p:notesMasterIdLst>
    <p:notesMasterId r:id="rId19"/>
  </p:notesMasterIdLst>
  <p:sldIdLst>
    <p:sldId id="2640" r:id="rId6"/>
    <p:sldId id="2729" r:id="rId7"/>
    <p:sldId id="272" r:id="rId8"/>
    <p:sldId id="2636" r:id="rId9"/>
    <p:sldId id="290" r:id="rId10"/>
    <p:sldId id="294" r:id="rId11"/>
    <p:sldId id="292" r:id="rId12"/>
    <p:sldId id="2638" r:id="rId13"/>
    <p:sldId id="2731" r:id="rId14"/>
    <p:sldId id="295" r:id="rId15"/>
    <p:sldId id="2639" r:id="rId16"/>
    <p:sldId id="320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1228" autoAdjust="0"/>
  </p:normalViewPr>
  <p:slideViewPr>
    <p:cSldViewPr snapToGrid="0">
      <p:cViewPr varScale="1">
        <p:scale>
          <a:sx n="87" d="100"/>
          <a:sy n="87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6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0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9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3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0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88021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01556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34619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606957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8677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1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8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8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4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47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9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52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5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5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2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14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7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88742"/>
      </p:ext>
    </p:extLst>
  </p:cSld>
  <p:clrMapOvr>
    <a:masterClrMapping/>
  </p:clrMapOvr>
  <p:transition spd="slow" advClick="0" advTm="2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4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6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09014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22606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59935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25560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571978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78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3C76E1-3049-BD3F-B84A-EE2E7AAB00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6" y="18097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5.sv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23.svg"/><Relationship Id="rId19" Type="http://schemas.openxmlformats.org/officeDocument/2006/relationships/image" Target="../media/image13.png"/><Relationship Id="rId4" Type="http://schemas.openxmlformats.org/officeDocument/2006/relationships/image" Target="../media/image17.svg"/><Relationship Id="rId9" Type="http://schemas.openxmlformats.org/officeDocument/2006/relationships/image" Target="../media/image7.png"/><Relationship Id="rId1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7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97765" y="3373821"/>
            <a:ext cx="3531309" cy="3484179"/>
          </a:xfrm>
          <a:custGeom>
            <a:avLst/>
            <a:gdLst/>
            <a:ahLst/>
            <a:cxnLst/>
            <a:rect l="l" t="t" r="r" b="b"/>
            <a:pathLst>
              <a:path w="8001827" h="7461704">
                <a:moveTo>
                  <a:pt x="8001827" y="0"/>
                </a:moveTo>
                <a:lnTo>
                  <a:pt x="0" y="0"/>
                </a:lnTo>
                <a:lnTo>
                  <a:pt x="0" y="7461704"/>
                </a:lnTo>
                <a:lnTo>
                  <a:pt x="8001827" y="7461704"/>
                </a:lnTo>
                <a:lnTo>
                  <a:pt x="80018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3274">
            <a:off x="9471069" y="2667285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781098B-EB21-2F28-9DD7-CFF7F726F9EA}"/>
              </a:ext>
            </a:extLst>
          </p:cNvPr>
          <p:cNvSpPr/>
          <p:nvPr/>
        </p:nvSpPr>
        <p:spPr>
          <a:xfrm>
            <a:off x="417413" y="4340772"/>
            <a:ext cx="2483442" cy="235957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4EE39-9680-A846-4F0E-6AECE36FD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-152814"/>
            <a:ext cx="1562100" cy="156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8F4B0-7DF4-AE08-D079-1908563B2B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1615" y="149116"/>
            <a:ext cx="3072650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D61F25-F361-D194-C845-AA10760315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42923" y="1277242"/>
            <a:ext cx="6663506" cy="42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D92AB-0F7E-44C5-A157-79A54387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86023"/>
              </p:ext>
            </p:extLst>
          </p:nvPr>
        </p:nvGraphicFramePr>
        <p:xfrm>
          <a:off x="3567223" y="1280160"/>
          <a:ext cx="7756452" cy="359664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878226">
                  <a:extLst>
                    <a:ext uri="{9D8B030D-6E8A-4147-A177-3AD203B41FA5}">
                      <a16:colId xmlns:a16="http://schemas.microsoft.com/office/drawing/2014/main" val="3927376709"/>
                    </a:ext>
                  </a:extLst>
                </a:gridCol>
                <a:gridCol w="3878226">
                  <a:extLst>
                    <a:ext uri="{9D8B030D-6E8A-4147-A177-3AD203B41FA5}">
                      <a16:colId xmlns:a16="http://schemas.microsoft.com/office/drawing/2014/main" val="3441687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87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về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2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tắm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 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effectLst/>
                        </a:rPr>
                        <a:t>Ăn cơm tối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7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19:00 - 21:00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bài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4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22:00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3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9249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FD2EC0-B5A5-4427-A28A-4DC964C7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79316"/>
              </p:ext>
            </p:extLst>
          </p:nvPr>
        </p:nvGraphicFramePr>
        <p:xfrm>
          <a:off x="3157870" y="946404"/>
          <a:ext cx="8378456" cy="48971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89228">
                  <a:extLst>
                    <a:ext uri="{9D8B030D-6E8A-4147-A177-3AD203B41FA5}">
                      <a16:colId xmlns:a16="http://schemas.microsoft.com/office/drawing/2014/main" val="2821144610"/>
                    </a:ext>
                  </a:extLst>
                </a:gridCol>
                <a:gridCol w="4189228">
                  <a:extLst>
                    <a:ext uri="{9D8B030D-6E8A-4147-A177-3AD203B41FA5}">
                      <a16:colId xmlns:a16="http://schemas.microsoft.com/office/drawing/2014/main" val="3903010879"/>
                    </a:ext>
                  </a:extLst>
                </a:gridCol>
              </a:tblGrid>
              <a:tr h="596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99048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17:00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học về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1975572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17:15 - 17:30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tắm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206741319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17:30 - 18:30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vi-VN" sz="3600">
                          <a:effectLst/>
                        </a:rPr>
                        <a:t>Chơi đồ chơi</a:t>
                      </a:r>
                      <a:endParaRPr lang="vi-VN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2352564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18:30 - 19:00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Ăn tối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04798025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19:00 - 20:30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Học bài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16339327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20:30 - 21:00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Vệ sinh cá nhân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85434236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1720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38442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5089" y="1281425"/>
            <a:ext cx="7463928" cy="4820992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-1120941"/>
            <a:ext cx="10262711" cy="783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2E2AE-BAE7-3CEB-7203-DF2792FC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46" y="1687366"/>
            <a:ext cx="607823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3115220" y="388980"/>
            <a:ext cx="8145518" cy="4052642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Bold" panose="020B080000000000000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95" y="0"/>
            <a:ext cx="9181372" cy="470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7BE3A-8D29-FDC1-0C44-2A116524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" y="1572370"/>
            <a:ext cx="3764485" cy="52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97765" y="3373821"/>
            <a:ext cx="3531309" cy="3484179"/>
          </a:xfrm>
          <a:custGeom>
            <a:avLst/>
            <a:gdLst/>
            <a:ahLst/>
            <a:cxnLst/>
            <a:rect l="l" t="t" r="r" b="b"/>
            <a:pathLst>
              <a:path w="8001827" h="7461704">
                <a:moveTo>
                  <a:pt x="8001827" y="0"/>
                </a:moveTo>
                <a:lnTo>
                  <a:pt x="0" y="0"/>
                </a:lnTo>
                <a:lnTo>
                  <a:pt x="0" y="7461704"/>
                </a:lnTo>
                <a:lnTo>
                  <a:pt x="8001827" y="7461704"/>
                </a:lnTo>
                <a:lnTo>
                  <a:pt x="800182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3274">
            <a:off x="9471069" y="2667285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EF6AAEF6-9462-C305-A91E-5EDE99CCE6F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 b="54721"/>
          <a:stretch/>
        </p:blipFill>
        <p:spPr>
          <a:xfrm>
            <a:off x="1416996" y="-118065"/>
            <a:ext cx="9126436" cy="160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76D88-DAD1-66D1-DD1D-4C9F66810A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8726" y="54690"/>
            <a:ext cx="5702156" cy="1017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85BEE-8A7C-21D1-03DE-A6795418597A}"/>
              </a:ext>
            </a:extLst>
          </p:cNvPr>
          <p:cNvSpPr txBox="1"/>
          <p:nvPr/>
        </p:nvSpPr>
        <p:spPr>
          <a:xfrm>
            <a:off x="1839309" y="1555714"/>
            <a:ext cx="928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tranh, kể về các hoạt động bạn Nam đã làm ở nhà với thời gian tương ứng.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thời gian biểu của em (theo mẫu).</a:t>
            </a:r>
          </a:p>
        </p:txBody>
      </p:sp>
    </p:spTree>
    <p:extLst>
      <p:ext uri="{BB962C8B-B14F-4D97-AF65-F5344CB8AC3E}">
        <p14:creationId xmlns:p14="http://schemas.microsoft.com/office/powerpoint/2010/main" val="14306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536302" y="536721"/>
            <a:ext cx="112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Nam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E7CBD5-51B0-430C-88DC-00C493A381EC}"/>
              </a:ext>
            </a:extLst>
          </p:cNvPr>
          <p:cNvGrpSpPr/>
          <p:nvPr/>
        </p:nvGrpSpPr>
        <p:grpSpPr>
          <a:xfrm>
            <a:off x="8331245" y="4251326"/>
            <a:ext cx="3835491" cy="2423794"/>
            <a:chOff x="8331245" y="4251326"/>
            <a:chExt cx="3835491" cy="2423794"/>
          </a:xfrm>
        </p:grpSpPr>
        <p:pic>
          <p:nvPicPr>
            <p:cNvPr id="42" name="Picture 2" descr="18,818 BEST Kids Talking Cartoon IMAGES, STOCK PHOTOS &amp;amp; VECTORS | Adobe  Stock">
              <a:extLst>
                <a:ext uri="{FF2B5EF4-FFF2-40B4-BE49-F238E27FC236}">
                  <a16:creationId xmlns:a16="http://schemas.microsoft.com/office/drawing/2014/main" id="{AE543A34-F12B-47C8-8B3B-B70B3B90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00" r="98204">
                          <a14:foregroundMark x1="6387" y1="24444" x2="36926" y2="83611"/>
                          <a14:foregroundMark x1="33533" y1="21111" x2="17964" y2="36389"/>
                          <a14:foregroundMark x1="18762" y1="78056" x2="32735" y2="7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809" y="5119508"/>
              <a:ext cx="2164894" cy="155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675E3D-6BDE-469F-9751-DCE6EB949110}"/>
                </a:ext>
              </a:extLst>
            </p:cNvPr>
            <p:cNvSpPr/>
            <p:nvPr/>
          </p:nvSpPr>
          <p:spPr>
            <a:xfrm>
              <a:off x="8331245" y="4251326"/>
              <a:ext cx="38354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Thảo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luận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nhóm</a:t>
              </a:r>
              <a:r>
                <a:rPr kumimoji="0" lang="en-US" sz="3600" i="0" u="none" strike="noStrike" kern="0" cap="none" spc="0" normalizeH="0" baseline="0" noProof="0" dirty="0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 w="3175">
                    <a:solidFill>
                      <a:srgbClr val="A5CFFB">
                        <a:lumMod val="10000"/>
                      </a:srgbClr>
                    </a:solidFill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杨任东竹石体-Semibold"/>
                  <a:cs typeface="Arial" panose="020B0604020202020204" pitchFamily="34" charset="0"/>
                  <a:sym typeface="Arial"/>
                </a:rPr>
                <a:t>đôi</a:t>
              </a:r>
              <a:endParaRPr kumimoji="0" lang="en-US" sz="3600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CA40018-426A-447E-82A3-585F50090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937" y="1246230"/>
            <a:ext cx="7505065" cy="51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637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3737" y="2272216"/>
            <a:ext cx="5693971" cy="766493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5C61F-8C1E-47CA-BF07-7F8FE040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03" y="601157"/>
            <a:ext cx="8091376" cy="5532313"/>
          </a:xfrm>
          <a:prstGeom prst="rect">
            <a:avLst/>
          </a:prstGeom>
        </p:spPr>
      </p:pic>
      <p:sp>
        <p:nvSpPr>
          <p:cNvPr id="21" name="Cloud Callout 6">
            <a:extLst>
              <a:ext uri="{FF2B5EF4-FFF2-40B4-BE49-F238E27FC236}">
                <a16:creationId xmlns:a16="http://schemas.microsoft.com/office/drawing/2014/main" id="{6B396798-A585-441C-A345-829773CCCD31}"/>
              </a:ext>
            </a:extLst>
          </p:cNvPr>
          <p:cNvSpPr/>
          <p:nvPr/>
        </p:nvSpPr>
        <p:spPr>
          <a:xfrm>
            <a:off x="333828" y="92247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22" name="Cloud Callout 7">
            <a:extLst>
              <a:ext uri="{FF2B5EF4-FFF2-40B4-BE49-F238E27FC236}">
                <a16:creationId xmlns:a16="http://schemas.microsoft.com/office/drawing/2014/main" id="{8BE5B251-700F-46FF-AFB0-A8453BDD275D}"/>
              </a:ext>
            </a:extLst>
          </p:cNvPr>
          <p:cNvSpPr/>
          <p:nvPr/>
        </p:nvSpPr>
        <p:spPr>
          <a:xfrm>
            <a:off x="10295641" y="891989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23" name="Cloud Callout 8">
            <a:extLst>
              <a:ext uri="{FF2B5EF4-FFF2-40B4-BE49-F238E27FC236}">
                <a16:creationId xmlns:a16="http://schemas.microsoft.com/office/drawing/2014/main" id="{6E7764D8-16CA-4C58-BC49-4D57D7BD0D8A}"/>
              </a:ext>
            </a:extLst>
          </p:cNvPr>
          <p:cNvSpPr/>
          <p:nvPr/>
        </p:nvSpPr>
        <p:spPr>
          <a:xfrm>
            <a:off x="333828" y="3158360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24" name="Cloud Callout 9">
            <a:extLst>
              <a:ext uri="{FF2B5EF4-FFF2-40B4-BE49-F238E27FC236}">
                <a16:creationId xmlns:a16="http://schemas.microsoft.com/office/drawing/2014/main" id="{2A274FC9-C27D-4510-959D-687DA62A1D48}"/>
              </a:ext>
            </a:extLst>
          </p:cNvPr>
          <p:cNvSpPr/>
          <p:nvPr/>
        </p:nvSpPr>
        <p:spPr>
          <a:xfrm>
            <a:off x="9854475" y="3382552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  <p:extLst>
      <p:ext uri="{BB962C8B-B14F-4D97-AF65-F5344CB8AC3E}">
        <p14:creationId xmlns:p14="http://schemas.microsoft.com/office/powerpoint/2010/main" val="3265804346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icture containing toy, doll, indoor, dark&#10;&#10;Description automatically generated">
            <a:extLst>
              <a:ext uri="{FF2B5EF4-FFF2-40B4-BE49-F238E27FC236}">
                <a16:creationId xmlns:a16="http://schemas.microsoft.com/office/drawing/2014/main" id="{B1390912-51A5-419D-93D4-1F6B8660C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3223" y="2601446"/>
            <a:ext cx="2239348" cy="378133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9E360A-206C-4C11-9050-398FA7E222BD}"/>
              </a:ext>
            </a:extLst>
          </p:cNvPr>
          <p:cNvSpPr/>
          <p:nvPr/>
        </p:nvSpPr>
        <p:spPr>
          <a:xfrm>
            <a:off x="2222205" y="659219"/>
            <a:ext cx="6889897" cy="2020186"/>
          </a:xfrm>
          <a:prstGeom prst="wedgeEllipseCallout">
            <a:avLst>
              <a:gd name="adj1" fmla="val 39527"/>
              <a:gd name="adj2" fmla="val 6588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8561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333828" y="417793"/>
            <a:ext cx="11000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khóa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giờ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chiều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ngủ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4BA666-FA80-4710-AA5F-B492BF84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66743"/>
              </p:ext>
            </p:extLst>
          </p:nvPr>
        </p:nvGraphicFramePr>
        <p:xfrm>
          <a:off x="2817628" y="2541181"/>
          <a:ext cx="7442791" cy="31578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8722">
                  <a:extLst>
                    <a:ext uri="{9D8B030D-6E8A-4147-A177-3AD203B41FA5}">
                      <a16:colId xmlns:a16="http://schemas.microsoft.com/office/drawing/2014/main" val="3921973395"/>
                    </a:ext>
                  </a:extLst>
                </a:gridCol>
                <a:gridCol w="4824069">
                  <a:extLst>
                    <a:ext uri="{9D8B030D-6E8A-4147-A177-3AD203B41FA5}">
                      <a16:colId xmlns:a16="http://schemas.microsoft.com/office/drawing/2014/main" val="2634520045"/>
                    </a:ext>
                  </a:extLst>
                </a:gridCol>
              </a:tblGrid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</a:rPr>
                        <a:t>Thời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gian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Hoạt động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9602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17:00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Đi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học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04533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87716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18510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4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4286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3737" y="2272216"/>
            <a:ext cx="5693971" cy="766493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3645B-0741-5A42-F968-11431145C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32" y="436562"/>
            <a:ext cx="64293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5093"/>
      </p:ext>
    </p:extLst>
  </p:cSld>
  <p:clrMapOvr>
    <a:masterClrMapping/>
  </p:clrMapOvr>
  <p:transition spd="slow" advTm="2000">
    <p:randomBar dir="vert"/>
  </p:transition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210</Words>
  <Application>Microsoft Office PowerPoint</Application>
  <PresentationFormat>Widescreen</PresentationFormat>
  <Paragraphs>57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Georgia</vt:lpstr>
      <vt:lpstr>inherit</vt:lpstr>
      <vt:lpstr>Times New Roman</vt:lpstr>
      <vt:lpstr>Wingdings</vt:lpstr>
      <vt:lpstr>思源黑体 CN Bold</vt:lpstr>
      <vt:lpstr>杨任东竹石体-Semibold</vt:lpstr>
      <vt:lpstr>1_Office 主题</vt:lpstr>
      <vt:lpstr>2_Office 主题</vt:lpstr>
      <vt:lpstr>1_Simple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2021-07-28T05:24:49Z</dcterms:created>
  <dcterms:modified xsi:type="dcterms:W3CDTF">2025-10-04T12:38:16Z</dcterms:modified>
</cp:coreProperties>
</file>