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26" r:id="rId3"/>
    <p:sldMasterId id="2147483738" r:id="rId4"/>
    <p:sldMasterId id="2147483750" r:id="rId5"/>
  </p:sldMasterIdLst>
  <p:notesMasterIdLst>
    <p:notesMasterId r:id="rId9"/>
  </p:notesMasterIdLst>
  <p:sldIdLst>
    <p:sldId id="281" r:id="rId6"/>
    <p:sldId id="304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62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D0C62-88F5-4FC6-A723-2A0999D116D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12A6-C34A-42CA-9DEF-8592B2B92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85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2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83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13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0433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8580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1395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8156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0830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5417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6462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1229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225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54546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99077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27269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01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53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1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42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23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85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8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64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19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07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01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16E8-25CD-4BB1-A6F0-E393A17E4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B8084-349B-4FC2-947A-F8EE070E6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99D30-1757-4D32-86E1-92DFD03D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34D4-583E-4660-BE3D-19A6BFBD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AB1A-66AC-4195-AC48-D2944A75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72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FE19-7B44-43E1-8139-5A35F7A3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0F0F7-F4FC-4929-A30D-21A956012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DB78C-9449-4089-A5C6-C5F00474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8A65-DEEF-430C-B3A4-39D34301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238D1-3019-42F4-98EE-16C088A1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19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164D-742C-481D-B7F7-09A69C3B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C1808-4475-43F8-B50C-85D8419D9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0A373-5D21-44E7-A0D0-F4C83E87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06F6A-7B47-4242-A617-4223BBAA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539DA-64AD-4701-A414-B589CAD4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19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2C76-58B4-408C-90E1-8A9238CC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9C74-AA7C-419E-AF86-2F6E4249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5BD10-B728-4E53-832A-8EB0ED0AE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9ACB0-D610-462C-AE3F-3BF002AF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68270-48E7-45C0-863C-EA65D8E7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62B87-41ED-45C4-8644-082BC49C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75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0284-4833-4142-A2C5-097589EF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943F-B380-4685-BF76-07924286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C2714-D8F6-42DF-96BA-CBFE609D6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FDD81-4D7B-46C7-8E6E-3C23CB3F9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D39AB-77B6-4860-9166-50D71C9A0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A72BD-890B-4302-8631-349A6B37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BDE24-05C9-4C83-BBD3-89BD796D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EF334-BE3A-44F5-B3B9-832D5D27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16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9519-3A6F-4452-A32A-E0264319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A6D54-C5F2-40D0-B40B-081C9286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27A72-50B2-46CF-9866-4765DE99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63FE1-6658-4EDC-AD9E-56DBAEB8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3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024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BA85D-CD57-45FA-9A60-EE88ED26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C04A3-E4ED-4565-9D14-74B706C4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16278-B3D0-464A-B2EA-CBD1C695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15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A3DB-79AC-47E6-B5A4-FBCD77AF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46DEC-CE9C-4E08-B3D9-FEF5240E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3738-C579-41D1-A994-8EE073FDC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32238-B2A6-4391-A2EB-B4E0830C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7E6E1-13F2-4E43-B010-BAAF45B1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A5728-BD65-40E9-B183-950DD12B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3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2A5A-5BF7-4458-89A8-A1A4FDFE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FE042-6127-4728-AAFB-0DE2C5241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7BA-CB03-453F-A015-0596207AB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3B46E-3248-4C2F-9EB2-B1352F10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76CE0-C550-433C-985A-742421A3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4B274-06DB-40BA-98C6-991505ED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4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831C-54BB-4599-9571-23054A65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E24A5-08CD-4B02-BB29-6E8F1A24D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BBF3F-DD74-4E05-A353-CEE7C8EC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59D5D-718E-4D76-BBE0-83D11DCC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69DAB-2550-4237-83CC-5CDE96EF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87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54CFC-4BFA-4658-86C6-5B8C9132D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A3B0A-3CB6-4A29-8BC6-76F8E474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4FAC7-03D0-4902-A08D-2BEFA281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B4FAC-D363-4558-9105-6DF82A1F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952F6-F720-4C1E-9FF6-2DC74FC6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65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7E65-00FB-43E6-8766-2C61BE7D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8576E-A303-4EC9-994E-FDAC77DE6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C10E8-0739-4F8E-83BF-E7004AC9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445AC-AF6E-4FE4-8726-4598409B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562FB-0463-4648-9046-F4D03639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18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25B0-594D-4EC0-B1CF-68BB6DF2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27B8F-717D-4060-8E3B-886A9639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A404E-05D9-4B44-ACBD-9156D48D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80AB-263E-4D02-90E2-2200B97E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E8262-BE7F-497E-A3D2-40BE5924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09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A4AB-A16F-49F4-B5BB-36FA467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331BA-07E1-4999-90E2-4F04DD4DD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CBB13-FBDB-41C6-B81C-869939F6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02388-2867-4D0C-A01D-CA2922F2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8354F-63AB-442D-AF53-ADF56B3F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67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EC21-E27A-46E0-ABC9-56A2EB23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E1057-10B9-412E-8E6C-3807AA7CA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BAD82-5BB7-4B49-A480-311CCA25B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67EB5-8F34-4297-B80C-D4944C3D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F2354-AC6F-4187-9709-D65B177F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DBDBD-07A0-4940-8656-8F24A85A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1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A797-1579-4D9B-923C-15B2E8C5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96008-0D0E-4350-8204-B55BDECEE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F1C68-F9B0-45AB-BFE4-AB6A2607D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BF474-3D80-4CF7-B601-DC3623784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0C05F-1BE4-441D-91C1-C84A0AAD5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B7040-BB75-4C23-94D8-A19F0C84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78233-AB84-4462-B190-1BAEF646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9AB68-FA00-4147-B17C-73DE1638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9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022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98FD-6332-427C-B63E-466A45D1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8C2F2-43E6-4AC3-AE84-DB11D5BD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C6806-9F8E-4C74-AD8A-99A25994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3C4C6-8584-4C61-8F73-FFA0EA16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41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325D4-75C5-4014-BD2D-A5A0B019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118CF-F40E-4CEC-A6D5-5386EA78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86D25-5C72-49EF-9E6A-BBB0C8DE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1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AD56-CB97-41A2-B14B-60C5EF11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E2063-4B0E-4B96-9C8B-F2FC8027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0A284-C3E4-42F3-9174-240651139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428AC-60B9-4F73-9FAF-D975BC1E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A629C-4668-4E7F-AD1E-B54D64A6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F3459-3F98-41AA-A22D-107738C0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84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A845-20D0-4416-A0DD-F152C93D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4ECF2-972E-4C16-8237-CB42D10CB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29F61-5F2F-4477-84A6-B2F4C343E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D676B-7A86-4AB7-A7B7-196CEEDD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F19F5-CA17-4E54-8559-768A10C1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2BC5-76DF-4225-BEA9-E13550EF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C09C5-C5C3-E629-93F5-99278B40D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9724" y="1221916"/>
            <a:ext cx="2336847" cy="233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351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0E20-EEBF-45AD-AA45-3B0EEC8F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96EA4-EA4F-47FB-B69E-E5A5032DC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F3D31-2269-4742-95F6-3763633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0F854-2BD5-4D8F-9E97-990ED17A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1DC2E-C792-481B-8942-9583FDB4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44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A6DD1-8590-4733-AEB5-36BBAF877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11A78-785B-455B-8A27-AA05A8018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F1FC4-E97B-4E6E-ADE8-98C589BB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A5BF-3774-44E0-BC8B-E2C1970C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C4D0A-98C1-4868-BC3A-98EDC47F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3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13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89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13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C43C5C9-71B0-06DB-EC07-9702D56C2D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DA339FBA-2130-7455-1F6E-55210AE3FEAA}"/>
              </a:ext>
            </a:extLst>
          </p:cNvPr>
          <p:cNvSpPr/>
          <p:nvPr userDrawn="1"/>
        </p:nvSpPr>
        <p:spPr>
          <a:xfrm>
            <a:off x="208723" y="41079"/>
            <a:ext cx="11795676" cy="68169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2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908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8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4F5B951-3F6B-10FB-03FE-216C7ECF10A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F6DD25-0FE7-4AF4-8BBF-9DC981B4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AA965-02CD-4604-9263-F81B12CE1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397BF-122C-4456-84AA-980D887CC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4A898-F4F9-45C8-AFB5-F058005BDEC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0521-5E02-486F-B3B7-5391C4999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2453C-DDBF-4124-A20B-46FF4C0ED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BE588B91-30AA-40BF-89D4-610ECF2DFF69}"/>
              </a:ext>
            </a:extLst>
          </p:cNvPr>
          <p:cNvSpPr/>
          <p:nvPr userDrawn="1"/>
        </p:nvSpPr>
        <p:spPr>
          <a:xfrm>
            <a:off x="0" y="0"/>
            <a:ext cx="12192000" cy="6972300"/>
          </a:xfrm>
          <a:custGeom>
            <a:avLst/>
            <a:gdLst/>
            <a:ahLst/>
            <a:cxnLst/>
            <a:rect l="l" t="t" r="r" b="b"/>
            <a:pathLst>
              <a:path w="4412451" h="2482004">
                <a:moveTo>
                  <a:pt x="0" y="0"/>
                </a:moveTo>
                <a:lnTo>
                  <a:pt x="4412452" y="0"/>
                </a:lnTo>
                <a:lnTo>
                  <a:pt x="4412452" y="2482004"/>
                </a:lnTo>
                <a:lnTo>
                  <a:pt x="0" y="248200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04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68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9FA9A3-5767-5AFE-9A54-053B33D9A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4307104" y="829482"/>
            <a:ext cx="3665200" cy="2911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CE3FA0-1DEA-A212-4652-0984DD22A6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510815" y="1728278"/>
            <a:ext cx="3630847" cy="2850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070F9A-D931-EF43-D046-403682C462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195919" y="3671430"/>
            <a:ext cx="3800163" cy="27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BE0B9B-B9F8-EE18-A28A-88001A2B8C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8073646" y="2363450"/>
            <a:ext cx="3690960" cy="28192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41981C-9073-4C6A-0163-525682E7A8B0}"/>
              </a:ext>
            </a:extLst>
          </p:cNvPr>
          <p:cNvSpPr txBox="1"/>
          <p:nvPr/>
        </p:nvSpPr>
        <p:spPr>
          <a:xfrm>
            <a:off x="767348" y="292102"/>
            <a:ext cx="339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BDC2E5-13F2-E85A-C5B9-A867B59D69E0}"/>
              </a:ext>
            </a:extLst>
          </p:cNvPr>
          <p:cNvSpPr txBox="1"/>
          <p:nvPr/>
        </p:nvSpPr>
        <p:spPr>
          <a:xfrm>
            <a:off x="4592333" y="11263"/>
            <a:ext cx="339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54C129-860E-7A01-F0B9-AC0C8B8CC4A7}"/>
              </a:ext>
            </a:extLst>
          </p:cNvPr>
          <p:cNvSpPr txBox="1"/>
          <p:nvPr/>
        </p:nvSpPr>
        <p:spPr>
          <a:xfrm>
            <a:off x="486219" y="4601196"/>
            <a:ext cx="3877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1671E5-D7D5-7385-D488-523BBF72E639}"/>
              </a:ext>
            </a:extLst>
          </p:cNvPr>
          <p:cNvSpPr txBox="1"/>
          <p:nvPr/>
        </p:nvSpPr>
        <p:spPr>
          <a:xfrm>
            <a:off x="7879044" y="5117193"/>
            <a:ext cx="447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D87BBD-333E-B666-8D63-1AC595F15BAA}"/>
              </a:ext>
            </a:extLst>
          </p:cNvPr>
          <p:cNvSpPr txBox="1"/>
          <p:nvPr/>
        </p:nvSpPr>
        <p:spPr>
          <a:xfrm>
            <a:off x="3876079" y="6296170"/>
            <a:ext cx="497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6" name="Cậu bé ham học">
            <a:hlinkClick r:id="" action="ppaction://media"/>
            <a:extLst>
              <a:ext uri="{FF2B5EF4-FFF2-40B4-BE49-F238E27FC236}">
                <a16:creationId xmlns:a16="http://schemas.microsoft.com/office/drawing/2014/main" id="{6B4D284D-7E3A-83C6-D068-57985F187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31384" y="5857217"/>
            <a:ext cx="948796" cy="948796"/>
          </a:xfrm>
          <a:prstGeom prst="rect">
            <a:avLst/>
          </a:prstGeom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CD3AFED8-C89B-10CC-1412-ED9D71036075}"/>
              </a:ext>
            </a:extLst>
          </p:cNvPr>
          <p:cNvSpPr txBox="1"/>
          <p:nvPr/>
        </p:nvSpPr>
        <p:spPr>
          <a:xfrm>
            <a:off x="418860" y="1038892"/>
            <a:ext cx="368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81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8">
            <a:extLst>
              <a:ext uri="{FF2B5EF4-FFF2-40B4-BE49-F238E27FC236}">
                <a16:creationId xmlns:a16="http://schemas.microsoft.com/office/drawing/2014/main" id="{561554B4-5AC2-4771-AE3F-E67DCF397E27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9" name="矩形: 圆角 26">
              <a:extLst>
                <a:ext uri="{FF2B5EF4-FFF2-40B4-BE49-F238E27FC236}">
                  <a16:creationId xmlns:a16="http://schemas.microsoft.com/office/drawing/2014/main" id="{BA52FF7B-D5F2-4FDD-9EC1-DF7DA2EE49C0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F035C8B-74A3-48FC-9AED-367340195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图片 21" descr="图片包含 屏幕截图&#10;&#10;自动生成的说明">
            <a:extLst>
              <a:ext uri="{FF2B5EF4-FFF2-40B4-BE49-F238E27FC236}">
                <a16:creationId xmlns:a16="http://schemas.microsoft.com/office/drawing/2014/main" id="{A0BD3D30-D589-48A5-9ED7-8E442E0FA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3482"/>
            <a:ext cx="12382096" cy="7204964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sp>
        <p:nvSpPr>
          <p:cNvPr id="12" name="矩形: 圆角 29">
            <a:extLst>
              <a:ext uri="{FF2B5EF4-FFF2-40B4-BE49-F238E27FC236}">
                <a16:creationId xmlns:a16="http://schemas.microsoft.com/office/drawing/2014/main" id="{E4BE1B69-7E9A-464F-97FC-D9AA1C603B26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B881D7-CBF3-4681-9B35-B40658636C00}"/>
              </a:ext>
            </a:extLst>
          </p:cNvPr>
          <p:cNvSpPr/>
          <p:nvPr/>
        </p:nvSpPr>
        <p:spPr>
          <a:xfrm>
            <a:off x="4024569" y="761149"/>
            <a:ext cx="4089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图片 59">
            <a:extLst>
              <a:ext uri="{FF2B5EF4-FFF2-40B4-BE49-F238E27FC236}">
                <a16:creationId xmlns:a16="http://schemas.microsoft.com/office/drawing/2014/main" id="{A1803138-1903-46B3-AC0F-CB5CE8CE1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7" b="97403" l="9494" r="89241">
                        <a14:foregroundMark x1="20886" y1="8442" x2="20886" y2="13636"/>
                        <a14:foregroundMark x1="24684" y1="5195" x2="32278" y2="3247"/>
                        <a14:foregroundMark x1="36076" y1="90260" x2="32278" y2="94156"/>
                        <a14:foregroundMark x1="27848" y1="96104" x2="32911" y2="97403"/>
                        <a14:foregroundMark x1="67089" y1="77273" x2="66456" y2="889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929" y="3573069"/>
            <a:ext cx="2915598" cy="2841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0B360E-7490-4BA6-8DC4-8B70E7C9A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4852" y="1423941"/>
            <a:ext cx="4255377" cy="1932599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AAC1A8-8EF9-4D1B-B326-A859AE4EFFEA}"/>
              </a:ext>
            </a:extLst>
          </p:cNvPr>
          <p:cNvSpPr/>
          <p:nvPr/>
        </p:nvSpPr>
        <p:spPr>
          <a:xfrm>
            <a:off x="594156" y="2079776"/>
            <a:ext cx="2635496" cy="51077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01636335-73AC-497F-852B-9872D2BEDE71}"/>
              </a:ext>
            </a:extLst>
          </p:cNvPr>
          <p:cNvSpPr/>
          <p:nvPr/>
        </p:nvSpPr>
        <p:spPr>
          <a:xfrm>
            <a:off x="548002" y="3131180"/>
            <a:ext cx="3121059" cy="919401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8575">
            <a:solidFill>
              <a:srgbClr val="FFC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A6F727-25DA-4719-97BC-46F7B0FD7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5111" y="2005370"/>
            <a:ext cx="4138873" cy="35623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0BE4B-1936-4CDE-866B-F1221C35DB3A}"/>
              </a:ext>
            </a:extLst>
          </p:cNvPr>
          <p:cNvGrpSpPr/>
          <p:nvPr/>
        </p:nvGrpSpPr>
        <p:grpSpPr>
          <a:xfrm>
            <a:off x="1288716" y="1365197"/>
            <a:ext cx="9944100" cy="1705740"/>
            <a:chOff x="1249190" y="1653135"/>
            <a:chExt cx="9944100" cy="170574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653135"/>
              <a:ext cx="9944100" cy="1705740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91916" y="1917798"/>
              <a:ext cx="94508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Duệ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ham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596030" y="3010107"/>
            <a:ext cx="11321715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227974" y="363400"/>
            <a:ext cx="336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Crocante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0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131</Words>
  <Application>Microsoft Office PowerPoint</Application>
  <PresentationFormat>Widescreen</PresentationFormat>
  <Paragraphs>17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SimSun</vt:lpstr>
      <vt:lpstr>Arial</vt:lpstr>
      <vt:lpstr>Arial-Rounded</vt:lpstr>
      <vt:lpstr>Calibri</vt:lpstr>
      <vt:lpstr>Calibri Light</vt:lpstr>
      <vt:lpstr>iCiel Crocante</vt:lpstr>
      <vt:lpstr>黑体</vt:lpstr>
      <vt:lpstr>3_Office 主题​​</vt:lpstr>
      <vt:lpstr>2_Office Theme</vt:lpstr>
      <vt:lpstr>Office Theme</vt:lpstr>
      <vt:lpstr>1_Custom Design</vt:lpstr>
      <vt:lpstr>2_Custom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31</cp:revision>
  <dcterms:created xsi:type="dcterms:W3CDTF">2021-07-27T11:45:00Z</dcterms:created>
  <dcterms:modified xsi:type="dcterms:W3CDTF">2025-10-04T12:30:26Z</dcterms:modified>
</cp:coreProperties>
</file>