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822" r:id="rId3"/>
    <p:sldMasterId id="2147483835" r:id="rId4"/>
    <p:sldMasterId id="2147483847" r:id="rId5"/>
    <p:sldMasterId id="2147483859" r:id="rId6"/>
    <p:sldMasterId id="2147483871" r:id="rId7"/>
    <p:sldMasterId id="2147483897" r:id="rId8"/>
  </p:sldMasterIdLst>
  <p:notesMasterIdLst>
    <p:notesMasterId r:id="rId15"/>
  </p:notesMasterIdLst>
  <p:sldIdLst>
    <p:sldId id="2007577194" r:id="rId9"/>
    <p:sldId id="267" r:id="rId10"/>
    <p:sldId id="363" r:id="rId11"/>
    <p:sldId id="2007577185" r:id="rId12"/>
    <p:sldId id="2007577184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3D085-EF64-4866-B56F-E969A7C34C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7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52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764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5121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8534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8631F-F9D7-468D-AE83-AF4FD4A6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68F8-ACA0-4AB4-89DB-165B1DD96F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E898DD-2791-476E-98F3-48978B37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98FD3D-7953-4872-B3DD-1422991C8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18AF9E-49F1-403C-8BCB-D5878E8D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8024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F8583B-BA32-487A-B5C8-39FDE1F9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E14A3-73D1-4935-AC65-D819728B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7D6A88-6199-4CEA-B7BC-3BA674A4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39FCCE-55CE-4E03-8CE3-88CB9BE2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AB5084-C718-4904-BF46-AFC0EF86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33951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D3FB2-BD7D-4E78-B01C-78E5CE73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307959-104E-4830-A994-F0DC7C28E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9FB5B-40A0-41FE-A57D-BA7288D7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F256C9-150B-41BE-8F11-ED0E54ED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E2C922-2383-481A-9F18-8F0AC6C1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233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4486A4-EE6D-4FFD-89A7-24ABCE45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A03CFC-8B9D-416C-9151-1019C61DE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750F1-D92C-426F-BA44-6B92F0EEF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4714A-68F8-4B23-BF51-AD5A36EC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C8FEB43-AAAD-4EAE-AC10-AE1AF304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023177-90F4-4953-9C73-02A56DA6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3204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E32EBF-C29C-4913-A99B-62029E96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FCB568-B508-4C92-9F5A-155AB173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EAA0B-8598-445F-A6FE-EFD4A2D2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1C0FD6-5501-4E7D-9399-E156FFA42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80D109-339A-4629-9DEC-533E6EB38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D844517-7643-46B4-B3E7-A18DE9B5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AF02B1-A407-4128-A327-9D8F52D4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A580E2A-6296-40AF-8302-F831C371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3087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6B51D7-57F0-4763-A7B0-00E86217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80367A-7A3E-4F26-BDED-C9A18839F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78E879-17DA-41F8-BCDA-5E44ACBF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A9709-104E-43EB-B553-9D4BD161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0844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DC706D-104D-4DAA-B897-9008AED9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01F2DA2-AE27-492A-B5E4-D9D9ED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6AB9A2-1995-4A12-9846-0EB97907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522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1208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334E6D-ACB1-4873-B04D-FE9B2BFA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20EB8C-3F85-45F8-A5FD-3E5D5FA50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BE4F5-BF4B-49A4-9EE6-62B3F873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90BA0E-C953-43DA-B780-655AB75A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04E7DE-612D-4B76-8083-70696D4F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B739B6-4716-4327-A234-02F73AE8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3312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FC620-D743-4E59-9AB9-038A6517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AEB869-17FF-4A5C-9863-FD8B0E5D9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8C5F13-2386-4423-8911-CE5BCC02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26C84-C25D-45A6-B8E9-2541E87E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0172DD-11AC-47F3-8DFD-A795827F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51B82B-2877-4B0C-8455-0BC14235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33405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586C0-F2C7-4247-A80F-45DFBABC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E0CE88-8135-4902-9F6B-EF99EE1A1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5D12E-D3D8-47D9-BF0E-2EC5FC5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5A6628-7652-4659-9A42-80BAB6CC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7718A1-420B-49F7-A885-C71F024D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9359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8BB5129-965F-45E3-9AC4-EB700E06C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FDAB11-13C0-4070-85CD-D042DAE32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C6C37-BB77-4C29-9392-B30DF846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272DF-2D07-4156-B210-6E83B17206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6BC46-C0EF-47FA-8D8D-6FCC12B2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BA121F-894B-44AD-81E6-0B9A138D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D0690-9978-4EE9-A46D-313AD8CD36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4969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3877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2168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2215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86660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0857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194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2992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4297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7933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2403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64663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0174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186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0000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62794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3132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1011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32654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885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26247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326682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65317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25917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05483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5554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6383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5804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9255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529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38287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777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60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9F0808-FC53-48E8-9C32-B2C5023CB7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C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B32CAC3-E8F2-4C49-929D-A049F7EC415C}"/>
              </a:ext>
            </a:extLst>
          </p:cNvPr>
          <p:cNvSpPr/>
          <p:nvPr/>
        </p:nvSpPr>
        <p:spPr>
          <a:xfrm>
            <a:off x="0" y="5486401"/>
            <a:ext cx="12192000" cy="1371600"/>
          </a:xfrm>
          <a:prstGeom prst="rect">
            <a:avLst/>
          </a:prstGeom>
          <a:solidFill>
            <a:srgbClr val="F9B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650CF0-8A12-47C1-AC95-2646F51A3811}"/>
              </a:ext>
            </a:extLst>
          </p:cNvPr>
          <p:cNvSpPr/>
          <p:nvPr/>
        </p:nvSpPr>
        <p:spPr>
          <a:xfrm>
            <a:off x="0" y="5756957"/>
            <a:ext cx="12192000" cy="1122814"/>
          </a:xfrm>
          <a:prstGeom prst="rect">
            <a:avLst/>
          </a:prstGeom>
          <a:solidFill>
            <a:srgbClr val="EA9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1D0BC40-DC8F-4E04-B597-C4E149121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47164" y="3260567"/>
            <a:ext cx="3827701" cy="3827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0B8AEF-B2BB-434A-9913-B8A72166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314" y="5699"/>
            <a:ext cx="3736481" cy="25191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A3843F-4E58-4B34-AF53-4E7796E5F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8205" y="7739"/>
            <a:ext cx="2047442" cy="26234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B5C5C73-C923-4CCC-81B2-35DEBB234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81943" cy="15779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09B5D1-3686-4F55-876A-51E5EA3EE1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60" y="1022998"/>
            <a:ext cx="3288114" cy="32881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0E2144E-E48E-4E82-AC11-35461C31F1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064"/>
          <a:stretch/>
        </p:blipFill>
        <p:spPr>
          <a:xfrm>
            <a:off x="166915" y="4293326"/>
            <a:ext cx="6070600" cy="2849262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F4D3C7C1-9D1B-3BA1-74B8-38E631A21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68" y="1036216"/>
            <a:ext cx="1415439" cy="1415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24662-31D6-545C-2A42-B9A8FC0356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341" y="163859"/>
            <a:ext cx="8309568" cy="2347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1B8809-EABD-033D-8C1D-FB8C611FE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3546" y="1467529"/>
            <a:ext cx="791329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9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075110" y="940652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84A9E-D28D-A12F-DC9C-2A56313CC2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2368" y="1955668"/>
            <a:ext cx="4980864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22B0534-AB8B-1C94-DA75-B794AFA2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96010" l="3091" r="90000">
                        <a14:foregroundMark x1="16909" y1="54776" x2="10364" y2="49940"/>
                        <a14:foregroundMark x1="22000" y1="56832" x2="15636" y2="53083"/>
                        <a14:foregroundMark x1="52909" y1="32769" x2="53818" y2="28779"/>
                        <a14:foregroundMark x1="58545" y1="25030" x2="63273" y2="22491"/>
                        <a14:foregroundMark x1="69636" y1="74244" x2="60182" y2="69649"/>
                        <a14:foregroundMark x1="75636" y1="74244" x2="60727" y2="74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187" y="1737489"/>
            <a:ext cx="3489003" cy="52396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852573-6C8C-FB06-B3C0-2ABB12C434AA}"/>
              </a:ext>
            </a:extLst>
          </p:cNvPr>
          <p:cNvGrpSpPr/>
          <p:nvPr/>
        </p:nvGrpSpPr>
        <p:grpSpPr>
          <a:xfrm>
            <a:off x="2903717" y="628077"/>
            <a:ext cx="7792635" cy="2200183"/>
            <a:chOff x="310800" y="1911333"/>
            <a:chExt cx="5650162" cy="3047186"/>
          </a:xfrm>
        </p:grpSpPr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501D6D7E-6CF7-2DF0-8EEE-7E28905455A4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18;p33">
              <a:extLst>
                <a:ext uri="{FF2B5EF4-FFF2-40B4-BE49-F238E27FC236}">
                  <a16:creationId xmlns:a16="http://schemas.microsoft.com/office/drawing/2014/main" id="{97D51C0F-210D-08B5-F88B-B6CB99241EF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Đặt một câu nêu hoạt động với từ ngữ vừa tìm được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97B70-1874-AEF6-F01F-1904819F2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7" name="Google Shape;724;p33">
              <a:extLst>
                <a:ext uri="{FF2B5EF4-FFF2-40B4-BE49-F238E27FC236}">
                  <a16:creationId xmlns:a16="http://schemas.microsoft.com/office/drawing/2014/main" id="{3F31690D-B64F-0E15-4740-1536937F0595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8" name="Google Shape;725;p33">
                <a:extLst>
                  <a:ext uri="{FF2B5EF4-FFF2-40B4-BE49-F238E27FC236}">
                    <a16:creationId xmlns:a16="http://schemas.microsoft.com/office/drawing/2014/main" id="{86F31F41-FE5D-EBEA-1F3A-53A21A4406B7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26;p33">
                <a:extLst>
                  <a:ext uri="{FF2B5EF4-FFF2-40B4-BE49-F238E27FC236}">
                    <a16:creationId xmlns:a16="http://schemas.microsoft.com/office/drawing/2014/main" id="{3BFFAFC3-F515-0C4E-4A68-CFF633F2FE0C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27;p33">
                <a:extLst>
                  <a:ext uri="{FF2B5EF4-FFF2-40B4-BE49-F238E27FC236}">
                    <a16:creationId xmlns:a16="http://schemas.microsoft.com/office/drawing/2014/main" id="{B582CDBD-7BB0-6AC2-E165-59AD19CA2AA1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06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169299" y="2840159"/>
            <a:ext cx="36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87" y="3964026"/>
            <a:ext cx="3164517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840407" y="5780782"/>
            <a:ext cx="4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0"/>
            <a:ext cx="398145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4" y="5960275"/>
            <a:ext cx="567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13192" y="2258276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Ở trường, em đã tham gia những hoạt động nào?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id="{29743DF4-551E-4D19-AA94-461928572483}"/>
              </a:ext>
            </a:extLst>
          </p:cNvPr>
          <p:cNvSpPr txBox="1"/>
          <p:nvPr/>
        </p:nvSpPr>
        <p:spPr>
          <a:xfrm>
            <a:off x="1481661" y="3438929"/>
            <a:ext cx="840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Hãy đặt câu nói về hoạt động đó.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79</Words>
  <Application>Microsoft Office PowerPoint</Application>
  <PresentationFormat>Widescreen</PresentationFormat>
  <Paragraphs>10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</vt:i4>
      </vt:variant>
    </vt:vector>
  </HeadingPairs>
  <TitlesOfParts>
    <vt:vector size="22" baseType="lpstr">
      <vt:lpstr>微软雅黑</vt:lpstr>
      <vt:lpstr>Arial</vt:lpstr>
      <vt:lpstr>Calibri</vt:lpstr>
      <vt:lpstr>Cambria</vt:lpstr>
      <vt:lpstr>等线</vt:lpstr>
      <vt:lpstr>等线 Light</vt:lpstr>
      <vt:lpstr>字魂27号-布丁体</vt:lpstr>
      <vt:lpstr>方正准圆_GBK</vt:lpstr>
      <vt:lpstr>1_Office Theme</vt:lpstr>
      <vt:lpstr>4_Office 主题​​</vt:lpstr>
      <vt:lpstr>2_Office 主题​​</vt:lpstr>
      <vt:lpstr>自定义设计方案</vt:lpstr>
      <vt:lpstr>1_自定义设计方案</vt:lpstr>
      <vt:lpstr>2_自定义设计方案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2021-09-26T14:10:47Z</dcterms:created>
  <dcterms:modified xsi:type="dcterms:W3CDTF">2025-10-04T12:36:07Z</dcterms:modified>
</cp:coreProperties>
</file>