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4" r:id="rId2"/>
    <p:sldMasterId id="2147483718" r:id="rId3"/>
  </p:sldMasterIdLst>
  <p:notesMasterIdLst>
    <p:notesMasterId r:id="rId10"/>
  </p:notesMasterIdLst>
  <p:sldIdLst>
    <p:sldId id="285" r:id="rId4"/>
    <p:sldId id="309" r:id="rId5"/>
    <p:sldId id="382" r:id="rId6"/>
    <p:sldId id="312" r:id="rId7"/>
    <p:sldId id="327" r:id="rId8"/>
    <p:sldId id="3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00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135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3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8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086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083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70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1253028-B7F3-546C-A7EA-1DDE2C975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18" y="237045"/>
            <a:ext cx="1535194" cy="15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5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085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D8652F-A339-6C06-1446-80FAEDE99B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7" y="12612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2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6065450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6D933-B9F1-2EB1-F477-15D815F8F039}"/>
              </a:ext>
            </a:extLst>
          </p:cNvPr>
          <p:cNvSpPr txBox="1"/>
          <p:nvPr/>
        </p:nvSpPr>
        <p:spPr>
          <a:xfrm>
            <a:off x="5562128" y="498833"/>
            <a:ext cx="376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36E1E-81CE-E14E-2469-EF88CB9D18C8}"/>
              </a:ext>
            </a:extLst>
          </p:cNvPr>
          <p:cNvSpPr txBox="1"/>
          <p:nvPr/>
        </p:nvSpPr>
        <p:spPr>
          <a:xfrm>
            <a:off x="1998170" y="2733425"/>
            <a:ext cx="4679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BF54E4C-D4A1-C969-13A2-4D1956EA7BA9}"/>
              </a:ext>
            </a:extLst>
          </p:cNvPr>
          <p:cNvSpPr/>
          <p:nvPr/>
        </p:nvSpPr>
        <p:spPr>
          <a:xfrm>
            <a:off x="1890609" y="183378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711F1C6-1FAA-1432-3049-FD40D2C36A33}"/>
              </a:ext>
            </a:extLst>
          </p:cNvPr>
          <p:cNvSpPr/>
          <p:nvPr/>
        </p:nvSpPr>
        <p:spPr>
          <a:xfrm>
            <a:off x="1861652" y="343059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6CB25-E025-F149-06CB-C1B674843579}"/>
              </a:ext>
            </a:extLst>
          </p:cNvPr>
          <p:cNvSpPr txBox="1"/>
          <p:nvPr/>
        </p:nvSpPr>
        <p:spPr>
          <a:xfrm>
            <a:off x="1890609" y="4279998"/>
            <a:ext cx="5596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3B36622-A235-467F-BED0-F3B82823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8455303" y="1804782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B8C95-B945-AB71-907C-519EB6335358}"/>
              </a:ext>
            </a:extLst>
          </p:cNvPr>
          <p:cNvSpPr txBox="1"/>
          <p:nvPr/>
        </p:nvSpPr>
        <p:spPr>
          <a:xfrm>
            <a:off x="3829772" y="-65623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EB469-6AF8-6E90-30A1-6540FC5226FF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FD7F0B-9121-145E-BEEF-EBDC4631F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E399A4-D8A7-5403-1DC7-4DD21C325E2B}"/>
                </a:ext>
              </a:extLst>
            </p:cNvPr>
            <p:cNvGrpSpPr/>
            <p:nvPr/>
          </p:nvGrpSpPr>
          <p:grpSpPr>
            <a:xfrm>
              <a:off x="2236351" y="1278936"/>
              <a:ext cx="3703074" cy="1065545"/>
              <a:chOff x="2236351" y="1278936"/>
              <a:chExt cx="3703074" cy="106554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A7D926-3FA5-D918-3FD0-C357B4E99616}"/>
                  </a:ext>
                </a:extLst>
              </p:cNvPr>
              <p:cNvSpPr/>
              <p:nvPr/>
            </p:nvSpPr>
            <p:spPr>
              <a:xfrm>
                <a:off x="2236351" y="127893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04CB20-E9CB-7230-484E-82F2CFF8F48E}"/>
                  </a:ext>
                </a:extLst>
              </p:cNvPr>
              <p:cNvSpPr/>
              <p:nvPr/>
            </p:nvSpPr>
            <p:spPr>
              <a:xfrm>
                <a:off x="2236351" y="1821261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59EDEE-3316-1083-CFDA-6DA5DFA4095F}"/>
              </a:ext>
            </a:extLst>
          </p:cNvPr>
          <p:cNvSpPr txBox="1"/>
          <p:nvPr/>
        </p:nvSpPr>
        <p:spPr>
          <a:xfrm>
            <a:off x="1644355" y="27279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5740400" y="1602177"/>
            <a:ext cx="6522720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CDEF1-2D3E-455C-9764-F448967AC7E5}"/>
              </a:ext>
            </a:extLst>
          </p:cNvPr>
          <p:cNvGrpSpPr/>
          <p:nvPr/>
        </p:nvGrpSpPr>
        <p:grpSpPr>
          <a:xfrm>
            <a:off x="971549" y="179034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8D97DC-445F-493C-BE87-8F59DC2C2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483149-6D1B-4074-AD3A-F05FCB8AFFE4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096AE3-1CD8-4789-9B5C-8935E1482AE1}"/>
              </a:ext>
            </a:extLst>
          </p:cNvPr>
          <p:cNvSpPr txBox="1"/>
          <p:nvPr/>
        </p:nvSpPr>
        <p:spPr>
          <a:xfrm>
            <a:off x="7282815" y="2271328"/>
            <a:ext cx="271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D43E3A-8459-4EBD-A531-ED89FA542845}"/>
              </a:ext>
            </a:extLst>
          </p:cNvPr>
          <p:cNvSpPr txBox="1"/>
          <p:nvPr/>
        </p:nvSpPr>
        <p:spPr>
          <a:xfrm>
            <a:off x="5911215" y="3327593"/>
            <a:ext cx="635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Dung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dăng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dung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dẻ</a:t>
            </a:r>
            <a:endParaRPr lang="en-US" sz="4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78F608-667C-4629-84C2-023CDD3E3DE0}"/>
              </a:ext>
            </a:extLst>
          </p:cNvPr>
          <p:cNvSpPr txBox="1"/>
          <p:nvPr/>
        </p:nvSpPr>
        <p:spPr>
          <a:xfrm>
            <a:off x="5911215" y="4474835"/>
            <a:ext cx="635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Dắt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trẻ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đi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BCB2F2-7011-267F-0B0F-CEF45C66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33" y="3549684"/>
            <a:ext cx="635258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8907" y="965119"/>
            <a:ext cx="3916919" cy="1048755"/>
            <a:chOff x="2746863" y="1025172"/>
            <a:chExt cx="2937689" cy="786566"/>
          </a:xfrm>
        </p:grpSpPr>
        <p:sp>
          <p:nvSpPr>
            <p:cNvPr id="439" name="Google Shape;439;p20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avLst/>
              <a:gdLst/>
              <a:ahLst/>
              <a:cxnLst/>
              <a:rect l="l" t="t" r="r" b="b"/>
              <a:pathLst>
                <a:path w="89697" h="30490" extrusionOk="0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8575" dist="19050" dir="19320000" algn="bl" rotWithShape="0">
                <a:srgbClr val="000000">
                  <a:alpha val="24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Google Shape;453;p20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kern="0" dirty="0">
                  <a:solidFill>
                    <a:srgbClr val="FFAE24">
                      <a:lumMod val="50000"/>
                    </a:srgbClr>
                  </a:solidFill>
                  <a:latin typeface="Coiny" panose="02000903060500060000" pitchFamily="2" charset="0"/>
                  <a:ea typeface="Odibee Sans"/>
                  <a:cs typeface="Odibee Sans"/>
                  <a:sym typeface="Odibee Sans"/>
                </a:rPr>
                <a:t>Tiếng Việt</a:t>
              </a:r>
              <a:endParaRPr sz="2400" kern="0" dirty="0">
                <a:solidFill>
                  <a:srgbClr val="FFAE24">
                    <a:lumMod val="50000"/>
                  </a:srgbClr>
                </a:solidFill>
                <a:latin typeface="Coiny" panose="02000903060500060000" pitchFamily="2" charset="0"/>
                <a:ea typeface="Odibee Sans"/>
                <a:cs typeface="Odibee Sans"/>
                <a:sym typeface="Odibee Sans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sp>
        <p:nvSpPr>
          <p:cNvPr id="156" name="Google Shape;304;p20"/>
          <p:cNvSpPr txBox="1">
            <a:spLocks/>
          </p:cNvSpPr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endParaRPr lang="en-US" sz="6400" kern="0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AEA58981-D1B7-1D64-B81C-06BB472C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50" y="22945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143</Words>
  <Application>Microsoft Office PowerPoint</Application>
  <PresentationFormat>Widescreen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Bellota Text</vt:lpstr>
      <vt:lpstr>Calibri</vt:lpstr>
      <vt:lpstr>Coiny</vt:lpstr>
      <vt:lpstr>Didact Gothic</vt:lpstr>
      <vt:lpstr>HP001 4 hàng</vt:lpstr>
      <vt:lpstr>Odibee Sans</vt:lpstr>
      <vt:lpstr>UTM Avo</vt:lpstr>
      <vt:lpstr>Wingdings</vt:lpstr>
      <vt:lpstr>End of the School Year by Slidesgo</vt:lpstr>
      <vt:lpstr>1_End of the School Year by Slidesgo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2021-07-27T11:47:27Z</dcterms:created>
  <dcterms:modified xsi:type="dcterms:W3CDTF">2025-10-04T12:27:29Z</dcterms:modified>
</cp:coreProperties>
</file>