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5" r:id="rId2"/>
    <p:sldMasterId id="2147483781" r:id="rId3"/>
    <p:sldMasterId id="2147483793" r:id="rId4"/>
    <p:sldMasterId id="2147483805" r:id="rId5"/>
  </p:sldMasterIdLst>
  <p:notesMasterIdLst>
    <p:notesMasterId r:id="rId15"/>
  </p:notesMasterIdLst>
  <p:sldIdLst>
    <p:sldId id="263" r:id="rId6"/>
    <p:sldId id="427" r:id="rId7"/>
    <p:sldId id="428" r:id="rId8"/>
    <p:sldId id="267" r:id="rId9"/>
    <p:sldId id="2007577175" r:id="rId10"/>
    <p:sldId id="286" r:id="rId11"/>
    <p:sldId id="306" r:id="rId12"/>
    <p:sldId id="307" r:id="rId13"/>
    <p:sldId id="20075771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077" autoAdjust="0"/>
  </p:normalViewPr>
  <p:slideViewPr>
    <p:cSldViewPr snapToGrid="0">
      <p:cViewPr varScale="1">
        <p:scale>
          <a:sx n="87" d="100"/>
          <a:sy n="87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2D093-6280-4D93-AE1D-BAFE7560E9AB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043B6-662B-4E39-8933-B58F6C51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0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54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0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26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30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98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62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3002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25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789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973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581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146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330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7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93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076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12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05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029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2069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6863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5668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3838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92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757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607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53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19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772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grid with colorful shapes&#10;&#10;Description automatically generated with medium confidence">
            <a:extLst>
              <a:ext uri="{FF2B5EF4-FFF2-40B4-BE49-F238E27FC236}">
                <a16:creationId xmlns:a16="http://schemas.microsoft.com/office/drawing/2014/main" id="{21AF2231-3FA7-7B8A-215B-02895CE30F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A9E9-E2A9-F5F8-3994-65EA791A6B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74014"/>
            <a:ext cx="1708404" cy="17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19C15BC-1F98-2E1B-D448-BF8F94435C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74014"/>
            <a:ext cx="1708404" cy="17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79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1.wav"/><Relationship Id="rId5" Type="http://schemas.openxmlformats.org/officeDocument/2006/relationships/image" Target="../media/image28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517FCAA9-73F9-2488-3DCC-5DCFA61A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25" y="1122927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347019" y="2102075"/>
            <a:ext cx="5751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HĐ1.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Tìm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hiểu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việc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thầy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cô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làm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8DFBE-3DD3-485E-937C-379D75D3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6" y="1950632"/>
            <a:ext cx="5812627" cy="31452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C66493-DE6F-4AD8-A02C-944A9C23A081}"/>
              </a:ext>
            </a:extLst>
          </p:cNvPr>
          <p:cNvSpPr/>
          <p:nvPr/>
        </p:nvSpPr>
        <p:spPr>
          <a:xfrm>
            <a:off x="1568717" y="260811"/>
            <a:ext cx="9054564" cy="1323439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C3283-FD8B-751F-C1A5-6D307259B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96" y="3579869"/>
            <a:ext cx="6453004" cy="30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9315E0-A5FD-B933-8F92-EC02DD6B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3514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0991CD-1505-3ADE-A549-9DDE1A325E03}"/>
              </a:ext>
            </a:extLst>
          </p:cNvPr>
          <p:cNvGrpSpPr/>
          <p:nvPr/>
        </p:nvGrpSpPr>
        <p:grpSpPr>
          <a:xfrm>
            <a:off x="3545840" y="1660102"/>
            <a:ext cx="8107680" cy="1438698"/>
            <a:chOff x="3759200" y="1876946"/>
            <a:chExt cx="8107680" cy="302017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D7A27E-6A2C-0456-242F-4D65CBD08D27}"/>
                </a:ext>
              </a:extLst>
            </p:cNvPr>
            <p:cNvSpPr/>
            <p:nvPr/>
          </p:nvSpPr>
          <p:spPr>
            <a:xfrm>
              <a:off x="3759200" y="1876946"/>
              <a:ext cx="8107680" cy="3020174"/>
            </a:xfrm>
            <a:prstGeom prst="roundRect">
              <a:avLst/>
            </a:prstGeom>
            <a:solidFill>
              <a:srgbClr val="DDFFFF"/>
            </a:solidFill>
            <a:ln w="1905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1A50FA-4067-39BB-07C2-22F747E6FAC7}"/>
                </a:ext>
              </a:extLst>
            </p:cNvPr>
            <p:cNvSpPr txBox="1"/>
            <p:nvPr/>
          </p:nvSpPr>
          <p:spPr>
            <a:xfrm>
              <a:off x="3880825" y="1955872"/>
              <a:ext cx="793496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 việc làm của thầy giáo, cô giáo đem lại điều gì cho em? 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030B38B0-E0BD-7F16-C966-728ECDB11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26276" y="2763789"/>
            <a:ext cx="3432924" cy="41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10991"/>
      </p:ext>
    </p:extLst>
  </p:cSld>
  <p:clrMapOvr>
    <a:masterClrMapping/>
  </p:clrMapOvr>
  <p:transition spd="slow">
    <p:cover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21D2FE-DD09-4171-8ABB-C71B64EBF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1188227" y="478465"/>
            <a:ext cx="10188609" cy="5399231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208F08D5-661B-44DD-AA07-58F2DE004FF5}"/>
              </a:ext>
            </a:extLst>
          </p:cNvPr>
          <p:cNvGrpSpPr/>
          <p:nvPr/>
        </p:nvGrpSpPr>
        <p:grpSpPr>
          <a:xfrm>
            <a:off x="6708187" y="125572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F7A39E9D-2BA5-4283-AF30-26BCA95EC68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8FDFCBC4-B15A-403E-BF6B-B2F8782039FC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1261">
            <a:extLst>
              <a:ext uri="{FF2B5EF4-FFF2-40B4-BE49-F238E27FC236}">
                <a16:creationId xmlns:a16="http://schemas.microsoft.com/office/drawing/2014/main" id="{87DA5790-50F9-446F-BF52-332BD8E5B95F}"/>
              </a:ext>
            </a:extLst>
          </p:cNvPr>
          <p:cNvGrpSpPr/>
          <p:nvPr/>
        </p:nvGrpSpPr>
        <p:grpSpPr>
          <a:xfrm>
            <a:off x="3986852" y="1196067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7F3ECCDF-5BEE-49C9-B315-DF19B50B0719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8594BB9A-A664-483F-A57C-3CE7E14D3D1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D6EC0D-1B71-453D-A5EF-256DDA4A12C1}"/>
              </a:ext>
            </a:extLst>
          </p:cNvPr>
          <p:cNvSpPr txBox="1"/>
          <p:nvPr/>
        </p:nvSpPr>
        <p:spPr>
          <a:xfrm>
            <a:off x="1508049" y="2336545"/>
            <a:ext cx="917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 luận nhóm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Digit 120">
            <a:extLst>
              <a:ext uri="{FF2B5EF4-FFF2-40B4-BE49-F238E27FC236}">
                <a16:creationId xmlns:a16="http://schemas.microsoft.com/office/drawing/2014/main" id="{1C13E464-4E49-44A4-8A23-03ED06D0A5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8" y="3429000"/>
            <a:ext cx="2171700" cy="11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3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467293" y="2191048"/>
            <a:ext cx="5422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cần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làm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để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hiện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kính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trọng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thầy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973803" y="1148580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5110481" y="1429417"/>
            <a:ext cx="569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Chào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hỏi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cô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giáo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5CD641-FFF2-46F5-8C69-856C90090F0A}"/>
              </a:ext>
            </a:extLst>
          </p:cNvPr>
          <p:cNvSpPr txBox="1"/>
          <p:nvPr/>
        </p:nvSpPr>
        <p:spPr>
          <a:xfrm>
            <a:off x="5110481" y="2082570"/>
            <a:ext cx="443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Chú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ý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nghe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giảng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7209D7-120C-482B-B281-E24B1EE0C432}"/>
              </a:ext>
            </a:extLst>
          </p:cNvPr>
          <p:cNvSpPr txBox="1"/>
          <p:nvPr/>
        </p:nvSpPr>
        <p:spPr>
          <a:xfrm>
            <a:off x="5110481" y="2866443"/>
            <a:ext cx="492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chỉ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06B97B-8FA8-4B04-83C8-B7623A6891AD}"/>
              </a:ext>
            </a:extLst>
          </p:cNvPr>
          <p:cNvSpPr txBox="1"/>
          <p:nvPr/>
        </p:nvSpPr>
        <p:spPr>
          <a:xfrm>
            <a:off x="5021515" y="3519596"/>
            <a:ext cx="5693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tâm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hỏi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giúp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đỡ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cô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giáo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2" name="文本框 20">
            <a:extLst>
              <a:ext uri="{FF2B5EF4-FFF2-40B4-BE49-F238E27FC236}">
                <a16:creationId xmlns:a16="http://schemas.microsoft.com/office/drawing/2014/main" id="{20A14D59-BDFD-4169-9477-C644902D5145}"/>
              </a:ext>
            </a:extLst>
          </p:cNvPr>
          <p:cNvSpPr txBox="1"/>
          <p:nvPr/>
        </p:nvSpPr>
        <p:spPr>
          <a:xfrm>
            <a:off x="5021515" y="4717142"/>
            <a:ext cx="510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Lễ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phép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với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cô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giáo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128211" y="291567"/>
            <a:ext cx="965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 việc cần làm để thể hiện sự kính trọng, biết ơn thầy giáo, cô giáo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429957" y="1429417"/>
            <a:ext cx="652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Khi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gặp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cô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không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chào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hỏi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nói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trống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không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;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cãi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lời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7209D7-120C-482B-B281-E24B1EE0C432}"/>
              </a:ext>
            </a:extLst>
          </p:cNvPr>
          <p:cNvSpPr txBox="1"/>
          <p:nvPr/>
        </p:nvSpPr>
        <p:spPr>
          <a:xfrm>
            <a:off x="4429957" y="2795305"/>
            <a:ext cx="492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Nói chuyện trong giờ học.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06B97B-8FA8-4B04-83C8-B7623A6891AD}"/>
              </a:ext>
            </a:extLst>
          </p:cNvPr>
          <p:cNvSpPr txBox="1"/>
          <p:nvPr/>
        </p:nvSpPr>
        <p:spPr>
          <a:xfrm>
            <a:off x="4340991" y="3543543"/>
            <a:ext cx="569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Không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làm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2" name="文本框 20">
            <a:extLst>
              <a:ext uri="{FF2B5EF4-FFF2-40B4-BE49-F238E27FC236}">
                <a16:creationId xmlns:a16="http://schemas.microsoft.com/office/drawing/2014/main" id="{20A14D59-BDFD-4169-9477-C644902D5145}"/>
              </a:ext>
            </a:extLst>
          </p:cNvPr>
          <p:cNvSpPr txBox="1"/>
          <p:nvPr/>
        </p:nvSpPr>
        <p:spPr>
          <a:xfrm>
            <a:off x="4340991" y="4460667"/>
            <a:ext cx="510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Không vâng lời thầy, cô.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612494" y="241990"/>
            <a:ext cx="965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 việc làm không thể hiện sự kính trọng, biết ơn thầy giáo, cô giáo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E6AC1E5D-F2B2-BE99-4807-18EBC613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40" y="1273961"/>
            <a:ext cx="6614471" cy="53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字魂7号-温暖童稚体</vt:lpstr>
      <vt:lpstr>1_Office Theme</vt:lpstr>
      <vt:lpstr>2_Office Theme</vt:lpstr>
      <vt:lpstr>3_Office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2021-09-29T14:31:04Z</dcterms:created>
  <dcterms:modified xsi:type="dcterms:W3CDTF">2025-10-04T12:18:42Z</dcterms:modified>
</cp:coreProperties>
</file>