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5" r:id="rId2"/>
  </p:sldMasterIdLst>
  <p:notesMasterIdLst>
    <p:notesMasterId r:id="rId9"/>
  </p:notesMasterIdLst>
  <p:sldIdLst>
    <p:sldId id="257" r:id="rId3"/>
    <p:sldId id="391" r:id="rId4"/>
    <p:sldId id="387" r:id="rId5"/>
    <p:sldId id="388" r:id="rId6"/>
    <p:sldId id="389" r:id="rId7"/>
    <p:sldId id="28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089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7BDE1-F046-4201-82EE-8FBD8AED4062}" type="datetimeFigureOut">
              <a:rPr lang="en-US" smtClean="0"/>
              <a:t>10/22/2021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C316E-4C30-4B04-9510-822131C64B98}" type="slidenum">
              <a:rPr lang="en-US" smtClean="0"/>
              <a:t>‹#›</a:t>
            </a:fld>
            <a:endParaRPr lang="en-US"/>
          </a:p>
        </p:txBody>
      </p:sp>
    </p:spTree>
    <p:extLst>
      <p:ext uri="{BB962C8B-B14F-4D97-AF65-F5344CB8AC3E}">
        <p14:creationId xmlns:p14="http://schemas.microsoft.com/office/powerpoint/2010/main" val="297410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5774456"/>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34903544"/>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1242484"/>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9666353"/>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403442"/>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5632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9971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48137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4783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3095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7087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66597673"/>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50173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11237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07700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83986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907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11992227"/>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85579928"/>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7837690"/>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1804241"/>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2222066"/>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1959949"/>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10273933"/>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4448867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4351454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A45C211-85D3-44E0-8E44-8FAA05FC508C}"/>
              </a:ext>
            </a:extLst>
          </p:cNvPr>
          <p:cNvSpPr/>
          <p:nvPr/>
        </p:nvSpPr>
        <p:spPr>
          <a:xfrm>
            <a:off x="503579" y="1007164"/>
            <a:ext cx="2888974" cy="1895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Nhóm 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Lê Diệp Anh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Nguyễn Hoàng An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Tạ Bảo An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Đinh Bảo Anh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Nguyễn Duy Anh</a:t>
            </a:r>
          </a:p>
        </p:txBody>
      </p:sp>
      <p:sp>
        <p:nvSpPr>
          <p:cNvPr id="3" name="Hình chữ nhật: Góc Tròn 2">
            <a:extLst>
              <a:ext uri="{FF2B5EF4-FFF2-40B4-BE49-F238E27FC236}">
                <a16:creationId xmlns:a16="http://schemas.microsoft.com/office/drawing/2014/main" id="{92EE1E74-206A-4C60-8F4C-EAE564498C39}"/>
              </a:ext>
            </a:extLst>
          </p:cNvPr>
          <p:cNvSpPr/>
          <p:nvPr/>
        </p:nvSpPr>
        <p:spPr>
          <a:xfrm>
            <a:off x="8693423" y="2978424"/>
            <a:ext cx="2888974" cy="1895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Times New Roman" panose="02020603050405020304" pitchFamily="18" charset="0"/>
                <a:cs typeface="Times New Roman" panose="02020603050405020304" pitchFamily="18" charset="0"/>
              </a:rPr>
              <a:t>Nhóm 6. </a:t>
            </a:r>
          </a:p>
          <a:p>
            <a:pPr marL="342900" indent="-342900">
              <a:buAutoNum type="arabicPeriod"/>
            </a:pPr>
            <a:r>
              <a:rPr lang="en-US" sz="1800" b="1">
                <a:solidFill>
                  <a:srgbClr val="FFC000"/>
                </a:solidFill>
                <a:latin typeface="Times New Roman" panose="02020603050405020304" pitchFamily="18" charset="0"/>
                <a:cs typeface="Times New Roman" panose="02020603050405020304" pitchFamily="18" charset="0"/>
              </a:rPr>
              <a:t>Đỗ Uyên Nhi</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Thành Long</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Cao Minh</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Bình Minh</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Vũ Kim Ngọc</a:t>
            </a:r>
            <a:endParaRPr lang="vi-VN" sz="1800">
              <a:solidFill>
                <a:schemeClr val="bg1"/>
              </a:solidFill>
              <a:latin typeface="Times New Roman" panose="02020603050405020304" pitchFamily="18" charset="0"/>
              <a:cs typeface="Times New Roman" panose="02020603050405020304" pitchFamily="18" charset="0"/>
            </a:endParaRPr>
          </a:p>
        </p:txBody>
      </p:sp>
      <p:sp>
        <p:nvSpPr>
          <p:cNvPr id="4" name="Hình chữ nhật: Góc Tròn 3">
            <a:extLst>
              <a:ext uri="{FF2B5EF4-FFF2-40B4-BE49-F238E27FC236}">
                <a16:creationId xmlns:a16="http://schemas.microsoft.com/office/drawing/2014/main" id="{6282A6EE-5C44-4111-9259-687C2F36FD23}"/>
              </a:ext>
            </a:extLst>
          </p:cNvPr>
          <p:cNvSpPr/>
          <p:nvPr/>
        </p:nvSpPr>
        <p:spPr>
          <a:xfrm>
            <a:off x="4691267" y="2978422"/>
            <a:ext cx="2994994" cy="1895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Times New Roman" panose="02020603050405020304" pitchFamily="18" charset="0"/>
                <a:cs typeface="Times New Roman" panose="02020603050405020304" pitchFamily="18" charset="0"/>
              </a:rPr>
              <a:t>Nhóm 5. </a:t>
            </a:r>
          </a:p>
          <a:p>
            <a:pPr marL="342900" indent="-342900">
              <a:buAutoNum type="arabicPeriod"/>
            </a:pPr>
            <a:r>
              <a:rPr lang="en-US" sz="1800" b="1">
                <a:solidFill>
                  <a:srgbClr val="FFC000"/>
                </a:solidFill>
                <a:latin typeface="Times New Roman" panose="02020603050405020304" pitchFamily="18" charset="0"/>
                <a:cs typeface="Times New Roman" panose="02020603050405020304" pitchFamily="18" charset="0"/>
              </a:rPr>
              <a:t>Lê Thành Lân</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Đoàn Nam Khánh</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Trần Mạnh Quân</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Lê Hoàng Lâm</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Dương Hoàng Quang Khôi</a:t>
            </a:r>
            <a:endParaRPr lang="vi-VN" sz="1800">
              <a:solidFill>
                <a:schemeClr val="bg1"/>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D47E5F8E-0D53-482B-BEEB-B55A4A12DD1C}"/>
              </a:ext>
            </a:extLst>
          </p:cNvPr>
          <p:cNvSpPr/>
          <p:nvPr/>
        </p:nvSpPr>
        <p:spPr>
          <a:xfrm>
            <a:off x="503579" y="2978424"/>
            <a:ext cx="2888974" cy="1895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Times New Roman" panose="02020603050405020304" pitchFamily="18" charset="0"/>
                <a:cs typeface="Times New Roman" panose="02020603050405020304" pitchFamily="18" charset="0"/>
              </a:rPr>
              <a:t>Nhóm 4.</a:t>
            </a:r>
          </a:p>
          <a:p>
            <a:pPr marL="342900" indent="-342900">
              <a:buAutoNum type="arabicPeriod"/>
            </a:pPr>
            <a:r>
              <a:rPr lang="en-US" sz="1800" b="1">
                <a:solidFill>
                  <a:srgbClr val="FFC000"/>
                </a:solidFill>
                <a:latin typeface="Times New Roman" panose="02020603050405020304" pitchFamily="18" charset="0"/>
                <a:cs typeface="Times New Roman" panose="02020603050405020304" pitchFamily="18" charset="0"/>
              </a:rPr>
              <a:t>Đỗ Nguyên Yến Chi</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Đinh Nguyên Đạo</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Vũ Khánh Hiền</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Tràn Hương Giang</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Đào Thiên Hương</a:t>
            </a:r>
            <a:endParaRPr lang="vi-VN" sz="1800">
              <a:solidFill>
                <a:schemeClr val="bg1"/>
              </a:solidFill>
              <a:latin typeface="Times New Roman" panose="02020603050405020304" pitchFamily="18" charset="0"/>
              <a:cs typeface="Times New Roman" panose="02020603050405020304" pitchFamily="18" charset="0"/>
            </a:endParaRPr>
          </a:p>
        </p:txBody>
      </p:sp>
      <p:sp>
        <p:nvSpPr>
          <p:cNvPr id="6" name="Hình chữ nhật: Góc Tròn 5">
            <a:extLst>
              <a:ext uri="{FF2B5EF4-FFF2-40B4-BE49-F238E27FC236}">
                <a16:creationId xmlns:a16="http://schemas.microsoft.com/office/drawing/2014/main" id="{EFFA6794-3EE5-425F-B1A8-8E2950D0CAF2}"/>
              </a:ext>
            </a:extLst>
          </p:cNvPr>
          <p:cNvSpPr/>
          <p:nvPr/>
        </p:nvSpPr>
        <p:spPr>
          <a:xfrm>
            <a:off x="8693423" y="4949682"/>
            <a:ext cx="2888974" cy="1895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Times New Roman" panose="02020603050405020304" pitchFamily="18" charset="0"/>
                <a:cs typeface="Times New Roman" panose="02020603050405020304" pitchFamily="18" charset="0"/>
              </a:rPr>
              <a:t>Nhóm 9.</a:t>
            </a:r>
          </a:p>
          <a:p>
            <a:pPr marL="342900" indent="-342900">
              <a:buAutoNum type="arabicPeriod"/>
            </a:pPr>
            <a:r>
              <a:rPr lang="en-US" sz="1800" b="1">
                <a:solidFill>
                  <a:srgbClr val="FFC000"/>
                </a:solidFill>
                <a:latin typeface="Times New Roman" panose="02020603050405020304" pitchFamily="18" charset="0"/>
                <a:cs typeface="Times New Roman" panose="02020603050405020304" pitchFamily="18" charset="0"/>
              </a:rPr>
              <a:t>Nguyễn Hà Vy</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Hương Trà</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Lã Ngọc Thuỷ Trúc</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Dương Nhật Vượng</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Hoàng Hà Vy</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Phạm Đăng Khoa</a:t>
            </a:r>
            <a:endParaRPr lang="vi-VN" sz="1800">
              <a:solidFill>
                <a:schemeClr val="bg1"/>
              </a:solidFill>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F036E9F5-06F9-45A3-AB5E-40C2883F57DB}"/>
              </a:ext>
            </a:extLst>
          </p:cNvPr>
          <p:cNvSpPr/>
          <p:nvPr/>
        </p:nvSpPr>
        <p:spPr>
          <a:xfrm>
            <a:off x="4691267" y="4949681"/>
            <a:ext cx="2994994" cy="1895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Times New Roman" panose="02020603050405020304" pitchFamily="18" charset="0"/>
                <a:cs typeface="Times New Roman" panose="02020603050405020304" pitchFamily="18" charset="0"/>
              </a:rPr>
              <a:t>Nhóm 8.</a:t>
            </a:r>
          </a:p>
          <a:p>
            <a:pPr marL="342900" indent="-342900">
              <a:buAutoNum type="arabicPeriod"/>
            </a:pPr>
            <a:r>
              <a:rPr lang="en-US" sz="1800" b="1">
                <a:solidFill>
                  <a:srgbClr val="FFC000"/>
                </a:solidFill>
                <a:latin typeface="Times New Roman" panose="02020603050405020304" pitchFamily="18" charset="0"/>
                <a:cs typeface="Times New Roman" panose="02020603050405020304" pitchFamily="18" charset="0"/>
              </a:rPr>
              <a:t>Nguyễn Minh Thành</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Văn Toàn</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Huyền Trang</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Đỗ Minh Trí</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Trần Minh Trí</a:t>
            </a:r>
          </a:p>
        </p:txBody>
      </p:sp>
      <p:sp>
        <p:nvSpPr>
          <p:cNvPr id="8" name="Hình chữ nhật: Góc Tròn 7">
            <a:extLst>
              <a:ext uri="{FF2B5EF4-FFF2-40B4-BE49-F238E27FC236}">
                <a16:creationId xmlns:a16="http://schemas.microsoft.com/office/drawing/2014/main" id="{36D31FF3-3B3E-405E-B3FA-39C55059AC8D}"/>
              </a:ext>
            </a:extLst>
          </p:cNvPr>
          <p:cNvSpPr/>
          <p:nvPr/>
        </p:nvSpPr>
        <p:spPr>
          <a:xfrm>
            <a:off x="8693423" y="1007162"/>
            <a:ext cx="2888974" cy="1895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Times New Roman" panose="02020603050405020304" pitchFamily="18" charset="0"/>
                <a:cs typeface="Times New Roman" panose="02020603050405020304" pitchFamily="18" charset="0"/>
              </a:rPr>
              <a:t>Nhóm 3.</a:t>
            </a:r>
          </a:p>
          <a:p>
            <a:pPr marL="342900" indent="-342900">
              <a:buAutoNum type="arabicPeriod"/>
            </a:pPr>
            <a:r>
              <a:rPr lang="en-US" sz="1800" b="1">
                <a:solidFill>
                  <a:srgbClr val="FFC000"/>
                </a:solidFill>
                <a:latin typeface="Times New Roman" panose="02020603050405020304" pitchFamily="18" charset="0"/>
                <a:cs typeface="Times New Roman" panose="02020603050405020304" pitchFamily="18" charset="0"/>
              </a:rPr>
              <a:t>Vũ Gia Bảo</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Đỗ Ngọc Minh Châu</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Lê Trang Minh Châu</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Hoàng Khánh Chi</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Hà Chi</a:t>
            </a:r>
            <a:endParaRPr lang="vi-VN" sz="1800">
              <a:solidFill>
                <a:schemeClr val="bg1"/>
              </a:solidFill>
              <a:latin typeface="Times New Roman" panose="02020603050405020304" pitchFamily="18" charset="0"/>
              <a:cs typeface="Times New Roman" panose="02020603050405020304" pitchFamily="18" charset="0"/>
            </a:endParaRPr>
          </a:p>
        </p:txBody>
      </p:sp>
      <p:sp>
        <p:nvSpPr>
          <p:cNvPr id="9" name="Hình chữ nhật: Góc Tròn 8">
            <a:extLst>
              <a:ext uri="{FF2B5EF4-FFF2-40B4-BE49-F238E27FC236}">
                <a16:creationId xmlns:a16="http://schemas.microsoft.com/office/drawing/2014/main" id="{A157EF3A-187B-4755-A86B-922ABF6E5DB6}"/>
              </a:ext>
            </a:extLst>
          </p:cNvPr>
          <p:cNvSpPr/>
          <p:nvPr/>
        </p:nvSpPr>
        <p:spPr>
          <a:xfrm>
            <a:off x="4691267" y="1007162"/>
            <a:ext cx="2994994" cy="1895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Times New Roman" panose="02020603050405020304" pitchFamily="18" charset="0"/>
                <a:cs typeface="Times New Roman" panose="02020603050405020304" pitchFamily="18" charset="0"/>
              </a:rPr>
              <a:t>Nhóm 2.</a:t>
            </a:r>
          </a:p>
          <a:p>
            <a:pPr marL="342900" indent="-342900">
              <a:buAutoNum type="arabicPeriod"/>
            </a:pPr>
            <a:r>
              <a:rPr lang="en-US" sz="1800" b="1">
                <a:solidFill>
                  <a:srgbClr val="FFC000"/>
                </a:solidFill>
                <a:latin typeface="Times New Roman" panose="02020603050405020304" pitchFamily="18" charset="0"/>
                <a:cs typeface="Times New Roman" panose="02020603050405020304" pitchFamily="18" charset="0"/>
              </a:rPr>
              <a:t>Trần Đặng Quỳnh Anh</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Minh Anh</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Hoàng Gia Bảo</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Chí Bảo</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Hữu Bảo </a:t>
            </a:r>
            <a:endParaRPr lang="vi-VN" sz="1800">
              <a:solidFill>
                <a:schemeClr val="bg1"/>
              </a:solidFill>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67C338C1-40B2-4D89-9F14-EC2B15B6698A}"/>
              </a:ext>
            </a:extLst>
          </p:cNvPr>
          <p:cNvSpPr/>
          <p:nvPr/>
        </p:nvSpPr>
        <p:spPr>
          <a:xfrm>
            <a:off x="503579" y="4949684"/>
            <a:ext cx="2888974" cy="1895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Times New Roman" panose="02020603050405020304" pitchFamily="18" charset="0"/>
                <a:cs typeface="Times New Roman" panose="02020603050405020304" pitchFamily="18" charset="0"/>
              </a:rPr>
              <a:t>Nhóm 7.</a:t>
            </a:r>
          </a:p>
          <a:p>
            <a:pPr marL="342900" indent="-342900">
              <a:buAutoNum type="arabicPeriod"/>
            </a:pPr>
            <a:r>
              <a:rPr lang="en-US" sz="1800" b="1">
                <a:solidFill>
                  <a:srgbClr val="FFC000"/>
                </a:solidFill>
                <a:latin typeface="Times New Roman" panose="02020603050405020304" pitchFamily="18" charset="0"/>
                <a:cs typeface="Times New Roman" panose="02020603050405020304" pitchFamily="18" charset="0"/>
              </a:rPr>
              <a:t>Hoàng Uyên Nhi</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Thiện Nhân</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Bùi Thái Sơn</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Nguyễn Huy Tài</a:t>
            </a:r>
          </a:p>
          <a:p>
            <a:pPr marL="342900" indent="-342900">
              <a:buAutoNum type="arabicPeriod"/>
            </a:pPr>
            <a:r>
              <a:rPr lang="en-US" sz="1800">
                <a:solidFill>
                  <a:schemeClr val="bg1"/>
                </a:solidFill>
                <a:latin typeface="Times New Roman" panose="02020603050405020304" pitchFamily="18" charset="0"/>
                <a:cs typeface="Times New Roman" panose="02020603050405020304" pitchFamily="18" charset="0"/>
              </a:rPr>
              <a:t>Vũ Đình Nam Thái</a:t>
            </a:r>
            <a:endParaRPr lang="vi-VN" sz="1800">
              <a:solidFill>
                <a:schemeClr val="bg1"/>
              </a:solidFill>
              <a:latin typeface="Times New Roman" panose="02020603050405020304" pitchFamily="18" charset="0"/>
              <a:cs typeface="Times New Roman" panose="02020603050405020304" pitchFamily="18" charset="0"/>
            </a:endParaRPr>
          </a:p>
        </p:txBody>
      </p:sp>
      <p:sp>
        <p:nvSpPr>
          <p:cNvPr id="11" name="Bong bóng Ý nghĩ: Hình đám mây 10">
            <a:extLst>
              <a:ext uri="{FF2B5EF4-FFF2-40B4-BE49-F238E27FC236}">
                <a16:creationId xmlns:a16="http://schemas.microsoft.com/office/drawing/2014/main" id="{F1944EB2-80A5-4138-85C3-E8DC7A92832C}"/>
              </a:ext>
            </a:extLst>
          </p:cNvPr>
          <p:cNvSpPr/>
          <p:nvPr/>
        </p:nvSpPr>
        <p:spPr>
          <a:xfrm>
            <a:off x="2146852" y="-2235"/>
            <a:ext cx="7275444" cy="1009397"/>
          </a:xfrm>
          <a:prstGeom prst="cloudCallout">
            <a:avLst>
              <a:gd name="adj1" fmla="val -13909"/>
              <a:gd name="adj2" fmla="val 40278"/>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a:latin typeface="Kristen ITC" panose="03050502040202030202" pitchFamily="66" charset="0"/>
              </a:rPr>
              <a:t>HOẠT ĐỘNG NHÓM</a:t>
            </a:r>
            <a:endParaRPr lang="vi-VN" sz="3200"/>
          </a:p>
        </p:txBody>
      </p:sp>
    </p:spTree>
    <p:extLst>
      <p:ext uri="{BB962C8B-B14F-4D97-AF65-F5344CB8AC3E}">
        <p14:creationId xmlns:p14="http://schemas.microsoft.com/office/powerpoint/2010/main" val="12553860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6BA184-1F67-4755-A11D-1CB443DA52FC}"/>
              </a:ext>
            </a:extLst>
          </p:cNvPr>
          <p:cNvSpPr txBox="1"/>
          <p:nvPr/>
        </p:nvSpPr>
        <p:spPr>
          <a:xfrm>
            <a:off x="2842105" y="739059"/>
            <a:ext cx="6934609" cy="1296830"/>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tên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nêu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dụng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chúng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 name="Picture 2" descr="20210409090849_wm_shs-tieng-viet-2-tap-1">
            <a:extLst>
              <a:ext uri="{FF2B5EF4-FFF2-40B4-BE49-F238E27FC236}">
                <a16:creationId xmlns:a16="http://schemas.microsoft.com/office/drawing/2014/main" id="{D147B2BE-3199-493B-BEFC-F05FFEF2967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83" t="65500" r="4941" b="7750"/>
          <a:stretch/>
        </p:blipFill>
        <p:spPr bwMode="auto">
          <a:xfrm>
            <a:off x="1666749" y="2035889"/>
            <a:ext cx="9299195" cy="3871649"/>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2" descr="20210409090849_wm_shs-tieng-viet-2-tap-1">
            <a:extLst>
              <a:ext uri="{FF2B5EF4-FFF2-40B4-BE49-F238E27FC236}">
                <a16:creationId xmlns:a16="http://schemas.microsoft.com/office/drawing/2014/main" id="{8490F25D-A0FC-4E68-8ED5-A543ECDF0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2096011" y="739059"/>
            <a:ext cx="746093" cy="6030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8">
            <a:extLst>
              <a:ext uri="{FF2B5EF4-FFF2-40B4-BE49-F238E27FC236}">
                <a16:creationId xmlns:a16="http://schemas.microsoft.com/office/drawing/2014/main" id="{CAE1AD3A-0BB9-489F-9C8C-D1E4BE0755A4}"/>
              </a:ext>
            </a:extLst>
          </p:cNvPr>
          <p:cNvSpPr/>
          <p:nvPr/>
        </p:nvSpPr>
        <p:spPr>
          <a:xfrm>
            <a:off x="5860617" y="2502642"/>
            <a:ext cx="1160025"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vở</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ounded Rectangle 9">
            <a:extLst>
              <a:ext uri="{FF2B5EF4-FFF2-40B4-BE49-F238E27FC236}">
                <a16:creationId xmlns:a16="http://schemas.microsoft.com/office/drawing/2014/main" id="{C53836B8-4425-4528-B675-09273DE1C9C0}"/>
              </a:ext>
            </a:extLst>
          </p:cNvPr>
          <p:cNvSpPr/>
          <p:nvPr/>
        </p:nvSpPr>
        <p:spPr>
          <a:xfrm>
            <a:off x="8970064" y="3186478"/>
            <a:ext cx="1317416" cy="39927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bàn</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học</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ounded Rectangle 10">
            <a:extLst>
              <a:ext uri="{FF2B5EF4-FFF2-40B4-BE49-F238E27FC236}">
                <a16:creationId xmlns:a16="http://schemas.microsoft.com/office/drawing/2014/main" id="{23FBC837-9120-4488-B976-58CB1070EDC1}"/>
              </a:ext>
            </a:extLst>
          </p:cNvPr>
          <p:cNvSpPr/>
          <p:nvPr/>
        </p:nvSpPr>
        <p:spPr>
          <a:xfrm>
            <a:off x="8464037" y="3767939"/>
            <a:ext cx="1317416" cy="3992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thước</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kẻ</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ounded Rectangle 13">
            <a:extLst>
              <a:ext uri="{FF2B5EF4-FFF2-40B4-BE49-F238E27FC236}">
                <a16:creationId xmlns:a16="http://schemas.microsoft.com/office/drawing/2014/main" id="{84C21370-644F-4FC1-A0B8-62DF4F88C3DD}"/>
              </a:ext>
            </a:extLst>
          </p:cNvPr>
          <p:cNvSpPr/>
          <p:nvPr/>
        </p:nvSpPr>
        <p:spPr>
          <a:xfrm>
            <a:off x="7396874" y="3858962"/>
            <a:ext cx="562073" cy="3992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tẩy</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ounded Rectangle 14">
            <a:extLst>
              <a:ext uri="{FF2B5EF4-FFF2-40B4-BE49-F238E27FC236}">
                <a16:creationId xmlns:a16="http://schemas.microsoft.com/office/drawing/2014/main" id="{4C967491-0695-41C7-8265-64BF698734A7}"/>
              </a:ext>
            </a:extLst>
          </p:cNvPr>
          <p:cNvSpPr/>
          <p:nvPr/>
        </p:nvSpPr>
        <p:spPr>
          <a:xfrm>
            <a:off x="7533908" y="5335247"/>
            <a:ext cx="1172496" cy="399272"/>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màu</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19">
            <a:extLst>
              <a:ext uri="{FF2B5EF4-FFF2-40B4-BE49-F238E27FC236}">
                <a16:creationId xmlns:a16="http://schemas.microsoft.com/office/drawing/2014/main" id="{E6EF6590-1907-4263-B06C-093981DF8156}"/>
              </a:ext>
            </a:extLst>
          </p:cNvPr>
          <p:cNvSpPr/>
          <p:nvPr/>
        </p:nvSpPr>
        <p:spPr>
          <a:xfrm>
            <a:off x="5274369" y="5135611"/>
            <a:ext cx="1172496"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bút</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chì</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675201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1.85185E-6 -7.40741E-7 L -0.42477 0.35741 " pathEditMode="relative" rAng="0" ptsTypes="AA">
                                      <p:cBhvr>
                                        <p:cTn id="25" dur="1000" fill="hold"/>
                                        <p:tgtEl>
                                          <p:spTgt spid="5"/>
                                        </p:tgtEl>
                                        <p:attrNameLst>
                                          <p:attrName>ppt_x</p:attrName>
                                          <p:attrName>ppt_y</p:attrName>
                                        </p:attrNameLst>
                                      </p:cBhvr>
                                      <p:rCtr x="-21250" y="17870"/>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8148E-6 2.22222E-6 L -0.50741 0.37037 " pathEditMode="relative" rAng="0" ptsTypes="AA">
                                      <p:cBhvr>
                                        <p:cTn id="34" dur="1000" fill="hold"/>
                                        <p:tgtEl>
                                          <p:spTgt spid="6"/>
                                        </p:tgtEl>
                                        <p:attrNameLst>
                                          <p:attrName>ppt_x</p:attrName>
                                          <p:attrName>ppt_y</p:attrName>
                                        </p:attrNameLst>
                                      </p:cBhvr>
                                      <p:rCtr x="-25370" y="18519"/>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1.48148E-6 4.93827E-6 L -0.35394 0.27067 " pathEditMode="relative" rAng="0" ptsTypes="AA">
                                      <p:cBhvr>
                                        <p:cTn id="43" dur="1000" fill="hold"/>
                                        <p:tgtEl>
                                          <p:spTgt spid="7"/>
                                        </p:tgtEl>
                                        <p:attrNameLst>
                                          <p:attrName>ppt_x</p:attrName>
                                          <p:attrName>ppt_y</p:attrName>
                                        </p:attrNameLst>
                                      </p:cBhvr>
                                      <p:rCtr x="-17708" y="13519"/>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22222E-6 7.40741E-7 L -0.07361 0.28889 " pathEditMode="relative" rAng="0" ptsTypes="AA">
                                      <p:cBhvr>
                                        <p:cTn id="52" dur="1000" fill="hold"/>
                                        <p:tgtEl>
                                          <p:spTgt spid="8"/>
                                        </p:tgtEl>
                                        <p:attrNameLst>
                                          <p:attrName>ppt_x</p:attrName>
                                          <p:attrName>ppt_y</p:attrName>
                                        </p:attrNameLst>
                                      </p:cBhvr>
                                      <p:rCtr x="-3681" y="14444"/>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3.7037E-6 -1.60494E-6 L -0.05139 0.1858 " pathEditMode="relative" rAng="0" ptsTypes="AA">
                                      <p:cBhvr>
                                        <p:cTn id="61" dur="1000" fill="hold"/>
                                        <p:tgtEl>
                                          <p:spTgt spid="9"/>
                                        </p:tgtEl>
                                        <p:attrNameLst>
                                          <p:attrName>ppt_x</p:attrName>
                                          <p:attrName>ppt_y</p:attrName>
                                        </p:attrNameLst>
                                      </p:cBhvr>
                                      <p:rCtr x="-2569" y="929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59259E-6 -1.23457E-6 L 0.39422 0.18179 " pathEditMode="relative" rAng="0" ptsTypes="AA">
                                      <p:cBhvr>
                                        <p:cTn id="70" dur="1000" fill="hold"/>
                                        <p:tgtEl>
                                          <p:spTgt spid="10"/>
                                        </p:tgtEl>
                                        <p:attrNameLst>
                                          <p:attrName>ppt_x</p:attrName>
                                          <p:attrName>ppt_y</p:attrName>
                                        </p:attrNameLst>
                                      </p:cBhvr>
                                      <p:rCtr x="19699" y="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0FFAE-0BCE-4287-AABF-057E5FE516A9}"/>
              </a:ext>
            </a:extLst>
          </p:cNvPr>
          <p:cNvSpPr txBox="1"/>
          <p:nvPr/>
        </p:nvSpPr>
        <p:spPr>
          <a:xfrm>
            <a:off x="2736644" y="292424"/>
            <a:ext cx="6934609" cy="1296830"/>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3-4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thiệu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descr="20210409090849_wm_shs-tieng-viet-2-tap-1">
            <a:extLst>
              <a:ext uri="{FF2B5EF4-FFF2-40B4-BE49-F238E27FC236}">
                <a16:creationId xmlns:a16="http://schemas.microsoft.com/office/drawing/2014/main" id="{48AEB9A5-7700-47EB-9B56-FD29C012FF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717706" y="203214"/>
            <a:ext cx="746093" cy="6030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20210409090849_wm_shs-tieng-viet-2-tap-1">
            <a:extLst>
              <a:ext uri="{FF2B5EF4-FFF2-40B4-BE49-F238E27FC236}">
                <a16:creationId xmlns:a16="http://schemas.microsoft.com/office/drawing/2014/main" id="{D057BC05-E6BB-4F13-AA16-F067868171E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286" t="10222" r="6689" b="53198"/>
          <a:stretch/>
        </p:blipFill>
        <p:spPr bwMode="auto">
          <a:xfrm>
            <a:off x="2463799" y="1836404"/>
            <a:ext cx="7480301" cy="45168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142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8245F32-1D35-46D8-8F27-E7D802E15BFF}"/>
              </a:ext>
            </a:extLst>
          </p:cNvPr>
          <p:cNvSpPr/>
          <p:nvPr/>
        </p:nvSpPr>
        <p:spPr>
          <a:xfrm>
            <a:off x="2050742" y="1526959"/>
            <a:ext cx="8566951" cy="402158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Chiếc bút mực trông đẹp làm sao! Cây bút xinh xinh dài bằng một gang tay em. Thân viết tròn như ngón tay giữa của mẹ, càng về phía sau càng thon như búp măng non. Toàn thân bút khoác chiếc áo màu xanh nhẹ nhàng. Từ khi có chiếc bút, chữ viết của em dường như mỗi ngày một đẹp hơn.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883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cố</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bài</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312</Words>
  <Application>Microsoft Office PowerPoint</Application>
  <PresentationFormat>Màn hình rộng</PresentationFormat>
  <Paragraphs>72</Paragraphs>
  <Slides>6</Slides>
  <Notes>2</Notes>
  <HiddenSlides>0</HiddenSlides>
  <MMClips>1</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6</vt:i4>
      </vt:variant>
    </vt:vector>
  </HeadingPairs>
  <TitlesOfParts>
    <vt:vector size="16" baseType="lpstr">
      <vt:lpstr>等线</vt:lpstr>
      <vt:lpstr>等线 Light</vt:lpstr>
      <vt:lpstr>Arial</vt:lpstr>
      <vt:lpstr>Arial-Rounded</vt:lpstr>
      <vt:lpstr>Calibri</vt:lpstr>
      <vt:lpstr>Calibri Light</vt:lpstr>
      <vt:lpstr>Kristen ITC</vt:lpstr>
      <vt:lpstr>Times New Roman</vt:lpstr>
      <vt:lpstr>千图网拥有20W+精美PPT模板 更多PPT模板下载至：www.58pic.com/office/ppt​​</vt:lpstr>
      <vt:lpstr>6_Office Theme</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11</cp:revision>
  <dcterms:created xsi:type="dcterms:W3CDTF">2021-07-28T15:26:10Z</dcterms:created>
  <dcterms:modified xsi:type="dcterms:W3CDTF">2021-10-22T03:11:25Z</dcterms:modified>
</cp:coreProperties>
</file>