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40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A4D6-8B99-48DF-990F-B74564C6149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466B2-0790-47A8-A588-C912455A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43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451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43B33D-5DFB-8E40-34EF-A3636A2963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203221"/>
            <a:ext cx="1718343" cy="17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2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4BC41-D734-4167-9E43-3C7DB409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94" y="1594015"/>
            <a:ext cx="11053006" cy="2042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A2BC3-361D-438F-8CB1-EC7CB30F0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536" y="883800"/>
            <a:ext cx="2651990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EC4DB-C1E6-4402-9BD5-3B1C3F6F2FBE}"/>
              </a:ext>
            </a:extLst>
          </p:cNvPr>
          <p:cNvSpPr txBox="1"/>
          <p:nvPr/>
        </p:nvSpPr>
        <p:spPr>
          <a:xfrm>
            <a:off x="3594359" y="197980"/>
            <a:ext cx="57419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</a:t>
            </a:r>
          </a:p>
        </p:txBody>
      </p:sp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Cute Instagram Business Plan by Slidesgo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2022-10-09T00:39:27Z</dcterms:created>
  <dcterms:modified xsi:type="dcterms:W3CDTF">2025-10-13T08:01:58Z</dcterms:modified>
</cp:coreProperties>
</file>