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84" r:id="rId3"/>
    <p:sldId id="283" r:id="rId4"/>
    <p:sldId id="285" r:id="rId5"/>
    <p:sldId id="286"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F2270-5E71-47A2-B0D0-7ECBB52B32E8}"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63422-1529-4916-A07A-F3CCBC94D810}" type="slidenum">
              <a:rPr lang="en-US" smtClean="0"/>
              <a:t>‹#›</a:t>
            </a:fld>
            <a:endParaRPr lang="en-US"/>
          </a:p>
        </p:txBody>
      </p:sp>
    </p:spTree>
    <p:extLst>
      <p:ext uri="{BB962C8B-B14F-4D97-AF65-F5344CB8AC3E}">
        <p14:creationId xmlns:p14="http://schemas.microsoft.com/office/powerpoint/2010/main" val="64538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214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229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942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
        <p:nvSpPr>
          <p:cNvPr id="7" name="TextBox 6">
            <a:extLst>
              <a:ext uri="{FF2B5EF4-FFF2-40B4-BE49-F238E27FC236}">
                <a16:creationId xmlns:a16="http://schemas.microsoft.com/office/drawing/2014/main" id="{67318338-D9DC-4B16-8203-F838396B1B0E}"/>
              </a:ext>
            </a:extLst>
          </p:cNvPr>
          <p:cNvSpPr txBox="1"/>
          <p:nvPr userDrawn="1"/>
        </p:nvSpPr>
        <p:spPr>
          <a:xfrm>
            <a:off x="10287000" y="228600"/>
            <a:ext cx="18288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77981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33553358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49571674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7897871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993219475"/>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56882868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894414515"/>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70327945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06475081"/>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45222860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89856151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8553997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540617726"/>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170271509"/>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27043991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83538807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4820642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68706068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0553722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2396588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115697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55138245"/>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
        <p:nvSpPr>
          <p:cNvPr id="4" name="TextBox 3">
            <a:extLst>
              <a:ext uri="{FF2B5EF4-FFF2-40B4-BE49-F238E27FC236}">
                <a16:creationId xmlns:a16="http://schemas.microsoft.com/office/drawing/2014/main" id="{0E300FD6-E441-4369-AB7F-F7E60EE865CA}"/>
              </a:ext>
            </a:extLst>
          </p:cNvPr>
          <p:cNvSpPr txBox="1"/>
          <p:nvPr userDrawn="1"/>
        </p:nvSpPr>
        <p:spPr>
          <a:xfrm>
            <a:off x="10287000" y="228600"/>
            <a:ext cx="18288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431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1727828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solidFill>
            <a:srgbClr val="FA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914938" y="1921466"/>
            <a:ext cx="2516088" cy="187496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86801" y="-19524"/>
            <a:ext cx="3505200" cy="1602363"/>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9652001" y="3402909"/>
            <a:ext cx="2540000" cy="3421222"/>
          </a:xfrm>
          <a:prstGeom prst="rect">
            <a:avLst/>
          </a:prstGeom>
        </p:spPr>
      </p:pic>
      <p:sp>
        <p:nvSpPr>
          <p:cNvPr id="18" name="文本框 17"/>
          <p:cNvSpPr txBox="1"/>
          <p:nvPr/>
        </p:nvSpPr>
        <p:spPr>
          <a:xfrm>
            <a:off x="2670457" y="1865219"/>
            <a:ext cx="77103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Luyện</a:t>
            </a:r>
            <a:r>
              <a:rPr kumimoji="0" lang="en-US" altLang="zh-CN" sz="8000" b="0" i="0" u="none" strike="noStrike" kern="1200" cap="none" spc="0" normalizeH="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000" b="0" i="0" u="none" strike="noStrike" kern="1200" cap="none" spc="0" normalizeH="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viết</a:t>
            </a:r>
            <a:r>
              <a:rPr kumimoji="0" lang="en-US" altLang="zh-CN" sz="8000" b="0" i="0" u="none" strike="noStrike" kern="1200" cap="none" spc="0" normalizeH="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000" b="0" i="0" u="none" strike="noStrike" kern="1200" cap="none" spc="0" normalizeH="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đoạn</a:t>
            </a:r>
            <a:endParaRPr kumimoji="0" lang="zh-CN" altLang="en-US" sz="8000" b="0" i="0" u="none" strike="noStrike" kern="1200" cap="none" spc="0" normalizeH="0" baseline="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a:off x="0" y="2180463"/>
            <a:ext cx="6536102" cy="4677537"/>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t="11757" r="76431"/>
          <a:stretch/>
        </p:blipFill>
        <p:spPr>
          <a:xfrm>
            <a:off x="30917" y="2080238"/>
            <a:ext cx="4353354" cy="4690367"/>
          </a:xfrm>
          <a:prstGeom prst="rect">
            <a:avLst/>
          </a:prstGeom>
        </p:spPr>
      </p:pic>
      <p:sp>
        <p:nvSpPr>
          <p:cNvPr id="22" name="椭圆 21"/>
          <p:cNvSpPr/>
          <p:nvPr/>
        </p:nvSpPr>
        <p:spPr>
          <a:xfrm>
            <a:off x="-600092" y="-262401"/>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28194" t="23704" r="40139" b="10617"/>
          <a:stretch/>
        </p:blipFill>
        <p:spPr>
          <a:xfrm>
            <a:off x="8339928" y="4101002"/>
            <a:ext cx="2208059" cy="2576068"/>
          </a:xfrm>
          <a:prstGeom prst="rect">
            <a:avLst/>
          </a:prstGeom>
        </p:spPr>
      </p:pic>
      <p:sp>
        <p:nvSpPr>
          <p:cNvPr id="34" name="文本框 33"/>
          <p:cNvSpPr txBox="1"/>
          <p:nvPr/>
        </p:nvSpPr>
        <p:spPr>
          <a:xfrm>
            <a:off x="4218691" y="3222636"/>
            <a:ext cx="37546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包图简圆体" panose="02010601030101010101" pitchFamily="2" charset="-122"/>
                <a:ea typeface="包图简圆体" panose="02010601030101010101" pitchFamily="2" charset="-122"/>
                <a:cs typeface="+mn-cs"/>
              </a:rPr>
              <a:t>Tiết</a:t>
            </a:r>
            <a:r>
              <a:rPr kumimoji="0" lang="en-US" altLang="zh-CN" sz="3200" b="1" i="0" u="none" strike="noStrike" kern="1200" cap="none" spc="0" normalizeH="0" baseline="0" noProof="0" dirty="0">
                <a:ln>
                  <a:noFill/>
                </a:ln>
                <a:solidFill>
                  <a:prstClr val="black"/>
                </a:solidFill>
                <a:effectLst/>
                <a:uLnTx/>
                <a:uFillTx/>
                <a:latin typeface="包图简圆体" panose="02010601030101010101" pitchFamily="2" charset="-122"/>
                <a:ea typeface="包图简圆体" panose="02010601030101010101" pitchFamily="2" charset="-122"/>
                <a:cs typeface="+mn-cs"/>
              </a:rPr>
              <a:t> 5</a:t>
            </a:r>
            <a:endParaRPr kumimoji="0" lang="zh-CN" altLang="en-US" sz="3200" b="1" i="0" u="none" strike="noStrike" kern="1200" cap="none" spc="0" normalizeH="0" baseline="0" noProof="0" dirty="0">
              <a:ln>
                <a:noFill/>
              </a:ln>
              <a:solidFill>
                <a:prstClr val="black"/>
              </a:solidFill>
              <a:effectLst/>
              <a:uLnTx/>
              <a:uFillTx/>
              <a:latin typeface="包图简圆体" panose="02010601030101010101" pitchFamily="2" charset="-122"/>
              <a:ea typeface="包图简圆体" panose="02010601030101010101" pitchFamily="2" charset="-122"/>
              <a:cs typeface="+mn-cs"/>
            </a:endParaRPr>
          </a:p>
        </p:txBody>
      </p:sp>
    </p:spTree>
    <p:extLst>
      <p:ext uri="{BB962C8B-B14F-4D97-AF65-F5344CB8AC3E}">
        <p14:creationId xmlns:p14="http://schemas.microsoft.com/office/powerpoint/2010/main" val="922550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80">
                                          <p:stCondLst>
                                            <p:cond delay="0"/>
                                          </p:stCondLst>
                                        </p:cTn>
                                        <p:tgtEl>
                                          <p:spTgt spid="22"/>
                                        </p:tgtEl>
                                      </p:cBhvr>
                                    </p:animEffect>
                                    <p:anim calcmode="lin" valueType="num">
                                      <p:cBhvr>
                                        <p:cTn id="1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2" dur="26">
                                          <p:stCondLst>
                                            <p:cond delay="650"/>
                                          </p:stCondLst>
                                        </p:cTn>
                                        <p:tgtEl>
                                          <p:spTgt spid="22"/>
                                        </p:tgtEl>
                                      </p:cBhvr>
                                      <p:to x="100000" y="60000"/>
                                    </p:animScale>
                                    <p:animScale>
                                      <p:cBhvr>
                                        <p:cTn id="23" dur="166" decel="50000">
                                          <p:stCondLst>
                                            <p:cond delay="676"/>
                                          </p:stCondLst>
                                        </p:cTn>
                                        <p:tgtEl>
                                          <p:spTgt spid="22"/>
                                        </p:tgtEl>
                                      </p:cBhvr>
                                      <p:to x="100000" y="100000"/>
                                    </p:animScale>
                                    <p:animScale>
                                      <p:cBhvr>
                                        <p:cTn id="24" dur="26">
                                          <p:stCondLst>
                                            <p:cond delay="1312"/>
                                          </p:stCondLst>
                                        </p:cTn>
                                        <p:tgtEl>
                                          <p:spTgt spid="22"/>
                                        </p:tgtEl>
                                      </p:cBhvr>
                                      <p:to x="100000" y="80000"/>
                                    </p:animScale>
                                    <p:animScale>
                                      <p:cBhvr>
                                        <p:cTn id="25" dur="166" decel="50000">
                                          <p:stCondLst>
                                            <p:cond delay="1338"/>
                                          </p:stCondLst>
                                        </p:cTn>
                                        <p:tgtEl>
                                          <p:spTgt spid="22"/>
                                        </p:tgtEl>
                                      </p:cBhvr>
                                      <p:to x="100000" y="100000"/>
                                    </p:animScale>
                                    <p:animScale>
                                      <p:cBhvr>
                                        <p:cTn id="26" dur="26">
                                          <p:stCondLst>
                                            <p:cond delay="1642"/>
                                          </p:stCondLst>
                                        </p:cTn>
                                        <p:tgtEl>
                                          <p:spTgt spid="22"/>
                                        </p:tgtEl>
                                      </p:cBhvr>
                                      <p:to x="100000" y="90000"/>
                                    </p:animScale>
                                    <p:animScale>
                                      <p:cBhvr>
                                        <p:cTn id="27" dur="166" decel="50000">
                                          <p:stCondLst>
                                            <p:cond delay="1668"/>
                                          </p:stCondLst>
                                        </p:cTn>
                                        <p:tgtEl>
                                          <p:spTgt spid="22"/>
                                        </p:tgtEl>
                                      </p:cBhvr>
                                      <p:to x="100000" y="100000"/>
                                    </p:animScale>
                                    <p:animScale>
                                      <p:cBhvr>
                                        <p:cTn id="28" dur="26">
                                          <p:stCondLst>
                                            <p:cond delay="1808"/>
                                          </p:stCondLst>
                                        </p:cTn>
                                        <p:tgtEl>
                                          <p:spTgt spid="22"/>
                                        </p:tgtEl>
                                      </p:cBhvr>
                                      <p:to x="100000" y="95000"/>
                                    </p:animScale>
                                    <p:animScale>
                                      <p:cBhvr>
                                        <p:cTn id="29" dur="166" decel="50000">
                                          <p:stCondLst>
                                            <p:cond delay="1834"/>
                                          </p:stCondLst>
                                        </p:cTn>
                                        <p:tgtEl>
                                          <p:spTgt spid="22"/>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5"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6000"/>
                            </p:stCondLst>
                            <p:childTnLst>
                              <p:par>
                                <p:cTn id="57" presetID="49" presetClass="entr" presetSubtype="0" decel="10000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 calcmode="lin" valueType="num">
                                      <p:cBhvr>
                                        <p:cTn id="61" dur="500" fill="hold"/>
                                        <p:tgtEl>
                                          <p:spTgt spid="18"/>
                                        </p:tgtEl>
                                        <p:attrNameLst>
                                          <p:attrName>style.rotation</p:attrName>
                                        </p:attrNameLst>
                                      </p:cBhvr>
                                      <p:tavLst>
                                        <p:tav tm="0">
                                          <p:val>
                                            <p:fltVal val="360"/>
                                          </p:val>
                                        </p:tav>
                                        <p:tav tm="100000">
                                          <p:val>
                                            <p:fltVal val="0"/>
                                          </p:val>
                                        </p:tav>
                                      </p:tavLst>
                                    </p:anim>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2"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10"/>
          <p:cNvSpPr txBox="1"/>
          <p:nvPr/>
        </p:nvSpPr>
        <p:spPr>
          <a:xfrm>
            <a:off x="3629683" y="1651464"/>
            <a:ext cx="55409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Khởi</a:t>
            </a:r>
            <a:r>
              <a:rPr kumimoji="0" lang="en-US" altLang="zh-CN" sz="8800" b="0" i="0" u="none" strike="noStrike" kern="1200" cap="none" spc="0" normalizeH="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800" b="0" i="0" u="none" strike="noStrike" kern="1200" cap="none" spc="0" normalizeH="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động</a:t>
            </a:r>
            <a:endParaRPr kumimoji="0" lang="zh-CN" altLang="en-US" sz="8800" b="0"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spTree>
    <p:extLst>
      <p:ext uri="{BB962C8B-B14F-4D97-AF65-F5344CB8AC3E}">
        <p14:creationId xmlns:p14="http://schemas.microsoft.com/office/powerpoint/2010/main" val="1272962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228AF1-5641-4525-9563-64684D3B4FAD}"/>
              </a:ext>
            </a:extLst>
          </p:cNvPr>
          <p:cNvSpPr txBox="1"/>
          <p:nvPr/>
        </p:nvSpPr>
        <p:spPr>
          <a:xfrm>
            <a:off x="1911856" y="802868"/>
            <a:ext cx="9238497" cy="650499"/>
          </a:xfrm>
          <a:prstGeom prst="rect">
            <a:avLst/>
          </a:prstGeom>
          <a:noFill/>
        </p:spPr>
        <p:txBody>
          <a:bodyPr wrap="square" rtlCol="0">
            <a:spAutoFit/>
          </a:bodyPr>
          <a:lstStyle/>
          <a:p>
            <a:pPr>
              <a:lnSpc>
                <a:spcPct val="150000"/>
              </a:lnSpc>
            </a:pPr>
            <a:r>
              <a:rPr lang="en-US" sz="2800" b="1" dirty="0">
                <a:latin typeface="Arial-Rounded" panose="020B0500000000000000" pitchFamily="34" charset="0"/>
                <a:ea typeface="Arial-Rounded" panose="020B0500000000000000" pitchFamily="34" charset="0"/>
                <a:cs typeface="Arial-Rounded" panose="020B0500000000000000" pitchFamily="34" charset="0"/>
              </a:rPr>
              <a:t>2.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3-4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dùng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descr="20210409090849_wm_shs-tieng-viet-2-tap-1">
            <a:extLst>
              <a:ext uri="{FF2B5EF4-FFF2-40B4-BE49-F238E27FC236}">
                <a16:creationId xmlns:a16="http://schemas.microsoft.com/office/drawing/2014/main" id="{911ADFF1-928C-46C7-A3D0-463B7B37FC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773" t="58430" r="84263" b="36408"/>
          <a:stretch/>
        </p:blipFill>
        <p:spPr bwMode="auto">
          <a:xfrm>
            <a:off x="1263508" y="802868"/>
            <a:ext cx="648347" cy="524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BE46CA7-F8B0-453E-8D4B-6DA58CCDEDB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19767" t="15444" r="11009" b="10682"/>
          <a:stretch/>
        </p:blipFill>
        <p:spPr>
          <a:xfrm>
            <a:off x="2324528" y="1962487"/>
            <a:ext cx="6095129" cy="3657077"/>
          </a:xfrm>
          <a:prstGeom prst="roundRect">
            <a:avLst>
              <a:gd name="adj" fmla="val 50000"/>
            </a:avLst>
          </a:prstGeom>
        </p:spPr>
      </p:pic>
    </p:spTree>
    <p:extLst>
      <p:ext uri="{BB962C8B-B14F-4D97-AF65-F5344CB8AC3E}">
        <p14:creationId xmlns:p14="http://schemas.microsoft.com/office/powerpoint/2010/main" val="6699485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6EA3E-BD48-43E9-ADBD-DA04EB29F953}"/>
              </a:ext>
            </a:extLst>
          </p:cNvPr>
          <p:cNvSpPr txBox="1"/>
          <p:nvPr/>
        </p:nvSpPr>
        <p:spPr>
          <a:xfrm>
            <a:off x="1589103" y="1145219"/>
            <a:ext cx="8487053" cy="4401205"/>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Đầu năm học, mẹ mua cho em đủ thứ đồ dùng học tập, trong đó có cây thước kẻ mà em đang dùng.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Cây thước được làm bằng nhựa cứng, màu vàng trong suốt, hình chữ nhật dài, to khoảng bằng ngón tay giữa của em, có bốn mặt dài và thẳng. Trên một mặt thước có chia thành 20 khoảng cách theo đơn </a:t>
            </a:r>
            <a:r>
              <a:rPr lang="vi-VN" sz="2800">
                <a:latin typeface="Arial-Rounded" panose="020B0500000000000000" pitchFamily="34" charset="0"/>
                <a:ea typeface="Arial-Rounded" panose="020B0500000000000000" pitchFamily="34" charset="0"/>
                <a:cs typeface="Arial-Rounded" panose="020B0500000000000000" pitchFamily="34" charset="0"/>
              </a:rPr>
              <a:t>vị </a:t>
            </a:r>
            <a:r>
              <a:rPr lang="en-US" sz="2800">
                <a:latin typeface="Arial-Rounded" panose="020B0500000000000000" pitchFamily="34" charset="0"/>
                <a:ea typeface="Arial-Rounded" panose="020B0500000000000000" pitchFamily="34" charset="0"/>
                <a:cs typeface="Arial-Rounded" panose="020B0500000000000000" pitchFamily="34" charset="0"/>
              </a:rPr>
              <a:t>x</a:t>
            </a:r>
            <a:r>
              <a:rPr lang="vi-VN" sz="2800">
                <a:latin typeface="Arial-Rounded" panose="020B0500000000000000" pitchFamily="34" charset="0"/>
                <a:ea typeface="Arial-Rounded" panose="020B0500000000000000" pitchFamily="34" charset="0"/>
                <a:cs typeface="Arial-Rounded" panose="020B0500000000000000" pitchFamily="34" charset="0"/>
              </a:rPr>
              <a:t>en-ti-met</a:t>
            </a:r>
            <a:r>
              <a:rPr lang="vi-VN" sz="2800" dirty="0">
                <a:latin typeface="Arial-Rounded" panose="020B0500000000000000" pitchFamily="34" charset="0"/>
                <a:ea typeface="Arial-Rounded" panose="020B0500000000000000" pitchFamily="34" charset="0"/>
                <a:cs typeface="Arial-Rounded" panose="020B0500000000000000" pitchFamily="34" charset="0"/>
              </a:rPr>
              <a:t>, từ số 0 đến 20. Ba mặt còn lại của thước đều nhẵn bóng, giúp em kẻ những đường thẳng tắp.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Cây thước là người bạn thân của em trong học tập.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011972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solidFill>
            <a:srgbClr val="FA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914938" y="1921466"/>
            <a:ext cx="2516088" cy="187496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86801" y="-19524"/>
            <a:ext cx="3505200" cy="1602363"/>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9652001" y="3402909"/>
            <a:ext cx="2540000" cy="3421222"/>
          </a:xfrm>
          <a:prstGeom prst="rect">
            <a:avLst/>
          </a:prstGeom>
        </p:spPr>
      </p:pic>
      <p:sp>
        <p:nvSpPr>
          <p:cNvPr id="18" name="文本框 17"/>
          <p:cNvSpPr txBox="1"/>
          <p:nvPr/>
        </p:nvSpPr>
        <p:spPr>
          <a:xfrm>
            <a:off x="2670457" y="1865219"/>
            <a:ext cx="77103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Củng</a:t>
            </a:r>
            <a:r>
              <a:rPr kumimoji="0" lang="en-US" altLang="zh-CN" sz="8000" b="0" i="0" u="none" strike="noStrike" kern="1200" cap="none" spc="0" normalizeH="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000" b="0" i="0" u="none" strike="noStrike" kern="1200" cap="none" spc="0" normalizeH="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cố</a:t>
            </a:r>
            <a:r>
              <a:rPr kumimoji="0" lang="en-US" altLang="zh-CN" sz="8000" b="0" i="0" u="none" strike="noStrike" kern="1200" cap="none" spc="0" normalizeH="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000" b="0" i="0" u="none" strike="noStrike" kern="1200" cap="none" spc="0" normalizeH="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bài</a:t>
            </a:r>
            <a:r>
              <a:rPr kumimoji="0" lang="en-US" altLang="zh-CN" sz="8000" b="0" i="0" u="none" strike="noStrike" kern="1200" cap="none" spc="0" normalizeH="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8000" b="0" i="0" u="none" strike="noStrike" kern="1200" cap="none" spc="0" normalizeH="0" noProof="0" dirty="0" err="1">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học</a:t>
            </a:r>
            <a:endParaRPr kumimoji="0" lang="zh-CN" altLang="en-US" sz="8000" b="0" i="0" u="none" strike="noStrike" kern="1200" cap="none" spc="0" normalizeH="0" baseline="0" noProof="0" dirty="0">
              <a:ln w="381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a:off x="0" y="2180463"/>
            <a:ext cx="6536102" cy="4677537"/>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t="11757" r="76431"/>
          <a:stretch/>
        </p:blipFill>
        <p:spPr>
          <a:xfrm>
            <a:off x="30917" y="2080238"/>
            <a:ext cx="4353354" cy="4690367"/>
          </a:xfrm>
          <a:prstGeom prst="rect">
            <a:avLst/>
          </a:prstGeom>
        </p:spPr>
      </p:pic>
      <p:sp>
        <p:nvSpPr>
          <p:cNvPr id="22" name="椭圆 21"/>
          <p:cNvSpPr/>
          <p:nvPr/>
        </p:nvSpPr>
        <p:spPr>
          <a:xfrm>
            <a:off x="-600092" y="-262401"/>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28194" t="23704" r="40139" b="10617"/>
          <a:stretch/>
        </p:blipFill>
        <p:spPr>
          <a:xfrm>
            <a:off x="8339928" y="4101002"/>
            <a:ext cx="2208059" cy="2576068"/>
          </a:xfrm>
          <a:prstGeom prst="rect">
            <a:avLst/>
          </a:prstGeom>
        </p:spPr>
      </p:pic>
    </p:spTree>
    <p:extLst>
      <p:ext uri="{BB962C8B-B14F-4D97-AF65-F5344CB8AC3E}">
        <p14:creationId xmlns:p14="http://schemas.microsoft.com/office/powerpoint/2010/main" val="2514525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80">
                                          <p:stCondLst>
                                            <p:cond delay="0"/>
                                          </p:stCondLst>
                                        </p:cTn>
                                        <p:tgtEl>
                                          <p:spTgt spid="22"/>
                                        </p:tgtEl>
                                      </p:cBhvr>
                                    </p:animEffect>
                                    <p:anim calcmode="lin" valueType="num">
                                      <p:cBhvr>
                                        <p:cTn id="1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2" dur="26">
                                          <p:stCondLst>
                                            <p:cond delay="650"/>
                                          </p:stCondLst>
                                        </p:cTn>
                                        <p:tgtEl>
                                          <p:spTgt spid="22"/>
                                        </p:tgtEl>
                                      </p:cBhvr>
                                      <p:to x="100000" y="60000"/>
                                    </p:animScale>
                                    <p:animScale>
                                      <p:cBhvr>
                                        <p:cTn id="23" dur="166" decel="50000">
                                          <p:stCondLst>
                                            <p:cond delay="676"/>
                                          </p:stCondLst>
                                        </p:cTn>
                                        <p:tgtEl>
                                          <p:spTgt spid="22"/>
                                        </p:tgtEl>
                                      </p:cBhvr>
                                      <p:to x="100000" y="100000"/>
                                    </p:animScale>
                                    <p:animScale>
                                      <p:cBhvr>
                                        <p:cTn id="24" dur="26">
                                          <p:stCondLst>
                                            <p:cond delay="1312"/>
                                          </p:stCondLst>
                                        </p:cTn>
                                        <p:tgtEl>
                                          <p:spTgt spid="22"/>
                                        </p:tgtEl>
                                      </p:cBhvr>
                                      <p:to x="100000" y="80000"/>
                                    </p:animScale>
                                    <p:animScale>
                                      <p:cBhvr>
                                        <p:cTn id="25" dur="166" decel="50000">
                                          <p:stCondLst>
                                            <p:cond delay="1338"/>
                                          </p:stCondLst>
                                        </p:cTn>
                                        <p:tgtEl>
                                          <p:spTgt spid="22"/>
                                        </p:tgtEl>
                                      </p:cBhvr>
                                      <p:to x="100000" y="100000"/>
                                    </p:animScale>
                                    <p:animScale>
                                      <p:cBhvr>
                                        <p:cTn id="26" dur="26">
                                          <p:stCondLst>
                                            <p:cond delay="1642"/>
                                          </p:stCondLst>
                                        </p:cTn>
                                        <p:tgtEl>
                                          <p:spTgt spid="22"/>
                                        </p:tgtEl>
                                      </p:cBhvr>
                                      <p:to x="100000" y="90000"/>
                                    </p:animScale>
                                    <p:animScale>
                                      <p:cBhvr>
                                        <p:cTn id="27" dur="166" decel="50000">
                                          <p:stCondLst>
                                            <p:cond delay="1668"/>
                                          </p:stCondLst>
                                        </p:cTn>
                                        <p:tgtEl>
                                          <p:spTgt spid="22"/>
                                        </p:tgtEl>
                                      </p:cBhvr>
                                      <p:to x="100000" y="100000"/>
                                    </p:animScale>
                                    <p:animScale>
                                      <p:cBhvr>
                                        <p:cTn id="28" dur="26">
                                          <p:stCondLst>
                                            <p:cond delay="1808"/>
                                          </p:stCondLst>
                                        </p:cTn>
                                        <p:tgtEl>
                                          <p:spTgt spid="22"/>
                                        </p:tgtEl>
                                      </p:cBhvr>
                                      <p:to x="100000" y="95000"/>
                                    </p:animScale>
                                    <p:animScale>
                                      <p:cBhvr>
                                        <p:cTn id="29" dur="166" decel="50000">
                                          <p:stCondLst>
                                            <p:cond delay="1834"/>
                                          </p:stCondLst>
                                        </p:cTn>
                                        <p:tgtEl>
                                          <p:spTgt spid="22"/>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5"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5500"/>
                            </p:stCondLst>
                            <p:childTnLst>
                              <p:par>
                                <p:cTn id="53" presetID="49" presetClass="entr" presetSubtype="0" decel="10000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style.rotation</p:attrName>
                                        </p:attrNameLst>
                                      </p:cBhvr>
                                      <p:tavLst>
                                        <p:tav tm="0">
                                          <p:val>
                                            <p:fltVal val="360"/>
                                          </p:val>
                                        </p:tav>
                                        <p:tav tm="100000">
                                          <p:val>
                                            <p:fltVal val="0"/>
                                          </p:val>
                                        </p:tav>
                                      </p:tavLst>
                                    </p:anim>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140</Words>
  <Application>Microsoft Office PowerPoint</Application>
  <PresentationFormat>Widescreen</PresentationFormat>
  <Paragraphs>9</Paragraphs>
  <Slides>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Arial-Rounded</vt:lpstr>
      <vt:lpstr>Calibri</vt:lpstr>
      <vt:lpstr>等线</vt:lpstr>
      <vt:lpstr>等线 Light</vt:lpstr>
      <vt:lpstr>Times New Roman</vt:lpstr>
      <vt:lpstr>包图简圆体</vt:lpstr>
      <vt:lpstr>字魂27号-布丁体</vt:lpstr>
      <vt:lpstr>Office 主题​​</vt:lpstr>
      <vt:lpstr>1_Office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2021-07-29T08:20:37Z</dcterms:created>
  <dcterms:modified xsi:type="dcterms:W3CDTF">2025-10-13T08:10:15Z</dcterms:modified>
</cp:coreProperties>
</file>