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57" r:id="rId3"/>
    <p:sldId id="258" r:id="rId4"/>
    <p:sldId id="259" r:id="rId5"/>
    <p:sldId id="264" r:id="rId6"/>
    <p:sldId id="266" r:id="rId7"/>
    <p:sldId id="275" r:id="rId8"/>
    <p:sldId id="268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10" y="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5638800" y="14836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3582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23899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60092" y="201879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445</Words>
  <Application>Microsoft Office PowerPoint</Application>
  <PresentationFormat>On-screen Show (16:9)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Minh Phu - Ton Ma</cp:lastModifiedBy>
  <cp:revision>154</cp:revision>
  <dcterms:created xsi:type="dcterms:W3CDTF">2020-12-08T15:48:47Z</dcterms:created>
  <dcterms:modified xsi:type="dcterms:W3CDTF">2025-02-10T10:15:29Z</dcterms:modified>
</cp:coreProperties>
</file>