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71" r:id="rId4"/>
    <p:sldId id="272" r:id="rId5"/>
    <p:sldId id="273" r:id="rId6"/>
    <p:sldId id="274" r:id="rId7"/>
    <p:sldId id="258" r:id="rId8"/>
    <p:sldId id="259" r:id="rId9"/>
    <p:sldId id="260" r:id="rId10"/>
    <p:sldId id="261" r:id="rId11"/>
    <p:sldId id="270" r:id="rId12"/>
    <p:sldId id="265" r:id="rId13"/>
    <p:sldId id="262" r:id="rId14"/>
    <p:sldId id="263" r:id="rId15"/>
    <p:sldId id="264" r:id="rId16"/>
    <p:sldId id="266" r:id="rId17"/>
    <p:sldId id="267" r:id="rId18"/>
    <p:sldId id="268" r:id="rId19"/>
    <p:sldId id="269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B4D1"/>
    <a:srgbClr val="E43A28"/>
    <a:srgbClr val="D1E3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71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1F769F-3C1C-4892-8660-291EAEA59B0F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0A144-8832-45EB-AC27-745082850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655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5708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91B1F-1EB2-4603-9915-BB5E511B5E32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8773-5E39-45C0-9A6C-4A8C3E06B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867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1318558"/>
            <a:ext cx="90678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BÀI 7: HÌNH VUÔNG, HÌNH TRÒN, HÌNH TAM GIÁC, HÌNH CHỮ NHẬT</a:t>
            </a:r>
          </a:p>
          <a:p>
            <a:pPr algn="ctr"/>
            <a:r>
              <a:rPr lang="en-US" sz="4000" b="1" cap="none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(Tiết 1)</a:t>
            </a:r>
            <a:endParaRPr lang="en-US" sz="4000" b="1" cap="none" spc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72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2" t="69205" r="36559" b="24842"/>
          <a:stretch/>
        </p:blipFill>
        <p:spPr>
          <a:xfrm>
            <a:off x="76200" y="57150"/>
            <a:ext cx="6672136" cy="10423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3" t="76825" r="32397" b="8572"/>
          <a:stretch/>
        </p:blipFill>
        <p:spPr>
          <a:xfrm>
            <a:off x="76199" y="1276350"/>
            <a:ext cx="6029733" cy="29718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748336" y="2571750"/>
            <a:ext cx="685800" cy="685800"/>
          </a:xfrm>
          <a:prstGeom prst="ellipse">
            <a:avLst/>
          </a:prstGeom>
          <a:solidFill>
            <a:srgbClr val="D1E329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6789157" y="3562350"/>
            <a:ext cx="723900" cy="685800"/>
          </a:xfrm>
          <a:prstGeom prst="triangle">
            <a:avLst/>
          </a:prstGeom>
          <a:solidFill>
            <a:srgbClr val="E43A28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748336" y="1529443"/>
            <a:ext cx="609600" cy="609600"/>
          </a:xfrm>
          <a:prstGeom prst="rect">
            <a:avLst/>
          </a:prstGeom>
          <a:solidFill>
            <a:srgbClr val="3BB4D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7620000" y="1605643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620000" y="2718707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640965" y="3728357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76236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581150"/>
            <a:ext cx="7154587" cy="1143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CHÀO TẠM BIỆT CÁC EM</a:t>
            </a:r>
            <a:endParaRPr lang="en-US" sz="5400" b="1" cap="none" spc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422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1318558"/>
            <a:ext cx="90678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BÀI 7: HÌNH VUÔNG, HÌNH TRÒN, HÌNH TAM GIÁC, HÌNH CHỮ NHẬT</a:t>
            </a:r>
          </a:p>
          <a:p>
            <a:pPr algn="ctr"/>
            <a:r>
              <a:rPr lang="en-US" sz="4000" b="1" cap="none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(Tiết 2)</a:t>
            </a:r>
            <a:endParaRPr lang="en-US" sz="4000" b="1" cap="none" spc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0" t="17990" r="62233" b="72487"/>
          <a:stretch/>
        </p:blipFill>
        <p:spPr>
          <a:xfrm>
            <a:off x="3431722" y="3257550"/>
            <a:ext cx="2509156" cy="11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9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5" t="13121" r="9123" b="80462"/>
          <a:stretch/>
        </p:blipFill>
        <p:spPr>
          <a:xfrm>
            <a:off x="0" y="-19051"/>
            <a:ext cx="9144000" cy="10155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7" t="21376" r="9424" b="41164"/>
          <a:stretch/>
        </p:blipFill>
        <p:spPr>
          <a:xfrm>
            <a:off x="0" y="895350"/>
            <a:ext cx="6172200" cy="426750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748336" y="2090057"/>
            <a:ext cx="685800" cy="685800"/>
          </a:xfrm>
          <a:prstGeom prst="ellipse">
            <a:avLst/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6789157" y="3080657"/>
            <a:ext cx="723900" cy="685800"/>
          </a:xfrm>
          <a:prstGeom prst="triangle">
            <a:avLst/>
          </a:prstGeom>
          <a:solidFill>
            <a:srgbClr val="92D05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748336" y="1047750"/>
            <a:ext cx="609600" cy="609600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7620000" y="11239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620000" y="2237014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640965" y="3246664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83943" y="4095750"/>
            <a:ext cx="959857" cy="609600"/>
          </a:xfrm>
          <a:prstGeom prst="rect">
            <a:avLst/>
          </a:prstGeom>
          <a:solidFill>
            <a:srgbClr val="3BB4D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7696200" y="41719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02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8" t="60952" r="7932" b="33122"/>
          <a:stretch/>
        </p:blipFill>
        <p:spPr>
          <a:xfrm>
            <a:off x="0" y="-10886"/>
            <a:ext cx="9144000" cy="9176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51" t="67302" r="30905" b="8148"/>
          <a:stretch/>
        </p:blipFill>
        <p:spPr>
          <a:xfrm>
            <a:off x="1026081" y="895350"/>
            <a:ext cx="3469719" cy="4236709"/>
          </a:xfrm>
          <a:prstGeom prst="rect">
            <a:avLst/>
          </a:prstGeom>
        </p:spPr>
      </p:pic>
      <p:sp>
        <p:nvSpPr>
          <p:cNvPr id="4" name="Isosceles Triangle 3"/>
          <p:cNvSpPr/>
          <p:nvPr/>
        </p:nvSpPr>
        <p:spPr>
          <a:xfrm>
            <a:off x="6096000" y="3080657"/>
            <a:ext cx="723900" cy="685800"/>
          </a:xfrm>
          <a:prstGeom prst="triangle">
            <a:avLst/>
          </a:prstGeom>
          <a:solidFill>
            <a:srgbClr val="92D05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19800" y="1809750"/>
            <a:ext cx="609600" cy="609600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891464" y="18859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947808" y="3246664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90633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5" t="6561" r="9423" b="87089"/>
          <a:stretch/>
        </p:blipFill>
        <p:spPr>
          <a:xfrm>
            <a:off x="0" y="21771"/>
            <a:ext cx="9144000" cy="10048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4" t="12275" r="55072" b="70794"/>
          <a:stretch/>
        </p:blipFill>
        <p:spPr>
          <a:xfrm>
            <a:off x="239486" y="971550"/>
            <a:ext cx="5475514" cy="409384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748336" y="2090057"/>
            <a:ext cx="685800" cy="685800"/>
          </a:xfrm>
          <a:prstGeom prst="ellipse">
            <a:avLst/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6789157" y="3080657"/>
            <a:ext cx="723900" cy="685800"/>
          </a:xfrm>
          <a:prstGeom prst="triangle">
            <a:avLst/>
          </a:prstGeom>
          <a:solidFill>
            <a:srgbClr val="92D05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748336" y="1047750"/>
            <a:ext cx="609600" cy="609600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7620000" y="11239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620000" y="2237014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640965" y="3246664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83943" y="4095750"/>
            <a:ext cx="959857" cy="609600"/>
          </a:xfrm>
          <a:prstGeom prst="rect">
            <a:avLst/>
          </a:prstGeom>
          <a:solidFill>
            <a:srgbClr val="3BB4D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7696200" y="41719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2279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748336" y="2090057"/>
            <a:ext cx="685800" cy="685800"/>
          </a:xfrm>
          <a:prstGeom prst="ellipse">
            <a:avLst/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/>
          <p:cNvSpPr/>
          <p:nvPr/>
        </p:nvSpPr>
        <p:spPr>
          <a:xfrm>
            <a:off x="6789157" y="3080657"/>
            <a:ext cx="723900" cy="685800"/>
          </a:xfrm>
          <a:prstGeom prst="triangle">
            <a:avLst/>
          </a:prstGeom>
          <a:solidFill>
            <a:srgbClr val="92D05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748336" y="1047750"/>
            <a:ext cx="609600" cy="609600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7620000" y="11239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620000" y="2237014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640965" y="3246664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83943" y="4095750"/>
            <a:ext cx="959857" cy="609600"/>
          </a:xfrm>
          <a:prstGeom prst="rect">
            <a:avLst/>
          </a:prstGeom>
          <a:solidFill>
            <a:srgbClr val="3BB4D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7696200" y="41719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50" t="13545" r="15988" b="69947"/>
          <a:stretch/>
        </p:blipFill>
        <p:spPr>
          <a:xfrm>
            <a:off x="381000" y="187782"/>
            <a:ext cx="5029200" cy="46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30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748336" y="2090057"/>
            <a:ext cx="685800" cy="685800"/>
          </a:xfrm>
          <a:prstGeom prst="ellipse">
            <a:avLst/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/>
          <p:cNvSpPr/>
          <p:nvPr/>
        </p:nvSpPr>
        <p:spPr>
          <a:xfrm>
            <a:off x="6789157" y="3080657"/>
            <a:ext cx="723900" cy="685800"/>
          </a:xfrm>
          <a:prstGeom prst="triangle">
            <a:avLst/>
          </a:prstGeom>
          <a:solidFill>
            <a:srgbClr val="92D05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748336" y="1047750"/>
            <a:ext cx="609600" cy="609600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7620000" y="11239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620000" y="2237014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640965" y="3246664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83943" y="4095750"/>
            <a:ext cx="959857" cy="609600"/>
          </a:xfrm>
          <a:prstGeom prst="rect">
            <a:avLst/>
          </a:prstGeom>
          <a:solidFill>
            <a:srgbClr val="3BB4D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7696200" y="41719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94" t="30265" r="33889" b="52698"/>
          <a:stretch/>
        </p:blipFill>
        <p:spPr>
          <a:xfrm>
            <a:off x="152400" y="302077"/>
            <a:ext cx="6176661" cy="447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29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7" t="65185" r="8827" b="8360"/>
          <a:stretch/>
        </p:blipFill>
        <p:spPr>
          <a:xfrm>
            <a:off x="76198" y="209550"/>
            <a:ext cx="9085483" cy="41148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704539" y="1398814"/>
            <a:ext cx="1828800" cy="1600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344886" y="2495550"/>
            <a:ext cx="1589314" cy="15403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096000" y="1276350"/>
            <a:ext cx="1828800" cy="1219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9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581150"/>
            <a:ext cx="7154587" cy="1143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CHÀO TẠM BIỆT CÁC EM</a:t>
            </a:r>
            <a:endParaRPr lang="en-US" sz="5400" b="1" cap="none" spc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292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7" t="26667" r="58951" b="66137"/>
          <a:stretch/>
        </p:blipFill>
        <p:spPr>
          <a:xfrm>
            <a:off x="3352800" y="55740"/>
            <a:ext cx="2667000" cy="839610"/>
          </a:xfrm>
          <a:prstGeom prst="rect">
            <a:avLst/>
          </a:prstGeom>
        </p:spPr>
      </p:pic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0" t="34498" r="47029" b="54968"/>
          <a:stretch/>
        </p:blipFill>
        <p:spPr>
          <a:xfrm>
            <a:off x="457200" y="910167"/>
            <a:ext cx="3962400" cy="1733734"/>
          </a:xfrm>
          <a:prstGeom prst="rect">
            <a:avLst/>
          </a:prstGeom>
        </p:spPr>
      </p:pic>
      <p:pic>
        <p:nvPicPr>
          <p:cNvPr id="4" name="Picture 3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65" t="34286" r="10319" b="54497"/>
          <a:stretch/>
        </p:blipFill>
        <p:spPr>
          <a:xfrm>
            <a:off x="4946858" y="910167"/>
            <a:ext cx="3663742" cy="1733734"/>
          </a:xfrm>
          <a:prstGeom prst="rect">
            <a:avLst/>
          </a:prstGeom>
        </p:spPr>
      </p:pic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3" t="45608" r="50000" b="44253"/>
          <a:stretch/>
        </p:blipFill>
        <p:spPr>
          <a:xfrm>
            <a:off x="457200" y="2952750"/>
            <a:ext cx="3962400" cy="1807835"/>
          </a:xfrm>
          <a:prstGeom prst="rect">
            <a:avLst/>
          </a:prstGeom>
        </p:spPr>
      </p:pic>
      <p:pic>
        <p:nvPicPr>
          <p:cNvPr id="6" name="Picture 5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59" t="46138" r="10319" b="44127"/>
          <a:stretch/>
        </p:blipFill>
        <p:spPr>
          <a:xfrm>
            <a:off x="4724400" y="2965550"/>
            <a:ext cx="4263650" cy="18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62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8" t="11032" r="28402" b="16270"/>
          <a:stretch/>
        </p:blipFill>
        <p:spPr>
          <a:xfrm>
            <a:off x="444888" y="514350"/>
            <a:ext cx="3593712" cy="3429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514349"/>
            <a:ext cx="3429000" cy="3366655"/>
          </a:xfrm>
          <a:prstGeom prst="rect">
            <a:avLst/>
          </a:prstGeom>
        </p:spPr>
      </p:pic>
      <p:sp>
        <p:nvSpPr>
          <p:cNvPr id="4" name="5-Point Star 3">
            <a:hlinkClick r:id="rId4" action="ppaction://hlinksldjump"/>
          </p:cNvPr>
          <p:cNvSpPr/>
          <p:nvPr/>
        </p:nvSpPr>
        <p:spPr>
          <a:xfrm>
            <a:off x="8077200" y="3943350"/>
            <a:ext cx="9144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45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40858"/>
            <a:ext cx="4038600" cy="39460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40858"/>
            <a:ext cx="3907739" cy="3946050"/>
          </a:xfrm>
          <a:prstGeom prst="rect">
            <a:avLst/>
          </a:prstGeom>
        </p:spPr>
      </p:pic>
      <p:sp>
        <p:nvSpPr>
          <p:cNvPr id="4" name="5-Point Star 3">
            <a:hlinkClick r:id="rId4" action="ppaction://hlinksldjump"/>
          </p:cNvPr>
          <p:cNvSpPr/>
          <p:nvPr/>
        </p:nvSpPr>
        <p:spPr>
          <a:xfrm>
            <a:off x="8077200" y="4019550"/>
            <a:ext cx="9144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75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42950"/>
            <a:ext cx="4914900" cy="3276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742950"/>
            <a:ext cx="3276600" cy="3276600"/>
          </a:xfrm>
          <a:prstGeom prst="rect">
            <a:avLst/>
          </a:prstGeom>
        </p:spPr>
      </p:pic>
      <p:sp>
        <p:nvSpPr>
          <p:cNvPr id="4" name="5-Point Star 3">
            <a:hlinkClick r:id="rId4" action="ppaction://hlinksldjump"/>
          </p:cNvPr>
          <p:cNvSpPr/>
          <p:nvPr/>
        </p:nvSpPr>
        <p:spPr>
          <a:xfrm>
            <a:off x="8077200" y="3943350"/>
            <a:ext cx="9144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33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200150"/>
            <a:ext cx="4191000" cy="2514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06"/>
            <a:ext cx="4724400" cy="3543300"/>
          </a:xfrm>
          <a:prstGeom prst="rect">
            <a:avLst/>
          </a:prstGeom>
        </p:spPr>
      </p:pic>
      <p:sp>
        <p:nvSpPr>
          <p:cNvPr id="4" name="5-Point Star 3"/>
          <p:cNvSpPr/>
          <p:nvPr/>
        </p:nvSpPr>
        <p:spPr>
          <a:xfrm>
            <a:off x="8077200" y="3943350"/>
            <a:ext cx="9144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9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7" t="55873" r="61039" b="36085"/>
          <a:stretch/>
        </p:blipFill>
        <p:spPr>
          <a:xfrm>
            <a:off x="3563857" y="0"/>
            <a:ext cx="2379743" cy="895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1" t="64550" r="10021" b="8571"/>
          <a:stretch/>
        </p:blipFill>
        <p:spPr>
          <a:xfrm>
            <a:off x="152400" y="913192"/>
            <a:ext cx="8839200" cy="4173158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3352800" y="1785257"/>
            <a:ext cx="2253343" cy="1077311"/>
          </a:xfrm>
          <a:custGeom>
            <a:avLst/>
            <a:gdLst>
              <a:gd name="connsiteX0" fmla="*/ 0 w 2253343"/>
              <a:gd name="connsiteY0" fmla="*/ 1045029 h 1077311"/>
              <a:gd name="connsiteX1" fmla="*/ 1143000 w 2253343"/>
              <a:gd name="connsiteY1" fmla="*/ 947057 h 1077311"/>
              <a:gd name="connsiteX2" fmla="*/ 2253343 w 2253343"/>
              <a:gd name="connsiteY2" fmla="*/ 0 h 1077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3343" h="1077311">
                <a:moveTo>
                  <a:pt x="0" y="1045029"/>
                </a:moveTo>
                <a:cubicBezTo>
                  <a:pt x="383721" y="1083128"/>
                  <a:pt x="767443" y="1121228"/>
                  <a:pt x="1143000" y="947057"/>
                </a:cubicBezTo>
                <a:cubicBezTo>
                  <a:pt x="1518557" y="772886"/>
                  <a:pt x="1885950" y="386443"/>
                  <a:pt x="2253343" y="0"/>
                </a:cubicBezTo>
              </a:path>
            </a:pathLst>
          </a:cu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3385457" y="3777343"/>
            <a:ext cx="2253343" cy="881743"/>
          </a:xfrm>
          <a:custGeom>
            <a:avLst/>
            <a:gdLst>
              <a:gd name="connsiteX0" fmla="*/ 0 w 2253343"/>
              <a:gd name="connsiteY0" fmla="*/ 0 h 881743"/>
              <a:gd name="connsiteX1" fmla="*/ 1088572 w 2253343"/>
              <a:gd name="connsiteY1" fmla="*/ 718457 h 881743"/>
              <a:gd name="connsiteX2" fmla="*/ 2253343 w 2253343"/>
              <a:gd name="connsiteY2" fmla="*/ 881743 h 88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3343" h="881743">
                <a:moveTo>
                  <a:pt x="0" y="0"/>
                </a:moveTo>
                <a:cubicBezTo>
                  <a:pt x="356507" y="285750"/>
                  <a:pt x="713015" y="571500"/>
                  <a:pt x="1088572" y="718457"/>
                </a:cubicBezTo>
                <a:cubicBezTo>
                  <a:pt x="1464129" y="865414"/>
                  <a:pt x="1858736" y="873578"/>
                  <a:pt x="2253343" y="881743"/>
                </a:cubicBezTo>
              </a:path>
            </a:pathLst>
          </a:cu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526971" y="3581400"/>
            <a:ext cx="2068286" cy="1219200"/>
          </a:xfrm>
          <a:custGeom>
            <a:avLst/>
            <a:gdLst>
              <a:gd name="connsiteX0" fmla="*/ 0 w 2068286"/>
              <a:gd name="connsiteY0" fmla="*/ 1219200 h 1219200"/>
              <a:gd name="connsiteX1" fmla="*/ 1186543 w 2068286"/>
              <a:gd name="connsiteY1" fmla="*/ 631371 h 1219200"/>
              <a:gd name="connsiteX2" fmla="*/ 2068286 w 2068286"/>
              <a:gd name="connsiteY2" fmla="*/ 0 h 1219200"/>
              <a:gd name="connsiteX3" fmla="*/ 2068286 w 2068286"/>
              <a:gd name="connsiteY3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8286" h="1219200">
                <a:moveTo>
                  <a:pt x="0" y="1219200"/>
                </a:moveTo>
                <a:cubicBezTo>
                  <a:pt x="420914" y="1026885"/>
                  <a:pt x="841829" y="834571"/>
                  <a:pt x="1186543" y="631371"/>
                </a:cubicBezTo>
                <a:cubicBezTo>
                  <a:pt x="1531257" y="428171"/>
                  <a:pt x="2068286" y="0"/>
                  <a:pt x="2068286" y="0"/>
                </a:cubicBezTo>
                <a:lnTo>
                  <a:pt x="2068286" y="0"/>
                </a:lnTo>
              </a:path>
            </a:pathLst>
          </a:cu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52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6" t="6561" r="8652" b="64233"/>
          <a:stretch/>
        </p:blipFill>
        <p:spPr>
          <a:xfrm>
            <a:off x="228600" y="355422"/>
            <a:ext cx="8686800" cy="434992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276600" y="1962150"/>
            <a:ext cx="533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096000" y="1962150"/>
            <a:ext cx="533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828800" y="4171950"/>
            <a:ext cx="533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096000" y="4248150"/>
            <a:ext cx="533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7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2" t="36190" r="10319" b="31905"/>
          <a:stretch/>
        </p:blipFill>
        <p:spPr>
          <a:xfrm>
            <a:off x="762000" y="285749"/>
            <a:ext cx="7696200" cy="4532037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200400" y="1885950"/>
            <a:ext cx="533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7315200" y="1885950"/>
            <a:ext cx="533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905000" y="4171950"/>
            <a:ext cx="533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572000" y="4248150"/>
            <a:ext cx="533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84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71</Words>
  <Application>Microsoft Office PowerPoint</Application>
  <PresentationFormat>On-screen Show (16:9)</PresentationFormat>
  <Paragraphs>27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KimAnh</dc:creator>
  <cp:lastModifiedBy>Techsi.vn</cp:lastModifiedBy>
  <cp:revision>20</cp:revision>
  <dcterms:created xsi:type="dcterms:W3CDTF">2020-08-18T11:15:34Z</dcterms:created>
  <dcterms:modified xsi:type="dcterms:W3CDTF">2022-10-21T03:18:51Z</dcterms:modified>
</cp:coreProperties>
</file>