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3" r:id="rId3"/>
  </p:sldMasterIdLst>
  <p:notesMasterIdLst>
    <p:notesMasterId r:id="rId10"/>
  </p:notesMasterIdLst>
  <p:sldIdLst>
    <p:sldId id="2007577095" r:id="rId4"/>
    <p:sldId id="2007577096" r:id="rId5"/>
    <p:sldId id="2007577113" r:id="rId6"/>
    <p:sldId id="2007577108" r:id="rId7"/>
    <p:sldId id="2899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4DB66-CE04-48EF-9307-F25F7B3594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488F-2B9B-4BED-A41E-98D09016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829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3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4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6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9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2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29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3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8319" y="2370728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37: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BF96BB-5FC1-47E6-A189-C1A5EBE62416}"/>
              </a:ext>
            </a:extLst>
          </p:cNvPr>
          <p:cNvGrpSpPr/>
          <p:nvPr/>
        </p:nvGrpSpPr>
        <p:grpSpPr>
          <a:xfrm>
            <a:off x="3660170" y="952812"/>
            <a:ext cx="3621058" cy="461665"/>
            <a:chOff x="1870518" y="1440654"/>
            <a:chExt cx="837393" cy="4515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A8008DE-AACC-40CC-964A-38612CAD90DC}"/>
                </a:ext>
              </a:extLst>
            </p:cNvPr>
            <p:cNvSpPr/>
            <p:nvPr/>
          </p:nvSpPr>
          <p:spPr>
            <a:xfrm>
              <a:off x="1870518" y="1440654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7DA1B-C157-4003-8808-98BA5A05395A}"/>
                </a:ext>
              </a:extLst>
            </p:cNvPr>
            <p:cNvSpPr txBox="1"/>
            <p:nvPr/>
          </p:nvSpPr>
          <p:spPr>
            <a:xfrm>
              <a:off x="1870518" y="1440654"/>
              <a:ext cx="837393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Đồng hồ chỉ mấy giờ?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3348F31-CFAA-4157-B5DE-72C415E4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0" y="1728787"/>
            <a:ext cx="3109913" cy="2671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D66265-3D1C-4D34-AD04-3846F8A8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24" y="1747837"/>
            <a:ext cx="2768426" cy="26312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6C5065-035A-4247-A8C6-DA8DAE3C7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462" y="1747837"/>
            <a:ext cx="2557463" cy="25458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AF78E7-EEB6-465E-9D79-1AC9415CEC12}"/>
              </a:ext>
            </a:extLst>
          </p:cNvPr>
          <p:cNvSpPr txBox="1"/>
          <p:nvPr/>
        </p:nvSpPr>
        <p:spPr>
          <a:xfrm>
            <a:off x="1609725" y="4399957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3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AAC746-6030-4925-A4A7-FD9D6B71AA8C}"/>
              </a:ext>
            </a:extLst>
          </p:cNvPr>
          <p:cNvSpPr txBox="1"/>
          <p:nvPr/>
        </p:nvSpPr>
        <p:spPr>
          <a:xfrm>
            <a:off x="5060015" y="4327728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6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B87E-CA98-435E-A99E-34FB693C927A}"/>
              </a:ext>
            </a:extLst>
          </p:cNvPr>
          <p:cNvSpPr txBox="1"/>
          <p:nvPr/>
        </p:nvSpPr>
        <p:spPr>
          <a:xfrm>
            <a:off x="8510305" y="4293728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9 </a:t>
            </a:r>
            <a:r>
              <a:rPr lang="en-US" sz="4400" dirty="0" err="1">
                <a:solidFill>
                  <a:srgbClr val="0070C0"/>
                </a:solidFill>
              </a:rPr>
              <a:t>giờ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4" y="167356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2368088" y="38044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2805410" y="338806"/>
            <a:ext cx="93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Dưới đây là các hoạt động của Việt trong ngày chủ nhật.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D4F3E5A-E8F2-4372-8ECF-AB913F49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043865"/>
            <a:ext cx="4833938" cy="2568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E48-F461-4AA7-AA90-CFDC92B2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35" y="1030849"/>
            <a:ext cx="4691062" cy="25948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3E4EEA-2FBF-499E-9850-14E3A2BFD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3794547"/>
            <a:ext cx="4738688" cy="240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0AB112-508E-409F-B556-5B1F95E73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435" y="3695834"/>
            <a:ext cx="4691062" cy="25655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375864-D152-4872-BE74-C9CBAADD9A18}"/>
              </a:ext>
            </a:extLst>
          </p:cNvPr>
          <p:cNvSpPr txBox="1"/>
          <p:nvPr/>
        </p:nvSpPr>
        <p:spPr>
          <a:xfrm>
            <a:off x="1838325" y="6167424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?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7F5649E-B302-4133-B8FA-FF445A8D1062}"/>
              </a:ext>
            </a:extLst>
          </p:cNvPr>
          <p:cNvSpPr/>
          <p:nvPr/>
        </p:nvSpPr>
        <p:spPr>
          <a:xfrm>
            <a:off x="747714" y="3012446"/>
            <a:ext cx="4614862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dậy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10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5D06C0-1FC8-4CFF-8ACE-0DCC56742551}"/>
              </a:ext>
            </a:extLst>
          </p:cNvPr>
          <p:cNvSpPr/>
          <p:nvPr/>
        </p:nvSpPr>
        <p:spPr>
          <a:xfrm>
            <a:off x="6227634" y="3142548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2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chiều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DE6215-F5CA-4E8A-92BE-85A1F63CC137}"/>
              </a:ext>
            </a:extLst>
          </p:cNvPr>
          <p:cNvSpPr/>
          <p:nvPr/>
        </p:nvSpPr>
        <p:spPr>
          <a:xfrm>
            <a:off x="525399" y="5646148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cơm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9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DE394F8-086B-4EC3-B0E1-11B232FF687A}"/>
              </a:ext>
            </a:extLst>
          </p:cNvPr>
          <p:cNvSpPr/>
          <p:nvPr/>
        </p:nvSpPr>
        <p:spPr>
          <a:xfrm>
            <a:off x="6268973" y="5639694"/>
            <a:ext cx="4935665" cy="6423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game </a:t>
            </a:r>
            <a:r>
              <a:rPr lang="en-US" sz="2400" dirty="0" err="1">
                <a:solidFill>
                  <a:schemeClr val="bg1"/>
                </a:solidFill>
              </a:rPr>
              <a:t>lúc</a:t>
            </a:r>
            <a:r>
              <a:rPr lang="en-US" sz="2400" dirty="0">
                <a:solidFill>
                  <a:schemeClr val="bg1"/>
                </a:solidFill>
              </a:rPr>
              <a:t> 11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đêm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C160C10F-1C80-49F5-9193-27729FC92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8" y="1874462"/>
            <a:ext cx="3642744" cy="3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0" y="212177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2147144" y="42034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2687072" y="387264"/>
            <a:ext cx="7285604" cy="461666"/>
            <a:chOff x="1870517" y="1440653"/>
            <a:chExt cx="8137455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7" y="1440654"/>
              <a:ext cx="8137455" cy="451508"/>
              <a:chOff x="1870517" y="1440654"/>
              <a:chExt cx="8137455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8137455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913096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Lịch chơi thể thao của Rô-bốt trong một tuần.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184731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FE074A-586C-4C1C-A319-0DA40383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62" y="1113864"/>
            <a:ext cx="5338763" cy="40068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2C75CFF-0B7F-48B1-814A-BA219D71A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62" y="1847552"/>
            <a:ext cx="5157788" cy="262924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738331F-5282-4858-A4B2-971DA5EB109F}"/>
              </a:ext>
            </a:extLst>
          </p:cNvPr>
          <p:cNvSpPr txBox="1"/>
          <p:nvPr/>
        </p:nvSpPr>
        <p:spPr>
          <a:xfrm>
            <a:off x="1962150" y="5334000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Rô-bốt chơi môn thể thao nào vào thứ tư?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B87947F-9362-4D2E-9DC7-8BD0E8D08503}"/>
              </a:ext>
            </a:extLst>
          </p:cNvPr>
          <p:cNvSpPr/>
          <p:nvPr/>
        </p:nvSpPr>
        <p:spPr>
          <a:xfrm>
            <a:off x="3533018" y="3514725"/>
            <a:ext cx="1077082" cy="742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EE7A2FF-09F2-4895-91F0-80236FB1D4A9}"/>
              </a:ext>
            </a:extLst>
          </p:cNvPr>
          <p:cNvSpPr/>
          <p:nvPr/>
        </p:nvSpPr>
        <p:spPr>
          <a:xfrm>
            <a:off x="5461830" y="3467100"/>
            <a:ext cx="1077082" cy="742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52AED4-547B-4E4A-82A4-EFD131F3DDD4}"/>
              </a:ext>
            </a:extLst>
          </p:cNvPr>
          <p:cNvSpPr txBox="1"/>
          <p:nvPr/>
        </p:nvSpPr>
        <p:spPr>
          <a:xfrm>
            <a:off x="1962150" y="5808944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Rô-bốt chơi bóng bàn vào những ngày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C3CBF384-1A61-4D6E-819C-94F0FF0D9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74" y="3931104"/>
            <a:ext cx="704850" cy="704850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31496336-93DD-4053-BC52-A0832885D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24" y="2597604"/>
            <a:ext cx="704850" cy="70485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B5DD7F1-CB78-4390-BBEA-D9FB7AC3459F}"/>
              </a:ext>
            </a:extLst>
          </p:cNvPr>
          <p:cNvSpPr txBox="1"/>
          <p:nvPr/>
        </p:nvSpPr>
        <p:spPr>
          <a:xfrm>
            <a:off x="1940378" y="6232307"/>
            <a:ext cx="103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Ngày nào Rô-bốt chơi các môn thể thao giống ngày thứ hai?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000A0C-C09F-4D5A-8429-76A49D2A9D15}"/>
              </a:ext>
            </a:extLst>
          </p:cNvPr>
          <p:cNvSpPr/>
          <p:nvPr/>
        </p:nvSpPr>
        <p:spPr>
          <a:xfrm>
            <a:off x="6850683" y="1953731"/>
            <a:ext cx="883617" cy="583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/>
      <p:bldP spid="64" grpId="0" animBg="1"/>
      <p:bldP spid="65" grpId="0" animBg="1"/>
      <p:bldP spid="66" grpId="0"/>
      <p:bldP spid="70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129</Words>
  <Application>Microsoft Office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微软雅黑</vt:lpstr>
      <vt:lpstr>Arial</vt:lpstr>
      <vt:lpstr>Arial-Rounded</vt:lpstr>
      <vt:lpstr>Calibri</vt:lpstr>
      <vt:lpstr>DFPOP1-W9</vt:lpstr>
      <vt:lpstr>1_Office Theme</vt:lpstr>
      <vt:lpstr>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with Doraemon</dc:title>
  <dc:creator>thao</dc:creator>
  <cp:lastModifiedBy>Administrator</cp:lastModifiedBy>
  <cp:revision>6</cp:revision>
  <dcterms:created xsi:type="dcterms:W3CDTF">2022-01-03T15:39:10Z</dcterms:created>
  <dcterms:modified xsi:type="dcterms:W3CDTF">2025-05-13T08:01:47Z</dcterms:modified>
</cp:coreProperties>
</file>