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7"/>
  </p:notesMasterIdLst>
  <p:sldIdLst>
    <p:sldId id="344" r:id="rId3"/>
    <p:sldId id="312" r:id="rId4"/>
    <p:sldId id="349" r:id="rId5"/>
    <p:sldId id="35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3BE75-156D-4E46-8B07-68EFCAA663C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6C75E-7AFC-4A71-A31A-9E53EB867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9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2588-3423-46ED-C297-C6D4B2731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B5666E-FED1-C16E-C461-9BC168946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75DFA-1A08-E538-C830-1075A9EF5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0E12A-15C6-E292-A817-4E00952B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48B83-47E8-F2FE-6580-39A2EFD7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5AE00-B7B1-402C-9D42-F6D2C28D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C1576-A18E-9134-3F62-81DE41F42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1DB9E-B00D-E9DE-BE29-715910E6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BF851-56EC-AD7B-2815-CE5184B7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7196-5105-A54F-1F2A-ECD92BBE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3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C877EB-7D9B-E859-E957-2FA549C51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6F9FA-266F-9427-45E1-100B35BD5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12F51-7EB3-5A68-C454-0E159BB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7C7B5-B590-2CCA-112F-88FF584C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E39FB-6096-863F-2722-11E2B119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9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8E1A5-0EEA-4C07-AA6B-CA683899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E4C27-8CEF-497D-8B76-DF5BE4A1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9C13C-912C-4371-BF2C-D0C1CF18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A2E8-FEF9-4024-94B5-B6C6BE08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56CEC-30E8-4855-B48D-7B7970B9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16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44B08-C8D9-47A3-B910-7B9D3070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DEAD-30A3-4F57-824F-B0F72228D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9C8C9-9A4B-46D2-9A8C-88B7749BA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FCD9-E9A2-488D-A22D-C4FAC74F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C667B-508A-417B-A859-442EA495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6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25CC-30BC-4C4F-BC70-4AA188BC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67FCB-516C-49B0-B40F-4E35629EC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E99A1-36BD-433D-8D14-EC9961BF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65CAF-8303-48C9-A97E-CAD89BBE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80CA-8FC0-4F6B-898D-922E6026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05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858D-5359-4CE4-B7BB-03DEFF1E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2FDF5-0B34-4886-AF9C-2A7CFB31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7DAC7-5B84-4DCF-AE89-97F50D7A8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7A28-E9A9-4A43-853F-F89B5987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30F7F-B772-4044-842A-C0092398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64836-110F-43C7-9DAA-8AC0FC48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97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1037-1296-436E-8EF1-F5ED19F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8A561-68C1-435B-B08E-8C1FECA28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D1F5-39B0-4030-8F03-53D127DD4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BE43C-E552-4288-B13D-009D867F1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642E0-EA8F-49A5-82AA-C723C9FF16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12B57-5487-4E45-B21B-66FEC617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92414-FFD2-4238-ABC3-F865CD35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EE3344-F653-4ADD-B7DA-F5C35E31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0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94FA-C5C3-4B1C-9519-6BECAEA3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C9969-4663-4223-832A-94AF9D02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19B32-914F-4408-A84F-9B34F470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5A76B-8798-41A4-8EEB-98CF107C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50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356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1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DDE93-BBAD-DCB8-C2B4-BD60EAC7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499BD-2501-F024-E88F-B162EE192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16E67-FEDB-7F15-440E-F5EEDF18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269C-F69C-9E41-E0C3-A96E09AB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EEE96-9FEF-170C-7883-A7973296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2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rgbClr val="7464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421CCE-2932-4712-90B3-5105707DED6F}"/>
              </a:ext>
            </a:extLst>
          </p:cNvPr>
          <p:cNvGrpSpPr/>
          <p:nvPr userDrawn="1"/>
        </p:nvGrpSpPr>
        <p:grpSpPr>
          <a:xfrm>
            <a:off x="-1" y="0"/>
            <a:ext cx="12192001" cy="5644082"/>
            <a:chOff x="-1" y="0"/>
            <a:chExt cx="12192001" cy="56440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B59D70-3819-4B1D-8D8E-740D84A05954}"/>
                </a:ext>
              </a:extLst>
            </p:cNvPr>
            <p:cNvGrpSpPr/>
            <p:nvPr/>
          </p:nvGrpSpPr>
          <p:grpSpPr>
            <a:xfrm>
              <a:off x="-1" y="0"/>
              <a:ext cx="12192001" cy="3804557"/>
              <a:chOff x="-1" y="0"/>
              <a:chExt cx="12192001" cy="480840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C6F334-1163-4B51-B89F-84D4F707FAB9}"/>
                  </a:ext>
                </a:extLst>
              </p:cNvPr>
              <p:cNvSpPr/>
              <p:nvPr/>
            </p:nvSpPr>
            <p:spPr>
              <a:xfrm>
                <a:off x="-1" y="0"/>
                <a:ext cx="12191999" cy="4659550"/>
              </a:xfrm>
              <a:prstGeom prst="rect">
                <a:avLst/>
              </a:prstGeom>
              <a:solidFill>
                <a:srgbClr val="F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CC9A199-7A3B-43C4-8E91-CACA8D7DF8B8}"/>
                  </a:ext>
                </a:extLst>
              </p:cNvPr>
              <p:cNvSpPr/>
              <p:nvPr/>
            </p:nvSpPr>
            <p:spPr>
              <a:xfrm>
                <a:off x="0" y="4572003"/>
                <a:ext cx="12192000" cy="2364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FD74DC-315E-4AC3-944F-0061AE2DBA23}"/>
                </a:ext>
              </a:extLst>
            </p:cNvPr>
            <p:cNvSpPr/>
            <p:nvPr/>
          </p:nvSpPr>
          <p:spPr>
            <a:xfrm>
              <a:off x="0" y="3804557"/>
              <a:ext cx="12192000" cy="1839525"/>
            </a:xfrm>
            <a:prstGeom prst="rect">
              <a:avLst/>
            </a:prstGeom>
            <a:solidFill>
              <a:srgbClr val="FFFF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054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28DE09FA-90F8-46AF-B140-1CCF42742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1" y="473736"/>
            <a:ext cx="2519716" cy="2043013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83241ECD-C1DF-4089-BE67-52DCFF32F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2811" r="31733" b="3357"/>
          <a:stretch/>
        </p:blipFill>
        <p:spPr>
          <a:xfrm>
            <a:off x="3890618" y="545432"/>
            <a:ext cx="1183045" cy="289009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547744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5C54C-507C-4846-AECC-F9D0837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6C46F-6476-4677-942F-87BE2F53B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69BF-6FAC-4D15-B96A-E33620AC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E88E8-1CDE-44CD-83EB-7A6712804536}"/>
              </a:ext>
            </a:extLst>
          </p:cNvPr>
          <p:cNvGrpSpPr/>
          <p:nvPr userDrawn="1"/>
        </p:nvGrpSpPr>
        <p:grpSpPr>
          <a:xfrm>
            <a:off x="-34413" y="842115"/>
            <a:ext cx="13807833" cy="6236018"/>
            <a:chOff x="-34413" y="842115"/>
            <a:chExt cx="13807833" cy="62360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D0C6FF-3E4A-45EA-B997-FC78DA397182}"/>
                </a:ext>
              </a:extLst>
            </p:cNvPr>
            <p:cNvSpPr/>
            <p:nvPr/>
          </p:nvSpPr>
          <p:spPr>
            <a:xfrm>
              <a:off x="0" y="4025492"/>
              <a:ext cx="12260826" cy="2887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BF972F-8565-4C9A-AC00-06C46A755A3E}"/>
                </a:ext>
              </a:extLst>
            </p:cNvPr>
            <p:cNvSpPr/>
            <p:nvPr/>
          </p:nvSpPr>
          <p:spPr>
            <a:xfrm>
              <a:off x="-34413" y="842115"/>
              <a:ext cx="12260826" cy="744338"/>
            </a:xfrm>
            <a:prstGeom prst="rect">
              <a:avLst/>
            </a:prstGeom>
            <a:solidFill>
              <a:srgbClr val="E7D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45099F-17A6-4F67-9EC1-31321DB78F5A}"/>
                </a:ext>
              </a:extLst>
            </p:cNvPr>
            <p:cNvSpPr/>
            <p:nvPr/>
          </p:nvSpPr>
          <p:spPr>
            <a:xfrm>
              <a:off x="-11289" y="2384777"/>
              <a:ext cx="12260826" cy="2887133"/>
            </a:xfrm>
            <a:prstGeom prst="rect">
              <a:avLst/>
            </a:prstGeom>
            <a:solidFill>
              <a:srgbClr val="FFDF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44DDE9-6AD4-46DB-B2D9-D4976C7995B4}"/>
                </a:ext>
              </a:extLst>
            </p:cNvPr>
            <p:cNvGrpSpPr/>
            <p:nvPr/>
          </p:nvGrpSpPr>
          <p:grpSpPr>
            <a:xfrm>
              <a:off x="0" y="5666207"/>
              <a:ext cx="13773420" cy="1411926"/>
              <a:chOff x="0" y="5666207"/>
              <a:chExt cx="13773420" cy="14119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6D7F9-408B-4425-81D7-69663BD2B1AB}"/>
                  </a:ext>
                </a:extLst>
              </p:cNvPr>
              <p:cNvSpPr/>
              <p:nvPr/>
            </p:nvSpPr>
            <p:spPr>
              <a:xfrm>
                <a:off x="0" y="5684514"/>
                <a:ext cx="12260826" cy="1191793"/>
              </a:xfrm>
              <a:prstGeom prst="rect">
                <a:avLst/>
              </a:prstGeom>
              <a:solidFill>
                <a:srgbClr val="9563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6E1713F-49A1-412A-B4B0-C64AFF0D4422}"/>
                  </a:ext>
                </a:extLst>
              </p:cNvPr>
              <p:cNvSpPr/>
              <p:nvPr/>
            </p:nvSpPr>
            <p:spPr>
              <a:xfrm>
                <a:off x="1038578" y="5666207"/>
                <a:ext cx="12734842" cy="1411926"/>
              </a:xfrm>
              <a:custGeom>
                <a:avLst/>
                <a:gdLst>
                  <a:gd name="connsiteX0" fmla="*/ 656399 w 12734842"/>
                  <a:gd name="connsiteY0" fmla="*/ 584944 h 658249"/>
                  <a:gd name="connsiteX1" fmla="*/ 1536932 w 12734842"/>
                  <a:gd name="connsiteY1" fmla="*/ 426899 h 658249"/>
                  <a:gd name="connsiteX2" fmla="*/ 3377021 w 12734842"/>
                  <a:gd name="connsiteY2" fmla="*/ 302721 h 658249"/>
                  <a:gd name="connsiteX3" fmla="*/ 6266977 w 12734842"/>
                  <a:gd name="connsiteY3" fmla="*/ 155966 h 658249"/>
                  <a:gd name="connsiteX4" fmla="*/ 9540755 w 12734842"/>
                  <a:gd name="connsiteY4" fmla="*/ 54366 h 658249"/>
                  <a:gd name="connsiteX5" fmla="*/ 11764666 w 12734842"/>
                  <a:gd name="connsiteY5" fmla="*/ 43077 h 658249"/>
                  <a:gd name="connsiteX6" fmla="*/ 11843688 w 12734842"/>
                  <a:gd name="connsiteY6" fmla="*/ 618810 h 658249"/>
                  <a:gd name="connsiteX7" fmla="*/ 656399 w 12734842"/>
                  <a:gd name="connsiteY7" fmla="*/ 584944 h 65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4842" h="658249">
                    <a:moveTo>
                      <a:pt x="656399" y="584944"/>
                    </a:moveTo>
                    <a:cubicBezTo>
                      <a:pt x="-1061394" y="552959"/>
                      <a:pt x="1083495" y="473936"/>
                      <a:pt x="1536932" y="426899"/>
                    </a:cubicBezTo>
                    <a:cubicBezTo>
                      <a:pt x="1990369" y="379862"/>
                      <a:pt x="3377021" y="302721"/>
                      <a:pt x="3377021" y="302721"/>
                    </a:cubicBezTo>
                    <a:lnTo>
                      <a:pt x="6266977" y="155966"/>
                    </a:lnTo>
                    <a:lnTo>
                      <a:pt x="9540755" y="54366"/>
                    </a:lnTo>
                    <a:cubicBezTo>
                      <a:pt x="10457036" y="35551"/>
                      <a:pt x="11380844" y="-50997"/>
                      <a:pt x="11764666" y="43077"/>
                    </a:cubicBezTo>
                    <a:cubicBezTo>
                      <a:pt x="12148488" y="137151"/>
                      <a:pt x="13695066" y="526618"/>
                      <a:pt x="11843688" y="618810"/>
                    </a:cubicBezTo>
                    <a:cubicBezTo>
                      <a:pt x="9992310" y="711002"/>
                      <a:pt x="2374192" y="616929"/>
                      <a:pt x="656399" y="584944"/>
                    </a:cubicBezTo>
                    <a:close/>
                  </a:path>
                </a:pathLst>
              </a:custGeom>
              <a:solidFill>
                <a:srgbClr val="BA78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2704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7449-5207-43AA-8E8E-1151A127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EC72D-207C-4D85-A683-DC801728A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4877-A5E1-406B-9876-629A02CD5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917A-4B99-4529-91DB-C0D227CF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13DB-9E4F-4580-967C-A8F5EDD0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01E13-1803-4B14-ACC2-5B3407FC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22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8E9C-BC23-4644-AF13-37094D77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C4DBF-FB55-4857-859D-7F73B84B4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2F2CD-233F-45A2-8C50-926D6F18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7F530-EC1E-4E6B-99D4-C0E06B16A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B060A-82A5-4F7F-A48C-BA8762706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A52D5-AE9D-4425-AF1B-D44FCFD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97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5B6D-443D-4592-A439-203BF3DB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D5F68-921C-45EA-9EFA-6B4BB9811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BB6A0-5362-4FF9-BC63-3AF4B481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D8C0E-8DF0-401C-8701-68B3D2B8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F7AE-EE0B-4664-A091-E9C7C49E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67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F676F-AE10-4A9C-AF62-D881168D0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1ABE9-6644-4B88-9A8A-FBDF205FA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80E5D-C5DB-4EC0-9445-B86136C6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D33B-ADB6-4A96-A365-9485CC16BE3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8F260-2560-41EF-A7C2-BDB171E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2DC3B-852E-481B-8424-199F522E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5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466AD-A4BF-A6BE-39EE-DCDBC7B77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FC7DC-1D98-FFFD-731B-7126E0362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EF17B-1964-E978-C7A5-555365DC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8BFEC-7DD0-E80D-9822-75BD15F5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A7A31-D6BC-740F-24C9-C33F98F5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1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0FC9-4E06-72F9-C87E-B8C04FCD5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63B64-90F4-C4A8-B234-2E5849E236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0E6F9-E143-A4B4-691A-E3172ECD2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8C303-6E75-A086-1C06-05D344D8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966A5-64AF-AB9E-42FA-4B9C87C7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57AB0-52F0-BEBF-C496-FE01C052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3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18C9-48B2-6128-C96E-51F600C67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26811-D76B-6DC3-6194-F5DA23B5C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589A0-AF28-1513-8B26-F9E522107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834A9-0810-E454-54D2-ED9ECFD4F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E0E48-FE6A-8B4E-AFBD-A1A1C5290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EBC6D-1484-8C9E-4415-9BEE022F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9DBC3-99EA-A35B-E957-F42B7831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3234EA-53F8-6A26-F694-BD782EF9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6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17CE-85C3-034B-7FB4-622AF75E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57B9A-1675-99F9-2EA5-8E893786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FFE29-2C2D-D071-052D-A10EB8B8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C9D37-44FB-2B6F-E499-FD45E4A9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5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E0BF8-286D-4F07-86ED-B0744FCA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0D712-F0FD-5E43-34EC-0033E9C6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50F18-9A2D-C813-1C37-9E5FA6E0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1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8E0E-DB37-A092-A6DC-F705396D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0D818-C567-9C00-0C35-ECA4875D0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2D88F-62B4-ED52-B3C9-2819EA7B6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999C5-DCA8-8A77-982B-697B99D6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0F45D-04DD-5E96-71B7-BA6F9E9B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638DC-B8E4-57E3-EF2E-5EC4BCB9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8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BC19-5DD4-FF58-7C11-E9BE4012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1BCD67-F52B-6540-A806-24D56108E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BCD5F-2A96-A725-D551-96AE8372B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2A52D-A59D-D188-7186-DAE9769D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575-986D-43FD-B4E0-23F3233495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261AF-EA0E-7C64-EBED-8521821D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7AB6F-D426-455F-BED5-47EB61D3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6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11975C-D973-51EC-8F4F-F77C6A11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464D2-CA8C-EC31-BF96-572F4BFAC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75177-972B-AF66-828D-9911EAD3B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A3575-986D-43FD-B4E0-23F3233495C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8DA66-C3C1-96FF-D455-C78D0E7B9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80A9-378E-5F81-F265-27EBA44CE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037A1-735A-4F80-8183-F648B4764B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FCDAE75-D204-3DEC-4E9B-CF7F62901A3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65324"/>
            <a:ext cx="1233537" cy="12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2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15492-F9E8-4EAF-BB5E-9AFD392C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C3CBC-ECD6-497B-B04D-92345887F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EE7F8-8341-4E24-B15C-2FCDFA78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33B-ADB6-4A96-A365-9485CC16BE3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8FAA8-91F2-4870-964B-3AF3D9ECC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92FAC-35CC-4598-ADAC-44226CEC5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2C77-EFB6-4EA6-8E8B-64E39C73F38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B58B375-57F4-2994-F617-36636A37816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65324"/>
            <a:ext cx="1233537" cy="12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1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0D7AC603-3916-4BE6-83D8-E2B506060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400">
                        <a14:foregroundMark x1="10400" y1="47315" x2="10400" y2="47315"/>
                        <a14:foregroundMark x1="10400" y1="49352" x2="10100" y2="50000"/>
                        <a14:foregroundMark x1="93400" y1="48241" x2="93400" y2="4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79" y="1938453"/>
            <a:ext cx="1230131" cy="132854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96FCA7-9BE4-462C-BFC7-2B7263D6CEB2}"/>
              </a:ext>
            </a:extLst>
          </p:cNvPr>
          <p:cNvGrpSpPr/>
          <p:nvPr/>
        </p:nvGrpSpPr>
        <p:grpSpPr>
          <a:xfrm>
            <a:off x="-441434" y="4889216"/>
            <a:ext cx="13316607" cy="3014563"/>
            <a:chOff x="-441434" y="4889216"/>
            <a:chExt cx="13316607" cy="3014563"/>
          </a:xfrm>
          <a:solidFill>
            <a:srgbClr val="99CC33"/>
          </a:solidFill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FA7F519-592E-42F2-A3E2-3ACBB2D47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597" b="2881"/>
            <a:stretch/>
          </p:blipFill>
          <p:spPr>
            <a:xfrm rot="20946345">
              <a:off x="-321541" y="5221391"/>
              <a:ext cx="4073175" cy="727991"/>
            </a:xfrm>
            <a:prstGeom prst="rect">
              <a:avLst/>
            </a:prstGeom>
            <a:grp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1B1187-F951-4323-BB6A-646683CA10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45" b="-18005"/>
            <a:stretch/>
          </p:blipFill>
          <p:spPr>
            <a:xfrm rot="342156">
              <a:off x="8426452" y="5032751"/>
              <a:ext cx="2505370" cy="884552"/>
            </a:xfrm>
            <a:prstGeom prst="rect">
              <a:avLst/>
            </a:prstGeom>
            <a:grp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295899-96E7-4AFB-AB27-BBAA94E57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679" y="4889216"/>
              <a:ext cx="5065986" cy="749583"/>
            </a:xfrm>
            <a:prstGeom prst="rect">
              <a:avLst/>
            </a:prstGeom>
            <a:grpFill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3FBFCD-255A-4BA3-A697-26B3CBEF2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23" t="30817" r="19597" b="2881"/>
            <a:stretch/>
          </p:blipFill>
          <p:spPr>
            <a:xfrm rot="884990">
              <a:off x="10290280" y="5547635"/>
              <a:ext cx="2162150" cy="496995"/>
            </a:xfrm>
            <a:prstGeom prst="rect">
              <a:avLst/>
            </a:prstGeom>
            <a:grpFill/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81027DF-2405-4B7D-9589-A45903FA4B17}"/>
                </a:ext>
              </a:extLst>
            </p:cNvPr>
            <p:cNvSpPr/>
            <p:nvPr/>
          </p:nvSpPr>
          <p:spPr>
            <a:xfrm>
              <a:off x="-441434" y="5517931"/>
              <a:ext cx="13316607" cy="23858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A90FE779-AA86-4099-B5F4-4D2763BC9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400">
                        <a14:foregroundMark x1="10400" y1="47315" x2="10400" y2="47315"/>
                        <a14:foregroundMark x1="10400" y1="49352" x2="10100" y2="50000"/>
                        <a14:foregroundMark x1="93400" y1="48241" x2="93400" y2="4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135" y="756992"/>
            <a:ext cx="1941003" cy="2096282"/>
          </a:xfrm>
          <a:prstGeom prst="rect">
            <a:avLst/>
          </a:prstGeom>
        </p:spPr>
      </p:pic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6CC17568-9782-4039-BE61-0070DC972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400">
                        <a14:foregroundMark x1="10400" y1="47315" x2="10400" y2="47315"/>
                        <a14:foregroundMark x1="10400" y1="49352" x2="10100" y2="50000"/>
                        <a14:foregroundMark x1="93400" y1="48241" x2="93400" y2="4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11" y="689985"/>
            <a:ext cx="1230131" cy="1328541"/>
          </a:xfrm>
          <a:prstGeom prst="rect">
            <a:avLst/>
          </a:prstGeom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86C22EFA-9D55-4A44-A99B-5372CF669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400">
                        <a14:foregroundMark x1="10400" y1="47315" x2="10400" y2="47315"/>
                        <a14:foregroundMark x1="10400" y1="49352" x2="10100" y2="50000"/>
                        <a14:foregroundMark x1="93400" y1="48241" x2="93400" y2="4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92" y="1441061"/>
            <a:ext cx="1941003" cy="2096282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6A6E3755-7ADF-4ABF-A526-6A7F29545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400">
                        <a14:foregroundMark x1="10400" y1="47315" x2="10400" y2="47315"/>
                        <a14:foregroundMark x1="10400" y1="49352" x2="10100" y2="50000"/>
                        <a14:foregroundMark x1="93400" y1="48241" x2="93400" y2="4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84" y="-1085860"/>
            <a:ext cx="1941003" cy="2096282"/>
          </a:xfrm>
          <a:prstGeom prst="rect">
            <a:avLst/>
          </a:prstGeom>
        </p:spPr>
      </p:pic>
      <p:pic>
        <p:nvPicPr>
          <p:cNvPr id="27" name="Picture 26" descr="Shape&#10;&#10;Description automatically generated">
            <a:extLst>
              <a:ext uri="{FF2B5EF4-FFF2-40B4-BE49-F238E27FC236}">
                <a16:creationId xmlns:a16="http://schemas.microsoft.com/office/drawing/2014/main" id="{F33EBB52-4F01-43F5-B81D-96EB8AC31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400">
                        <a14:foregroundMark x1="10400" y1="47315" x2="10400" y2="47315"/>
                        <a14:foregroundMark x1="10400" y1="49352" x2="10100" y2="50000"/>
                        <a14:foregroundMark x1="93400" y1="48241" x2="93400" y2="4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69" y="-480841"/>
            <a:ext cx="1941003" cy="2096282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06925F85-BCD6-4F8F-9276-A31BB8D4F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3400">
                        <a14:foregroundMark x1="10400" y1="47315" x2="10400" y2="47315"/>
                        <a14:foregroundMark x1="10400" y1="49352" x2="10100" y2="50000"/>
                        <a14:foregroundMark x1="93400" y1="48241" x2="93400" y2="4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383" y="-1219746"/>
            <a:ext cx="1941003" cy="2096282"/>
          </a:xfrm>
          <a:prstGeom prst="rect">
            <a:avLst/>
          </a:prstGeom>
        </p:spPr>
      </p:pic>
      <p:pic>
        <p:nvPicPr>
          <p:cNvPr id="34" name="Picture 33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03115F98-0DDA-40E7-B60C-7EE5396838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8"/>
          <a:stretch/>
        </p:blipFill>
        <p:spPr>
          <a:xfrm>
            <a:off x="-232156" y="3086954"/>
            <a:ext cx="2673471" cy="39456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C58A39-7BA9-420A-B06B-0E979C4D23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245" y="3894367"/>
            <a:ext cx="2996668" cy="3161320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9ED4E7E-F266-4F12-8DEC-1396474A9C9B}"/>
              </a:ext>
            </a:extLst>
          </p:cNvPr>
          <p:cNvSpPr/>
          <p:nvPr/>
        </p:nvSpPr>
        <p:spPr>
          <a:xfrm>
            <a:off x="2618693" y="818245"/>
            <a:ext cx="6634716" cy="5567681"/>
          </a:xfrm>
          <a:custGeom>
            <a:avLst/>
            <a:gdLst>
              <a:gd name="connsiteX0" fmla="*/ 0 w 6634716"/>
              <a:gd name="connsiteY0" fmla="*/ 927965 h 5567681"/>
              <a:gd name="connsiteX1" fmla="*/ 927965 w 6634716"/>
              <a:gd name="connsiteY1" fmla="*/ 0 h 5567681"/>
              <a:gd name="connsiteX2" fmla="*/ 5706751 w 6634716"/>
              <a:gd name="connsiteY2" fmla="*/ 0 h 5567681"/>
              <a:gd name="connsiteX3" fmla="*/ 6634716 w 6634716"/>
              <a:gd name="connsiteY3" fmla="*/ 927965 h 5567681"/>
              <a:gd name="connsiteX4" fmla="*/ 6634716 w 6634716"/>
              <a:gd name="connsiteY4" fmla="*/ 4639716 h 5567681"/>
              <a:gd name="connsiteX5" fmla="*/ 5706751 w 6634716"/>
              <a:gd name="connsiteY5" fmla="*/ 5567681 h 5567681"/>
              <a:gd name="connsiteX6" fmla="*/ 927965 w 6634716"/>
              <a:gd name="connsiteY6" fmla="*/ 5567681 h 5567681"/>
              <a:gd name="connsiteX7" fmla="*/ 0 w 6634716"/>
              <a:gd name="connsiteY7" fmla="*/ 4639716 h 5567681"/>
              <a:gd name="connsiteX8" fmla="*/ 0 w 6634716"/>
              <a:gd name="connsiteY8" fmla="*/ 927965 h 556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34716" h="5567681" fill="none" extrusionOk="0">
                <a:moveTo>
                  <a:pt x="0" y="927965"/>
                </a:moveTo>
                <a:cubicBezTo>
                  <a:pt x="-49754" y="425337"/>
                  <a:pt x="432987" y="-4946"/>
                  <a:pt x="927965" y="0"/>
                </a:cubicBezTo>
                <a:cubicBezTo>
                  <a:pt x="3114565" y="-1478"/>
                  <a:pt x="3831933" y="142551"/>
                  <a:pt x="5706751" y="0"/>
                </a:cubicBezTo>
                <a:cubicBezTo>
                  <a:pt x="6259691" y="38417"/>
                  <a:pt x="6642371" y="419630"/>
                  <a:pt x="6634716" y="927965"/>
                </a:cubicBezTo>
                <a:cubicBezTo>
                  <a:pt x="6502561" y="1692249"/>
                  <a:pt x="6642706" y="3972730"/>
                  <a:pt x="6634716" y="4639716"/>
                </a:cubicBezTo>
                <a:cubicBezTo>
                  <a:pt x="6648657" y="5221769"/>
                  <a:pt x="6210060" y="5518609"/>
                  <a:pt x="5706751" y="5567681"/>
                </a:cubicBezTo>
                <a:cubicBezTo>
                  <a:pt x="4483803" y="5496670"/>
                  <a:pt x="3163519" y="5577084"/>
                  <a:pt x="927965" y="5567681"/>
                </a:cubicBezTo>
                <a:cubicBezTo>
                  <a:pt x="448732" y="5512286"/>
                  <a:pt x="-39487" y="5085338"/>
                  <a:pt x="0" y="4639716"/>
                </a:cubicBezTo>
                <a:cubicBezTo>
                  <a:pt x="156397" y="3041313"/>
                  <a:pt x="-144901" y="1711649"/>
                  <a:pt x="0" y="927965"/>
                </a:cubicBezTo>
                <a:close/>
              </a:path>
              <a:path w="6634716" h="5567681" stroke="0" extrusionOk="0">
                <a:moveTo>
                  <a:pt x="0" y="927965"/>
                </a:moveTo>
                <a:cubicBezTo>
                  <a:pt x="15659" y="433506"/>
                  <a:pt x="502560" y="-20598"/>
                  <a:pt x="927965" y="0"/>
                </a:cubicBezTo>
                <a:cubicBezTo>
                  <a:pt x="2381714" y="125070"/>
                  <a:pt x="4475526" y="-120515"/>
                  <a:pt x="5706751" y="0"/>
                </a:cubicBezTo>
                <a:cubicBezTo>
                  <a:pt x="6194938" y="74649"/>
                  <a:pt x="6679339" y="501673"/>
                  <a:pt x="6634716" y="927965"/>
                </a:cubicBezTo>
                <a:cubicBezTo>
                  <a:pt x="6548278" y="1734113"/>
                  <a:pt x="6590236" y="3635156"/>
                  <a:pt x="6634716" y="4639716"/>
                </a:cubicBezTo>
                <a:cubicBezTo>
                  <a:pt x="6643488" y="5154921"/>
                  <a:pt x="6175969" y="5651682"/>
                  <a:pt x="5706751" y="5567681"/>
                </a:cubicBezTo>
                <a:cubicBezTo>
                  <a:pt x="5035027" y="5414617"/>
                  <a:pt x="1757402" y="5512155"/>
                  <a:pt x="927965" y="5567681"/>
                </a:cubicBezTo>
                <a:cubicBezTo>
                  <a:pt x="390113" y="5576641"/>
                  <a:pt x="7868" y="5229606"/>
                  <a:pt x="0" y="4639716"/>
                </a:cubicBezTo>
                <a:cubicBezTo>
                  <a:pt x="-91422" y="3471184"/>
                  <a:pt x="-77704" y="2268023"/>
                  <a:pt x="0" y="9279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CB1D8D"/>
            </a:solidFill>
            <a:extLst>
              <a:ext uri="{C807C97D-BFC1-408E-A445-0C87EB9F89A2}">
                <ask:lineSketchStyleProps xmlns="" xmlns:ask="http://schemas.microsoft.com/office/drawing/2018/sketchyshapes" sd="84437144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picture containing text, gear, metalware&#10;&#10;Description automatically generated">
            <a:extLst>
              <a:ext uri="{FF2B5EF4-FFF2-40B4-BE49-F238E27FC236}">
                <a16:creationId xmlns:a16="http://schemas.microsoft.com/office/drawing/2014/main" id="{471057D9-B6C5-47B4-82D9-2D9244DD20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138" y="1288359"/>
            <a:ext cx="1430485" cy="1411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BDCC42-3038-4F7B-9D5D-026CB816C1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" y="147701"/>
            <a:ext cx="3067999" cy="1645214"/>
          </a:xfrm>
          <a:prstGeom prst="rect">
            <a:avLst/>
          </a:prstGeom>
        </p:spPr>
      </p:pic>
      <p:pic>
        <p:nvPicPr>
          <p:cNvPr id="37" name="Picture 36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D2F9B445-3C96-40C3-BF84-0E0F2959D9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1" t="-2124" r="48881" b="2124"/>
          <a:stretch/>
        </p:blipFill>
        <p:spPr>
          <a:xfrm>
            <a:off x="7753440" y="2739226"/>
            <a:ext cx="3302245" cy="4358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E37C41-6B42-C9F4-1C69-EDB1FAED21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8388" y="1807312"/>
            <a:ext cx="5322269" cy="1237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3899BC-2833-6AA7-9C5E-7567CBC122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5932" y="4011560"/>
            <a:ext cx="5880372" cy="1975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A7FB85-43F0-4D01-A163-61DBD3DF34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4133" y="3001556"/>
            <a:ext cx="4048095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08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D0A223-A5E1-4CF5-A003-6D210875300C}"/>
              </a:ext>
            </a:extLst>
          </p:cNvPr>
          <p:cNvSpPr/>
          <p:nvPr/>
        </p:nvSpPr>
        <p:spPr>
          <a:xfrm>
            <a:off x="390525" y="161925"/>
            <a:ext cx="11544300" cy="6496050"/>
          </a:xfrm>
          <a:custGeom>
            <a:avLst/>
            <a:gdLst>
              <a:gd name="connsiteX0" fmla="*/ 0 w 10756900"/>
              <a:gd name="connsiteY0" fmla="*/ 984270 h 5905500"/>
              <a:gd name="connsiteX1" fmla="*/ 984270 w 10756900"/>
              <a:gd name="connsiteY1" fmla="*/ 0 h 5905500"/>
              <a:gd name="connsiteX2" fmla="*/ 9772630 w 10756900"/>
              <a:gd name="connsiteY2" fmla="*/ 0 h 5905500"/>
              <a:gd name="connsiteX3" fmla="*/ 10756900 w 10756900"/>
              <a:gd name="connsiteY3" fmla="*/ 984270 h 5905500"/>
              <a:gd name="connsiteX4" fmla="*/ 10756900 w 10756900"/>
              <a:gd name="connsiteY4" fmla="*/ 4921230 h 5905500"/>
              <a:gd name="connsiteX5" fmla="*/ 9772630 w 10756900"/>
              <a:gd name="connsiteY5" fmla="*/ 5905500 h 5905500"/>
              <a:gd name="connsiteX6" fmla="*/ 984270 w 10756900"/>
              <a:gd name="connsiteY6" fmla="*/ 5905500 h 5905500"/>
              <a:gd name="connsiteX7" fmla="*/ 0 w 10756900"/>
              <a:gd name="connsiteY7" fmla="*/ 4921230 h 5905500"/>
              <a:gd name="connsiteX8" fmla="*/ 0 w 10756900"/>
              <a:gd name="connsiteY8" fmla="*/ 98427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6900" h="5905500" fill="none" extrusionOk="0">
                <a:moveTo>
                  <a:pt x="0" y="984270"/>
                </a:moveTo>
                <a:cubicBezTo>
                  <a:pt x="1394" y="478403"/>
                  <a:pt x="475109" y="57794"/>
                  <a:pt x="984270" y="0"/>
                </a:cubicBezTo>
                <a:cubicBezTo>
                  <a:pt x="2994252" y="72427"/>
                  <a:pt x="8503688" y="61419"/>
                  <a:pt x="9772630" y="0"/>
                </a:cubicBezTo>
                <a:cubicBezTo>
                  <a:pt x="10304756" y="-78963"/>
                  <a:pt x="10653472" y="409389"/>
                  <a:pt x="10756900" y="984270"/>
                </a:cubicBezTo>
                <a:cubicBezTo>
                  <a:pt x="10857776" y="1394623"/>
                  <a:pt x="10649587" y="3982890"/>
                  <a:pt x="10756900" y="4921230"/>
                </a:cubicBezTo>
                <a:cubicBezTo>
                  <a:pt x="10769680" y="5399967"/>
                  <a:pt x="10247616" y="5828586"/>
                  <a:pt x="9772630" y="5905500"/>
                </a:cubicBezTo>
                <a:cubicBezTo>
                  <a:pt x="8290794" y="5935327"/>
                  <a:pt x="2512458" y="5826194"/>
                  <a:pt x="984270" y="5905500"/>
                </a:cubicBezTo>
                <a:cubicBezTo>
                  <a:pt x="492523" y="5899639"/>
                  <a:pt x="-63346" y="5477353"/>
                  <a:pt x="0" y="4921230"/>
                </a:cubicBezTo>
                <a:cubicBezTo>
                  <a:pt x="50037" y="3350426"/>
                  <a:pt x="770" y="2526974"/>
                  <a:pt x="0" y="984270"/>
                </a:cubicBezTo>
                <a:close/>
              </a:path>
              <a:path w="10756900" h="5905500" stroke="0" extrusionOk="0">
                <a:moveTo>
                  <a:pt x="0" y="984270"/>
                </a:moveTo>
                <a:cubicBezTo>
                  <a:pt x="16459" y="445159"/>
                  <a:pt x="481121" y="84273"/>
                  <a:pt x="984270" y="0"/>
                </a:cubicBezTo>
                <a:cubicBezTo>
                  <a:pt x="2441371" y="123000"/>
                  <a:pt x="8302254" y="-96860"/>
                  <a:pt x="9772630" y="0"/>
                </a:cubicBezTo>
                <a:cubicBezTo>
                  <a:pt x="10300536" y="-11959"/>
                  <a:pt x="10765761" y="422809"/>
                  <a:pt x="10756900" y="984270"/>
                </a:cubicBezTo>
                <a:cubicBezTo>
                  <a:pt x="10760073" y="2878066"/>
                  <a:pt x="10851167" y="3225572"/>
                  <a:pt x="10756900" y="4921230"/>
                </a:cubicBezTo>
                <a:cubicBezTo>
                  <a:pt x="10748879" y="5467733"/>
                  <a:pt x="10289036" y="5901050"/>
                  <a:pt x="9772630" y="5905500"/>
                </a:cubicBezTo>
                <a:cubicBezTo>
                  <a:pt x="8463747" y="5744793"/>
                  <a:pt x="2853486" y="5945167"/>
                  <a:pt x="984270" y="5905500"/>
                </a:cubicBezTo>
                <a:cubicBezTo>
                  <a:pt x="390026" y="5895271"/>
                  <a:pt x="-42314" y="5445658"/>
                  <a:pt x="0" y="4921230"/>
                </a:cubicBezTo>
                <a:cubicBezTo>
                  <a:pt x="32216" y="3799353"/>
                  <a:pt x="57206" y="1916961"/>
                  <a:pt x="0" y="984270"/>
                </a:cubicBezTo>
                <a:close/>
              </a:path>
            </a:pathLst>
          </a:custGeom>
          <a:solidFill>
            <a:srgbClr val="FFFFFF">
              <a:alpha val="92941"/>
            </a:srgbClr>
          </a:solidFill>
          <a:ln>
            <a:solidFill>
              <a:srgbClr val="0099FF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custGeom>
                    <a:avLst/>
                    <a:gdLst>
                      <a:gd name="connsiteX0" fmla="*/ 0 w 11544300"/>
                      <a:gd name="connsiteY0" fmla="*/ 1082697 h 6496050"/>
                      <a:gd name="connsiteX1" fmla="*/ 1056318 w 11544300"/>
                      <a:gd name="connsiteY1" fmla="*/ 0 h 6496050"/>
                      <a:gd name="connsiteX2" fmla="*/ 10487981 w 11544300"/>
                      <a:gd name="connsiteY2" fmla="*/ 0 h 6496050"/>
                      <a:gd name="connsiteX3" fmla="*/ 11544300 w 11544300"/>
                      <a:gd name="connsiteY3" fmla="*/ 1082697 h 6496050"/>
                      <a:gd name="connsiteX4" fmla="*/ 11544300 w 11544300"/>
                      <a:gd name="connsiteY4" fmla="*/ 5413353 h 6496050"/>
                      <a:gd name="connsiteX5" fmla="*/ 10487981 w 11544300"/>
                      <a:gd name="connsiteY5" fmla="*/ 6496050 h 6496050"/>
                      <a:gd name="connsiteX6" fmla="*/ 1056318 w 11544300"/>
                      <a:gd name="connsiteY6" fmla="*/ 6496050 h 6496050"/>
                      <a:gd name="connsiteX7" fmla="*/ 0 w 11544300"/>
                      <a:gd name="connsiteY7" fmla="*/ 5413353 h 6496050"/>
                      <a:gd name="connsiteX8" fmla="*/ 0 w 11544300"/>
                      <a:gd name="connsiteY8" fmla="*/ 1082697 h 6496050"/>
                      <a:gd name="connsiteX0" fmla="*/ 0 w 11544300"/>
                      <a:gd name="connsiteY0" fmla="*/ 1082697 h 6496050"/>
                      <a:gd name="connsiteX1" fmla="*/ 1056318 w 11544300"/>
                      <a:gd name="connsiteY1" fmla="*/ 0 h 6496050"/>
                      <a:gd name="connsiteX2" fmla="*/ 10487981 w 11544300"/>
                      <a:gd name="connsiteY2" fmla="*/ 0 h 6496050"/>
                      <a:gd name="connsiteX3" fmla="*/ 11544300 w 11544300"/>
                      <a:gd name="connsiteY3" fmla="*/ 1082697 h 6496050"/>
                      <a:gd name="connsiteX4" fmla="*/ 11544300 w 11544300"/>
                      <a:gd name="connsiteY4" fmla="*/ 5413353 h 6496050"/>
                      <a:gd name="connsiteX5" fmla="*/ 10487981 w 11544300"/>
                      <a:gd name="connsiteY5" fmla="*/ 6496050 h 6496050"/>
                      <a:gd name="connsiteX6" fmla="*/ 1056318 w 11544300"/>
                      <a:gd name="connsiteY6" fmla="*/ 6496050 h 6496050"/>
                      <a:gd name="connsiteX7" fmla="*/ 0 w 11544300"/>
                      <a:gd name="connsiteY7" fmla="*/ 5413353 h 6496050"/>
                      <a:gd name="connsiteX8" fmla="*/ 0 w 11544300"/>
                      <a:gd name="connsiteY8" fmla="*/ 1082697 h 6496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44300" h="6496050" fill="none" extrusionOk="0">
                        <a:moveTo>
                          <a:pt x="0" y="1082697"/>
                        </a:moveTo>
                        <a:cubicBezTo>
                          <a:pt x="5152" y="625203"/>
                          <a:pt x="531199" y="99344"/>
                          <a:pt x="1056318" y="0"/>
                        </a:cubicBezTo>
                        <a:cubicBezTo>
                          <a:pt x="3184688" y="81375"/>
                          <a:pt x="9227178" y="292689"/>
                          <a:pt x="10487981" y="0"/>
                        </a:cubicBezTo>
                        <a:cubicBezTo>
                          <a:pt x="11050038" y="-148961"/>
                          <a:pt x="11409281" y="443062"/>
                          <a:pt x="11544300" y="1082697"/>
                        </a:cubicBezTo>
                        <a:cubicBezTo>
                          <a:pt x="11666783" y="1543601"/>
                          <a:pt x="11386134" y="4466009"/>
                          <a:pt x="11544300" y="5413353"/>
                        </a:cubicBezTo>
                        <a:cubicBezTo>
                          <a:pt x="11572285" y="5867542"/>
                          <a:pt x="10973500" y="6384275"/>
                          <a:pt x="10487981" y="6496050"/>
                        </a:cubicBezTo>
                        <a:cubicBezTo>
                          <a:pt x="8979057" y="6557898"/>
                          <a:pt x="2720992" y="6719066"/>
                          <a:pt x="1056318" y="6496050"/>
                        </a:cubicBezTo>
                        <a:cubicBezTo>
                          <a:pt x="563253" y="6485682"/>
                          <a:pt x="-129786" y="6037309"/>
                          <a:pt x="0" y="5413353"/>
                        </a:cubicBezTo>
                        <a:cubicBezTo>
                          <a:pt x="87976" y="3621655"/>
                          <a:pt x="-59384" y="2624356"/>
                          <a:pt x="0" y="1082697"/>
                        </a:cubicBezTo>
                        <a:close/>
                      </a:path>
                      <a:path w="11544300" h="6496050" stroke="0" extrusionOk="0">
                        <a:moveTo>
                          <a:pt x="0" y="1082697"/>
                        </a:moveTo>
                        <a:cubicBezTo>
                          <a:pt x="-18368" y="575968"/>
                          <a:pt x="505934" y="-12302"/>
                          <a:pt x="1056318" y="0"/>
                        </a:cubicBezTo>
                        <a:cubicBezTo>
                          <a:pt x="2645281" y="-145206"/>
                          <a:pt x="9085119" y="132207"/>
                          <a:pt x="10487981" y="0"/>
                        </a:cubicBezTo>
                        <a:cubicBezTo>
                          <a:pt x="10976432" y="-5278"/>
                          <a:pt x="11591017" y="473121"/>
                          <a:pt x="11544300" y="1082697"/>
                        </a:cubicBezTo>
                        <a:cubicBezTo>
                          <a:pt x="11600292" y="3159540"/>
                          <a:pt x="11722283" y="3564404"/>
                          <a:pt x="11544300" y="5413353"/>
                        </a:cubicBezTo>
                        <a:cubicBezTo>
                          <a:pt x="11541637" y="5993401"/>
                          <a:pt x="11009615" y="6473116"/>
                          <a:pt x="10487981" y="6496050"/>
                        </a:cubicBezTo>
                        <a:cubicBezTo>
                          <a:pt x="9115519" y="5985474"/>
                          <a:pt x="3040314" y="6691306"/>
                          <a:pt x="1056318" y="6496050"/>
                        </a:cubicBezTo>
                        <a:cubicBezTo>
                          <a:pt x="428530" y="6513469"/>
                          <a:pt x="-56167" y="5938326"/>
                          <a:pt x="0" y="5413353"/>
                        </a:cubicBezTo>
                        <a:cubicBezTo>
                          <a:pt x="41043" y="4089157"/>
                          <a:pt x="73267" y="1920842"/>
                          <a:pt x="0" y="1082697"/>
                        </a:cubicBezTo>
                        <a:close/>
                      </a:path>
                      <a:path w="11544300" h="6496050" fill="none" stroke="0" extrusionOk="0">
                        <a:moveTo>
                          <a:pt x="0" y="1082697"/>
                        </a:moveTo>
                        <a:cubicBezTo>
                          <a:pt x="82247" y="548254"/>
                          <a:pt x="531735" y="109094"/>
                          <a:pt x="1056318" y="0"/>
                        </a:cubicBezTo>
                        <a:cubicBezTo>
                          <a:pt x="3310462" y="144847"/>
                          <a:pt x="9082106" y="119371"/>
                          <a:pt x="10487981" y="0"/>
                        </a:cubicBezTo>
                        <a:cubicBezTo>
                          <a:pt x="10973290" y="-152228"/>
                          <a:pt x="11443650" y="429464"/>
                          <a:pt x="11544300" y="1082697"/>
                        </a:cubicBezTo>
                        <a:cubicBezTo>
                          <a:pt x="11783458" y="1422792"/>
                          <a:pt x="11515929" y="4318649"/>
                          <a:pt x="11544300" y="5413353"/>
                        </a:cubicBezTo>
                        <a:cubicBezTo>
                          <a:pt x="11548184" y="5943525"/>
                          <a:pt x="10961215" y="6405467"/>
                          <a:pt x="10487981" y="6496050"/>
                        </a:cubicBezTo>
                        <a:cubicBezTo>
                          <a:pt x="8868965" y="6412272"/>
                          <a:pt x="2543151" y="6488271"/>
                          <a:pt x="1056318" y="6496050"/>
                        </a:cubicBezTo>
                        <a:cubicBezTo>
                          <a:pt x="518593" y="6487586"/>
                          <a:pt x="-149260" y="5988267"/>
                          <a:pt x="0" y="5413353"/>
                        </a:cubicBezTo>
                        <a:cubicBezTo>
                          <a:pt x="5536" y="3859404"/>
                          <a:pt x="-10172" y="2783751"/>
                          <a:pt x="0" y="108269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C181C3-B276-50F3-78F3-B51719247D26}"/>
              </a:ext>
            </a:extLst>
          </p:cNvPr>
          <p:cNvSpPr txBox="1"/>
          <p:nvPr/>
        </p:nvSpPr>
        <p:spPr>
          <a:xfrm>
            <a:off x="932457" y="315153"/>
            <a:ext cx="10164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2.Kể một số viêc làm để bảo vệ mắt và tai. Việc làm nào dưới đây giúp em phòng tránh bị cận thị?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BF414-11CA-AFF4-B538-F7B6D8EEA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438275"/>
            <a:ext cx="5314950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F2A402-AF91-5B6C-1CA2-A23AC79B8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404937"/>
            <a:ext cx="2152650" cy="2295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9F7FC5-6486-9B5D-3F1C-AD0BDF051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975" y="4095750"/>
            <a:ext cx="2076450" cy="234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DD50CD-0D1D-DF89-9509-EF6F1A56BA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75" y="3993261"/>
            <a:ext cx="4748212" cy="245040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309D5FE-BE99-518B-A0C0-A259AEC8F331}"/>
              </a:ext>
            </a:extLst>
          </p:cNvPr>
          <p:cNvSpPr/>
          <p:nvPr/>
        </p:nvSpPr>
        <p:spPr>
          <a:xfrm>
            <a:off x="2095500" y="3590924"/>
            <a:ext cx="2447925" cy="5048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Đi</a:t>
            </a:r>
            <a:r>
              <a:rPr lang="en-US" sz="2000" b="1" dirty="0"/>
              <a:t> </a:t>
            </a:r>
            <a:r>
              <a:rPr lang="en-US" sz="2000" b="1" dirty="0" err="1"/>
              <a:t>khám</a:t>
            </a:r>
            <a:r>
              <a:rPr lang="en-US" sz="2000" b="1" dirty="0"/>
              <a:t> tai </a:t>
            </a:r>
            <a:r>
              <a:rPr lang="en-US" sz="2000" b="1" dirty="0" err="1"/>
              <a:t>định</a:t>
            </a:r>
            <a:r>
              <a:rPr lang="en-US" sz="2000" b="1" dirty="0"/>
              <a:t> </a:t>
            </a:r>
            <a:r>
              <a:rPr lang="en-US" sz="2000" b="1" dirty="0" err="1"/>
              <a:t>kì</a:t>
            </a:r>
            <a:endParaRPr lang="en-US" sz="2000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F5AABF2-91E3-3FFD-84C9-D92069BB5BDD}"/>
              </a:ext>
            </a:extLst>
          </p:cNvPr>
          <p:cNvSpPr/>
          <p:nvPr/>
        </p:nvSpPr>
        <p:spPr>
          <a:xfrm>
            <a:off x="4924425" y="3390901"/>
            <a:ext cx="2447925" cy="6191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Vỗ</a:t>
            </a:r>
            <a:r>
              <a:rPr lang="en-US" sz="2000" b="1" dirty="0"/>
              <a:t> </a:t>
            </a:r>
            <a:r>
              <a:rPr lang="en-US" sz="2000" b="1" dirty="0" err="1"/>
              <a:t>nước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tai </a:t>
            </a:r>
            <a:r>
              <a:rPr lang="en-US" sz="2000" b="1" dirty="0" err="1"/>
              <a:t>ra</a:t>
            </a:r>
            <a:r>
              <a:rPr lang="en-US" sz="2000" b="1" dirty="0"/>
              <a:t> </a:t>
            </a:r>
            <a:r>
              <a:rPr lang="en-US" sz="2000" b="1" dirty="0" err="1"/>
              <a:t>ngoài</a:t>
            </a:r>
            <a:r>
              <a:rPr lang="en-US" sz="2000" b="1" dirty="0"/>
              <a:t> </a:t>
            </a:r>
            <a:r>
              <a:rPr lang="en-US" sz="2000" b="1" dirty="0" err="1"/>
              <a:t>sau</a:t>
            </a:r>
            <a:r>
              <a:rPr lang="en-US" sz="2000" b="1" dirty="0"/>
              <a:t> </a:t>
            </a:r>
            <a:r>
              <a:rPr lang="en-US" sz="2000" b="1" dirty="0" err="1"/>
              <a:t>khi</a:t>
            </a:r>
            <a:r>
              <a:rPr lang="en-US" sz="2000" b="1" dirty="0"/>
              <a:t> </a:t>
            </a:r>
            <a:r>
              <a:rPr lang="en-US" sz="2000" b="1" dirty="0" err="1"/>
              <a:t>tắm</a:t>
            </a:r>
            <a:endParaRPr lang="en-US" sz="2000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8294F34-4A6D-8B28-E3A3-072CFD682971}"/>
              </a:ext>
            </a:extLst>
          </p:cNvPr>
          <p:cNvSpPr/>
          <p:nvPr/>
        </p:nvSpPr>
        <p:spPr>
          <a:xfrm>
            <a:off x="7610476" y="3400426"/>
            <a:ext cx="2247900" cy="6191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Khi </a:t>
            </a:r>
            <a:r>
              <a:rPr lang="en-US" sz="2000" b="1" dirty="0" err="1"/>
              <a:t>đi</a:t>
            </a:r>
            <a:r>
              <a:rPr lang="en-US" sz="2000" b="1" dirty="0"/>
              <a:t> </a:t>
            </a:r>
            <a:r>
              <a:rPr lang="en-US" sz="2000" b="1" dirty="0" err="1"/>
              <a:t>bơi</a:t>
            </a:r>
            <a:r>
              <a:rPr lang="en-US" sz="2000" b="1" dirty="0"/>
              <a:t> </a:t>
            </a:r>
            <a:r>
              <a:rPr lang="en-US" sz="2000" b="1" dirty="0" err="1"/>
              <a:t>cần</a:t>
            </a:r>
            <a:r>
              <a:rPr lang="en-US" sz="2000" b="1" dirty="0"/>
              <a:t> </a:t>
            </a:r>
            <a:r>
              <a:rPr lang="en-US" sz="2000" b="1" dirty="0" err="1"/>
              <a:t>đeo</a:t>
            </a:r>
            <a:r>
              <a:rPr lang="en-US" sz="2000" b="1" dirty="0"/>
              <a:t> </a:t>
            </a:r>
            <a:r>
              <a:rPr lang="en-US" sz="2000" b="1" dirty="0" err="1"/>
              <a:t>kính</a:t>
            </a:r>
            <a:r>
              <a:rPr lang="en-US" sz="2000" b="1" dirty="0"/>
              <a:t> </a:t>
            </a:r>
            <a:r>
              <a:rPr lang="en-US" sz="2000" b="1" dirty="0" err="1"/>
              <a:t>bơi</a:t>
            </a:r>
            <a:endParaRPr lang="en-US" sz="2000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C178076-A76E-BBD9-636D-F9B8438B2408}"/>
              </a:ext>
            </a:extLst>
          </p:cNvPr>
          <p:cNvSpPr/>
          <p:nvPr/>
        </p:nvSpPr>
        <p:spPr>
          <a:xfrm>
            <a:off x="2466976" y="6134101"/>
            <a:ext cx="2247900" cy="6191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Nhỏ </a:t>
            </a:r>
            <a:r>
              <a:rPr lang="en-US" sz="2000" b="1" dirty="0" err="1"/>
              <a:t>mắt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</a:t>
            </a:r>
            <a:r>
              <a:rPr lang="en-US" sz="2000" b="1" dirty="0" err="1"/>
              <a:t>nước</a:t>
            </a:r>
            <a:r>
              <a:rPr lang="en-US" sz="2000" b="1" dirty="0"/>
              <a:t> </a:t>
            </a:r>
            <a:r>
              <a:rPr lang="en-US" sz="2000" b="1" dirty="0" err="1"/>
              <a:t>muối</a:t>
            </a:r>
            <a:r>
              <a:rPr lang="en-US" sz="2000" b="1" dirty="0"/>
              <a:t> </a:t>
            </a:r>
            <a:r>
              <a:rPr lang="en-US" sz="2000" b="1" dirty="0" err="1"/>
              <a:t>sinh</a:t>
            </a:r>
            <a:r>
              <a:rPr lang="en-US" sz="2000" b="1" dirty="0"/>
              <a:t> </a:t>
            </a:r>
            <a:r>
              <a:rPr lang="en-US" sz="2000" b="1" dirty="0" err="1"/>
              <a:t>lý</a:t>
            </a:r>
            <a:endParaRPr lang="en-US" sz="2000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7921AC2-7416-4D74-546A-459232BC937D}"/>
              </a:ext>
            </a:extLst>
          </p:cNvPr>
          <p:cNvSpPr/>
          <p:nvPr/>
        </p:nvSpPr>
        <p:spPr>
          <a:xfrm>
            <a:off x="5248275" y="6238876"/>
            <a:ext cx="2486025" cy="6191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Khi </a:t>
            </a:r>
            <a:r>
              <a:rPr lang="en-US" sz="2000" b="1" dirty="0" err="1"/>
              <a:t>đọc</a:t>
            </a:r>
            <a:r>
              <a:rPr lang="en-US" sz="2000" b="1" dirty="0"/>
              <a:t> </a:t>
            </a:r>
            <a:r>
              <a:rPr lang="en-US" sz="2000" b="1" dirty="0" err="1"/>
              <a:t>sách</a:t>
            </a:r>
            <a:r>
              <a:rPr lang="en-US" sz="2000" b="1" dirty="0"/>
              <a:t> </a:t>
            </a:r>
            <a:r>
              <a:rPr lang="en-US" sz="2000" b="1" dirty="0" err="1"/>
              <a:t>cần</a:t>
            </a:r>
            <a:r>
              <a:rPr lang="en-US" sz="2000" b="1" dirty="0"/>
              <a:t> </a:t>
            </a:r>
            <a:r>
              <a:rPr lang="en-US" sz="2000" b="1" dirty="0" err="1"/>
              <a:t>ngồi</a:t>
            </a:r>
            <a:r>
              <a:rPr lang="en-US" sz="2000" b="1" dirty="0"/>
              <a:t> </a:t>
            </a:r>
            <a:r>
              <a:rPr lang="en-US" sz="2000" b="1" dirty="0" err="1"/>
              <a:t>nơi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ánh</a:t>
            </a:r>
            <a:r>
              <a:rPr lang="en-US" sz="2000" b="1" dirty="0"/>
              <a:t> </a:t>
            </a:r>
            <a:r>
              <a:rPr lang="en-US" sz="2000" b="1" dirty="0" err="1"/>
              <a:t>sáng</a:t>
            </a:r>
            <a:endParaRPr lang="en-US" sz="2000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0947446-1920-656C-472B-182F1D1F83AD}"/>
              </a:ext>
            </a:extLst>
          </p:cNvPr>
          <p:cNvSpPr/>
          <p:nvPr/>
        </p:nvSpPr>
        <p:spPr>
          <a:xfrm>
            <a:off x="8162925" y="6172201"/>
            <a:ext cx="2486025" cy="6191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Cần</a:t>
            </a:r>
            <a:r>
              <a:rPr lang="en-US" sz="2000" b="1" dirty="0"/>
              <a:t> </a:t>
            </a:r>
            <a:r>
              <a:rPr lang="en-US" sz="2000" b="1" dirty="0" err="1"/>
              <a:t>ngồi</a:t>
            </a:r>
            <a:r>
              <a:rPr lang="en-US" sz="2000" b="1" dirty="0"/>
              <a:t> </a:t>
            </a:r>
            <a:r>
              <a:rPr lang="en-US" sz="2000" b="1" dirty="0" err="1"/>
              <a:t>đọc</a:t>
            </a:r>
            <a:r>
              <a:rPr lang="en-US" sz="2000" b="1" dirty="0"/>
              <a:t> </a:t>
            </a:r>
            <a:r>
              <a:rPr lang="en-US" sz="2000" b="1" dirty="0" err="1"/>
              <a:t>sách</a:t>
            </a:r>
            <a:r>
              <a:rPr lang="en-US" sz="2000" b="1" dirty="0"/>
              <a:t> </a:t>
            </a:r>
            <a:r>
              <a:rPr lang="en-US" sz="2000" b="1" dirty="0" err="1"/>
              <a:t>đúng</a:t>
            </a:r>
            <a:r>
              <a:rPr lang="en-US" sz="2000" b="1" dirty="0"/>
              <a:t> </a:t>
            </a:r>
            <a:r>
              <a:rPr lang="en-US" sz="2000" b="1" dirty="0" err="1"/>
              <a:t>tư</a:t>
            </a:r>
            <a:r>
              <a:rPr lang="en-US" sz="2000" b="1" dirty="0"/>
              <a:t> </a:t>
            </a:r>
            <a:r>
              <a:rPr lang="en-US" sz="2000" b="1" dirty="0" err="1"/>
              <a:t>thế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74947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7D0A223-A5E1-4CF5-A003-6D210875300C}"/>
              </a:ext>
            </a:extLst>
          </p:cNvPr>
          <p:cNvSpPr/>
          <p:nvPr/>
        </p:nvSpPr>
        <p:spPr>
          <a:xfrm>
            <a:off x="390525" y="161925"/>
            <a:ext cx="11544300" cy="6496050"/>
          </a:xfrm>
          <a:custGeom>
            <a:avLst/>
            <a:gdLst>
              <a:gd name="connsiteX0" fmla="*/ 0 w 10756900"/>
              <a:gd name="connsiteY0" fmla="*/ 984270 h 5905500"/>
              <a:gd name="connsiteX1" fmla="*/ 984270 w 10756900"/>
              <a:gd name="connsiteY1" fmla="*/ 0 h 5905500"/>
              <a:gd name="connsiteX2" fmla="*/ 9772630 w 10756900"/>
              <a:gd name="connsiteY2" fmla="*/ 0 h 5905500"/>
              <a:gd name="connsiteX3" fmla="*/ 10756900 w 10756900"/>
              <a:gd name="connsiteY3" fmla="*/ 984270 h 5905500"/>
              <a:gd name="connsiteX4" fmla="*/ 10756900 w 10756900"/>
              <a:gd name="connsiteY4" fmla="*/ 4921230 h 5905500"/>
              <a:gd name="connsiteX5" fmla="*/ 9772630 w 10756900"/>
              <a:gd name="connsiteY5" fmla="*/ 5905500 h 5905500"/>
              <a:gd name="connsiteX6" fmla="*/ 984270 w 10756900"/>
              <a:gd name="connsiteY6" fmla="*/ 5905500 h 5905500"/>
              <a:gd name="connsiteX7" fmla="*/ 0 w 10756900"/>
              <a:gd name="connsiteY7" fmla="*/ 4921230 h 5905500"/>
              <a:gd name="connsiteX8" fmla="*/ 0 w 10756900"/>
              <a:gd name="connsiteY8" fmla="*/ 98427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56900" h="5905500" fill="none" extrusionOk="0">
                <a:moveTo>
                  <a:pt x="0" y="984270"/>
                </a:moveTo>
                <a:cubicBezTo>
                  <a:pt x="1394" y="478403"/>
                  <a:pt x="475109" y="57794"/>
                  <a:pt x="984270" y="0"/>
                </a:cubicBezTo>
                <a:cubicBezTo>
                  <a:pt x="2994252" y="72427"/>
                  <a:pt x="8503688" y="61419"/>
                  <a:pt x="9772630" y="0"/>
                </a:cubicBezTo>
                <a:cubicBezTo>
                  <a:pt x="10304756" y="-78963"/>
                  <a:pt x="10653472" y="409389"/>
                  <a:pt x="10756900" y="984270"/>
                </a:cubicBezTo>
                <a:cubicBezTo>
                  <a:pt x="10857776" y="1394623"/>
                  <a:pt x="10649587" y="3982890"/>
                  <a:pt x="10756900" y="4921230"/>
                </a:cubicBezTo>
                <a:cubicBezTo>
                  <a:pt x="10769680" y="5399967"/>
                  <a:pt x="10247616" y="5828586"/>
                  <a:pt x="9772630" y="5905500"/>
                </a:cubicBezTo>
                <a:cubicBezTo>
                  <a:pt x="8290794" y="5935327"/>
                  <a:pt x="2512458" y="5826194"/>
                  <a:pt x="984270" y="5905500"/>
                </a:cubicBezTo>
                <a:cubicBezTo>
                  <a:pt x="492523" y="5899639"/>
                  <a:pt x="-63346" y="5477353"/>
                  <a:pt x="0" y="4921230"/>
                </a:cubicBezTo>
                <a:cubicBezTo>
                  <a:pt x="50037" y="3350426"/>
                  <a:pt x="770" y="2526974"/>
                  <a:pt x="0" y="984270"/>
                </a:cubicBezTo>
                <a:close/>
              </a:path>
              <a:path w="10756900" h="5905500" stroke="0" extrusionOk="0">
                <a:moveTo>
                  <a:pt x="0" y="984270"/>
                </a:moveTo>
                <a:cubicBezTo>
                  <a:pt x="16459" y="445159"/>
                  <a:pt x="481121" y="84273"/>
                  <a:pt x="984270" y="0"/>
                </a:cubicBezTo>
                <a:cubicBezTo>
                  <a:pt x="2441371" y="123000"/>
                  <a:pt x="8302254" y="-96860"/>
                  <a:pt x="9772630" y="0"/>
                </a:cubicBezTo>
                <a:cubicBezTo>
                  <a:pt x="10300536" y="-11959"/>
                  <a:pt x="10765761" y="422809"/>
                  <a:pt x="10756900" y="984270"/>
                </a:cubicBezTo>
                <a:cubicBezTo>
                  <a:pt x="10760073" y="2878066"/>
                  <a:pt x="10851167" y="3225572"/>
                  <a:pt x="10756900" y="4921230"/>
                </a:cubicBezTo>
                <a:cubicBezTo>
                  <a:pt x="10748879" y="5467733"/>
                  <a:pt x="10289036" y="5901050"/>
                  <a:pt x="9772630" y="5905500"/>
                </a:cubicBezTo>
                <a:cubicBezTo>
                  <a:pt x="8463747" y="5744793"/>
                  <a:pt x="2853486" y="5945167"/>
                  <a:pt x="984270" y="5905500"/>
                </a:cubicBezTo>
                <a:cubicBezTo>
                  <a:pt x="390026" y="5895271"/>
                  <a:pt x="-42314" y="5445658"/>
                  <a:pt x="0" y="4921230"/>
                </a:cubicBezTo>
                <a:cubicBezTo>
                  <a:pt x="32216" y="3799353"/>
                  <a:pt x="57206" y="1916961"/>
                  <a:pt x="0" y="984270"/>
                </a:cubicBezTo>
                <a:close/>
              </a:path>
            </a:pathLst>
          </a:custGeom>
          <a:solidFill>
            <a:srgbClr val="FFFFFF">
              <a:alpha val="92941"/>
            </a:srgbClr>
          </a:solidFill>
          <a:ln>
            <a:solidFill>
              <a:srgbClr val="0099FF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custGeom>
                    <a:avLst/>
                    <a:gdLst>
                      <a:gd name="connsiteX0" fmla="*/ 0 w 11544300"/>
                      <a:gd name="connsiteY0" fmla="*/ 1082697 h 6496050"/>
                      <a:gd name="connsiteX1" fmla="*/ 1056318 w 11544300"/>
                      <a:gd name="connsiteY1" fmla="*/ 0 h 6496050"/>
                      <a:gd name="connsiteX2" fmla="*/ 10487981 w 11544300"/>
                      <a:gd name="connsiteY2" fmla="*/ 0 h 6496050"/>
                      <a:gd name="connsiteX3" fmla="*/ 11544300 w 11544300"/>
                      <a:gd name="connsiteY3" fmla="*/ 1082697 h 6496050"/>
                      <a:gd name="connsiteX4" fmla="*/ 11544300 w 11544300"/>
                      <a:gd name="connsiteY4" fmla="*/ 5413353 h 6496050"/>
                      <a:gd name="connsiteX5" fmla="*/ 10487981 w 11544300"/>
                      <a:gd name="connsiteY5" fmla="*/ 6496050 h 6496050"/>
                      <a:gd name="connsiteX6" fmla="*/ 1056318 w 11544300"/>
                      <a:gd name="connsiteY6" fmla="*/ 6496050 h 6496050"/>
                      <a:gd name="connsiteX7" fmla="*/ 0 w 11544300"/>
                      <a:gd name="connsiteY7" fmla="*/ 5413353 h 6496050"/>
                      <a:gd name="connsiteX8" fmla="*/ 0 w 11544300"/>
                      <a:gd name="connsiteY8" fmla="*/ 1082697 h 6496050"/>
                      <a:gd name="connsiteX0" fmla="*/ 0 w 11544300"/>
                      <a:gd name="connsiteY0" fmla="*/ 1082697 h 6496050"/>
                      <a:gd name="connsiteX1" fmla="*/ 1056318 w 11544300"/>
                      <a:gd name="connsiteY1" fmla="*/ 0 h 6496050"/>
                      <a:gd name="connsiteX2" fmla="*/ 10487981 w 11544300"/>
                      <a:gd name="connsiteY2" fmla="*/ 0 h 6496050"/>
                      <a:gd name="connsiteX3" fmla="*/ 11544300 w 11544300"/>
                      <a:gd name="connsiteY3" fmla="*/ 1082697 h 6496050"/>
                      <a:gd name="connsiteX4" fmla="*/ 11544300 w 11544300"/>
                      <a:gd name="connsiteY4" fmla="*/ 5413353 h 6496050"/>
                      <a:gd name="connsiteX5" fmla="*/ 10487981 w 11544300"/>
                      <a:gd name="connsiteY5" fmla="*/ 6496050 h 6496050"/>
                      <a:gd name="connsiteX6" fmla="*/ 1056318 w 11544300"/>
                      <a:gd name="connsiteY6" fmla="*/ 6496050 h 6496050"/>
                      <a:gd name="connsiteX7" fmla="*/ 0 w 11544300"/>
                      <a:gd name="connsiteY7" fmla="*/ 5413353 h 6496050"/>
                      <a:gd name="connsiteX8" fmla="*/ 0 w 11544300"/>
                      <a:gd name="connsiteY8" fmla="*/ 1082697 h 6496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44300" h="6496050" fill="none" extrusionOk="0">
                        <a:moveTo>
                          <a:pt x="0" y="1082697"/>
                        </a:moveTo>
                        <a:cubicBezTo>
                          <a:pt x="5152" y="625203"/>
                          <a:pt x="531199" y="99344"/>
                          <a:pt x="1056318" y="0"/>
                        </a:cubicBezTo>
                        <a:cubicBezTo>
                          <a:pt x="3184688" y="81375"/>
                          <a:pt x="9227178" y="292689"/>
                          <a:pt x="10487981" y="0"/>
                        </a:cubicBezTo>
                        <a:cubicBezTo>
                          <a:pt x="11050038" y="-148961"/>
                          <a:pt x="11409281" y="443062"/>
                          <a:pt x="11544300" y="1082697"/>
                        </a:cubicBezTo>
                        <a:cubicBezTo>
                          <a:pt x="11666783" y="1543601"/>
                          <a:pt x="11386134" y="4466009"/>
                          <a:pt x="11544300" y="5413353"/>
                        </a:cubicBezTo>
                        <a:cubicBezTo>
                          <a:pt x="11572285" y="5867542"/>
                          <a:pt x="10973500" y="6384275"/>
                          <a:pt x="10487981" y="6496050"/>
                        </a:cubicBezTo>
                        <a:cubicBezTo>
                          <a:pt x="8979057" y="6557898"/>
                          <a:pt x="2720992" y="6719066"/>
                          <a:pt x="1056318" y="6496050"/>
                        </a:cubicBezTo>
                        <a:cubicBezTo>
                          <a:pt x="563253" y="6485682"/>
                          <a:pt x="-129786" y="6037309"/>
                          <a:pt x="0" y="5413353"/>
                        </a:cubicBezTo>
                        <a:cubicBezTo>
                          <a:pt x="87976" y="3621655"/>
                          <a:pt x="-59384" y="2624356"/>
                          <a:pt x="0" y="1082697"/>
                        </a:cubicBezTo>
                        <a:close/>
                      </a:path>
                      <a:path w="11544300" h="6496050" stroke="0" extrusionOk="0">
                        <a:moveTo>
                          <a:pt x="0" y="1082697"/>
                        </a:moveTo>
                        <a:cubicBezTo>
                          <a:pt x="-18368" y="575968"/>
                          <a:pt x="505934" y="-12302"/>
                          <a:pt x="1056318" y="0"/>
                        </a:cubicBezTo>
                        <a:cubicBezTo>
                          <a:pt x="2645281" y="-145206"/>
                          <a:pt x="9085119" y="132207"/>
                          <a:pt x="10487981" y="0"/>
                        </a:cubicBezTo>
                        <a:cubicBezTo>
                          <a:pt x="10976432" y="-5278"/>
                          <a:pt x="11591017" y="473121"/>
                          <a:pt x="11544300" y="1082697"/>
                        </a:cubicBezTo>
                        <a:cubicBezTo>
                          <a:pt x="11600292" y="3159540"/>
                          <a:pt x="11722283" y="3564404"/>
                          <a:pt x="11544300" y="5413353"/>
                        </a:cubicBezTo>
                        <a:cubicBezTo>
                          <a:pt x="11541637" y="5993401"/>
                          <a:pt x="11009615" y="6473116"/>
                          <a:pt x="10487981" y="6496050"/>
                        </a:cubicBezTo>
                        <a:cubicBezTo>
                          <a:pt x="9115519" y="5985474"/>
                          <a:pt x="3040314" y="6691306"/>
                          <a:pt x="1056318" y="6496050"/>
                        </a:cubicBezTo>
                        <a:cubicBezTo>
                          <a:pt x="428530" y="6513469"/>
                          <a:pt x="-56167" y="5938326"/>
                          <a:pt x="0" y="5413353"/>
                        </a:cubicBezTo>
                        <a:cubicBezTo>
                          <a:pt x="41043" y="4089157"/>
                          <a:pt x="73267" y="1920842"/>
                          <a:pt x="0" y="1082697"/>
                        </a:cubicBezTo>
                        <a:close/>
                      </a:path>
                      <a:path w="11544300" h="6496050" fill="none" stroke="0" extrusionOk="0">
                        <a:moveTo>
                          <a:pt x="0" y="1082697"/>
                        </a:moveTo>
                        <a:cubicBezTo>
                          <a:pt x="82247" y="548254"/>
                          <a:pt x="531735" y="109094"/>
                          <a:pt x="1056318" y="0"/>
                        </a:cubicBezTo>
                        <a:cubicBezTo>
                          <a:pt x="3310462" y="144847"/>
                          <a:pt x="9082106" y="119371"/>
                          <a:pt x="10487981" y="0"/>
                        </a:cubicBezTo>
                        <a:cubicBezTo>
                          <a:pt x="10973290" y="-152228"/>
                          <a:pt x="11443650" y="429464"/>
                          <a:pt x="11544300" y="1082697"/>
                        </a:cubicBezTo>
                        <a:cubicBezTo>
                          <a:pt x="11783458" y="1422792"/>
                          <a:pt x="11515929" y="4318649"/>
                          <a:pt x="11544300" y="5413353"/>
                        </a:cubicBezTo>
                        <a:cubicBezTo>
                          <a:pt x="11548184" y="5943525"/>
                          <a:pt x="10961215" y="6405467"/>
                          <a:pt x="10487981" y="6496050"/>
                        </a:cubicBezTo>
                        <a:cubicBezTo>
                          <a:pt x="8868965" y="6412272"/>
                          <a:pt x="2543151" y="6488271"/>
                          <a:pt x="1056318" y="6496050"/>
                        </a:cubicBezTo>
                        <a:cubicBezTo>
                          <a:pt x="518593" y="6487586"/>
                          <a:pt x="-149260" y="5988267"/>
                          <a:pt x="0" y="5413353"/>
                        </a:cubicBezTo>
                        <a:cubicBezTo>
                          <a:pt x="5536" y="3859404"/>
                          <a:pt x="-10172" y="2783751"/>
                          <a:pt x="0" y="108269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Tư thế ngồi học đúng cho trẻ – Bàn học thông minh">
            <a:extLst>
              <a:ext uri="{FF2B5EF4-FFF2-40B4-BE49-F238E27FC236}">
                <a16:creationId xmlns:a16="http://schemas.microsoft.com/office/drawing/2014/main" id="{27E460BA-D863-B53F-E236-EA8773ED2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562100"/>
            <a:ext cx="427672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CB1BC6B-C265-8519-D1D6-EFAD96DAE4C1}"/>
              </a:ext>
            </a:extLst>
          </p:cNvPr>
          <p:cNvSpPr/>
          <p:nvPr/>
        </p:nvSpPr>
        <p:spPr>
          <a:xfrm>
            <a:off x="2171700" y="447674"/>
            <a:ext cx="8210550" cy="8286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Việc làm giúp em phòng tránh bị cận thị</a:t>
            </a:r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47129E-C937-A550-5061-BFEABB868A8C}"/>
              </a:ext>
            </a:extLst>
          </p:cNvPr>
          <p:cNvSpPr txBox="1"/>
          <p:nvPr/>
        </p:nvSpPr>
        <p:spPr>
          <a:xfrm>
            <a:off x="1790700" y="6019800"/>
            <a:ext cx="393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Ngồi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đúng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thế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4" name="Picture 6" descr="Góc đọc sách bên cửa sổ và 4 lợi ích tuyệt vời cho con | GoClean">
            <a:extLst>
              <a:ext uri="{FF2B5EF4-FFF2-40B4-BE49-F238E27FC236}">
                <a16:creationId xmlns:a16="http://schemas.microsoft.com/office/drawing/2014/main" id="{D6695207-8656-C8AE-2F3C-9447BD9B8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7" y="1590675"/>
            <a:ext cx="5843588" cy="42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3A8535-3865-F2E8-20C9-636975B77983}"/>
              </a:ext>
            </a:extLst>
          </p:cNvPr>
          <p:cNvSpPr txBox="1"/>
          <p:nvPr/>
        </p:nvSpPr>
        <p:spPr>
          <a:xfrm>
            <a:off x="6257925" y="5848350"/>
            <a:ext cx="521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Đọc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sách</a:t>
            </a:r>
            <a:r>
              <a:rPr lang="en-US" sz="2800" dirty="0">
                <a:solidFill>
                  <a:srgbClr val="FF0000"/>
                </a:solidFill>
              </a:rPr>
              <a:t> ở </a:t>
            </a:r>
            <a:r>
              <a:rPr lang="en-US" sz="2800" dirty="0" err="1">
                <a:solidFill>
                  <a:srgbClr val="FF0000"/>
                </a:solidFill>
              </a:rPr>
              <a:t>nơi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đủ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sáng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37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1F7DFB-4A4D-498A-BFB3-440ADB994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534B323-504C-4531-8FD0-C8432740E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89" y="1188155"/>
            <a:ext cx="956312" cy="974021"/>
          </a:xfrm>
          <a:prstGeom prst="rect">
            <a:avLst/>
          </a:prstGeom>
        </p:spPr>
      </p:pic>
      <p:pic>
        <p:nvPicPr>
          <p:cNvPr id="4" name="Picture 3" descr="A red x on a black background&#10;&#10;Description automatically generated">
            <a:extLst>
              <a:ext uri="{FF2B5EF4-FFF2-40B4-BE49-F238E27FC236}">
                <a16:creationId xmlns:a16="http://schemas.microsoft.com/office/drawing/2014/main" id="{4DDD6F3C-0067-4C99-A6E8-AE48C253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14" y="1102430"/>
            <a:ext cx="956312" cy="974021"/>
          </a:xfrm>
          <a:prstGeom prst="rect">
            <a:avLst/>
          </a:prstGeom>
        </p:spPr>
      </p:pic>
      <p:pic>
        <p:nvPicPr>
          <p:cNvPr id="5" name="Picture 4" descr="A red x on a black background&#10;&#10;Description automatically generated">
            <a:extLst>
              <a:ext uri="{FF2B5EF4-FFF2-40B4-BE49-F238E27FC236}">
                <a16:creationId xmlns:a16="http://schemas.microsoft.com/office/drawing/2014/main" id="{D4C6B7F0-BE21-46C8-B718-E10871FF9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714" y="1007180"/>
            <a:ext cx="956312" cy="974021"/>
          </a:xfrm>
          <a:prstGeom prst="rect">
            <a:avLst/>
          </a:prstGeom>
        </p:spPr>
      </p:pic>
      <p:pic>
        <p:nvPicPr>
          <p:cNvPr id="6" name="Picture 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D8A18CF7-B4AC-4086-97BD-C59539540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89" y="4007555"/>
            <a:ext cx="956312" cy="974021"/>
          </a:xfrm>
          <a:prstGeom prst="rect">
            <a:avLst/>
          </a:prstGeom>
        </p:spPr>
      </p:pic>
      <p:pic>
        <p:nvPicPr>
          <p:cNvPr id="7" name="Picture 6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F30FC09A-EE64-4A89-AC59-54E168582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187" y="3648074"/>
            <a:ext cx="1361229" cy="1152525"/>
          </a:xfrm>
          <a:prstGeom prst="rect">
            <a:avLst/>
          </a:prstGeom>
        </p:spPr>
      </p:pic>
      <p:pic>
        <p:nvPicPr>
          <p:cNvPr id="8" name="Picture 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0B77B1E5-0BD0-4360-B1CE-C5F47E7B5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014" y="3855155"/>
            <a:ext cx="956312" cy="97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5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93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29</cp:revision>
  <dcterms:created xsi:type="dcterms:W3CDTF">2023-11-22T06:08:06Z</dcterms:created>
  <dcterms:modified xsi:type="dcterms:W3CDTF">2025-05-13T03:53:30Z</dcterms:modified>
</cp:coreProperties>
</file>