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24"/>
  </p:notesMasterIdLst>
  <p:handoutMasterIdLst>
    <p:handoutMasterId r:id="rId25"/>
  </p:handoutMasterIdLst>
  <p:sldIdLst>
    <p:sldId id="359" r:id="rId3"/>
    <p:sldId id="387" r:id="rId4"/>
    <p:sldId id="371" r:id="rId5"/>
    <p:sldId id="365" r:id="rId6"/>
    <p:sldId id="381" r:id="rId7"/>
    <p:sldId id="379" r:id="rId8"/>
    <p:sldId id="382" r:id="rId9"/>
    <p:sldId id="383" r:id="rId10"/>
    <p:sldId id="389" r:id="rId11"/>
    <p:sldId id="390" r:id="rId12"/>
    <p:sldId id="384" r:id="rId13"/>
    <p:sldId id="375" r:id="rId14"/>
    <p:sldId id="388" r:id="rId15"/>
    <p:sldId id="386" r:id="rId16"/>
    <p:sldId id="385" r:id="rId17"/>
    <p:sldId id="374" r:id="rId18"/>
    <p:sldId id="364" r:id="rId19"/>
    <p:sldId id="391" r:id="rId20"/>
    <p:sldId id="270" r:id="rId21"/>
    <p:sldId id="274" r:id="rId22"/>
    <p:sldId id="271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00"/>
    <a:srgbClr val="E95098"/>
    <a:srgbClr val="6EB92B"/>
    <a:srgbClr val="E5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4211" autoAdjust="0"/>
  </p:normalViewPr>
  <p:slideViewPr>
    <p:cSldViewPr snapToGrid="0" snapToObjects="1">
      <p:cViewPr varScale="1">
        <p:scale>
          <a:sx n="69" d="100"/>
          <a:sy n="69" d="100"/>
        </p:scale>
        <p:origin x="7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2025/2/12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2025/2/12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DE545-FF74-AF53-4210-C050D114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38E7EA-3810-52D4-1832-C2A6AC4DB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C6C352-407E-8AE0-0926-B9CC9FF85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49D533-B2DD-4C42-0436-FE0C9677A9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6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516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6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573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66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931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D6930-C5AB-95DB-30BC-D7B452B9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E1D9B-C2A5-9375-E416-001C665D6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6A573-B569-5AF2-0D3F-5E5BD5442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câu</a:t>
            </a:r>
            <a:r>
              <a:rPr lang="en-US" baseline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0544E-52DB-B0DF-BF13-84E92585A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39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6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9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2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5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187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1DD70-F362-6A4E-40ED-512DBA629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A0D17B-2589-847E-D090-747CCD97C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1370D3-DA1A-812F-782B-14774F452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81588-E857-D94F-E913-5B9E29521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2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8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1970510" y="1074337"/>
            <a:ext cx="871336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Chào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mừng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quý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thầy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cô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và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sinh</a:t>
            </a:r>
            <a:endParaRPr lang="en-US" altLang="zh-CN" sz="5400" b="1" dirty="0"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n-lt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6D68B-12D7-80C3-E1F6-BC249B59A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F8856-1469-A6E6-3EC0-411547EC80D0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F4AA509-FEA0-35EF-BF9A-0EB3C10B0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EE81A-DB6A-9D87-B55E-3660A1CFBACE}"/>
              </a:ext>
            </a:extLst>
          </p:cNvPr>
          <p:cNvSpPr txBox="1"/>
          <p:nvPr/>
        </p:nvSpPr>
        <p:spPr>
          <a:xfrm>
            <a:off x="3004772" y="59858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8F349-9CC4-5B14-EFEF-E3508DFB9DAA}"/>
              </a:ext>
            </a:extLst>
          </p:cNvPr>
          <p:cNvSpPr txBox="1"/>
          <p:nvPr/>
        </p:nvSpPr>
        <p:spPr>
          <a:xfrm>
            <a:off x="1701259" y="527737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5CDEB-7C39-0A41-6BD6-4CE04A66915A}"/>
              </a:ext>
            </a:extLst>
          </p:cNvPr>
          <p:cNvSpPr txBox="1"/>
          <p:nvPr/>
        </p:nvSpPr>
        <p:spPr>
          <a:xfrm>
            <a:off x="7412276" y="504093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B7CE3-71E7-729D-279E-A4A472F131C7}"/>
              </a:ext>
            </a:extLst>
          </p:cNvPr>
          <p:cNvSpPr txBox="1"/>
          <p:nvPr/>
        </p:nvSpPr>
        <p:spPr>
          <a:xfrm>
            <a:off x="6835120" y="172853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62377-4B4A-B337-0107-EFC88F3AFEDB}"/>
              </a:ext>
            </a:extLst>
          </p:cNvPr>
          <p:cNvSpPr txBox="1"/>
          <p:nvPr/>
        </p:nvSpPr>
        <p:spPr>
          <a:xfrm>
            <a:off x="6615082" y="350519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4CAE0774-032F-6E65-AF0B-03E71B73F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8D8FB4-F56D-4F32-6A46-7E43D0F6131E}"/>
              </a:ext>
            </a:extLst>
          </p:cNvPr>
          <p:cNvSpPr txBox="1"/>
          <p:nvPr/>
        </p:nvSpPr>
        <p:spPr>
          <a:xfrm>
            <a:off x="2003789" y="5215615"/>
            <a:ext cx="9800284" cy="584739"/>
          </a:xfrm>
          <a:prstGeom prst="rect">
            <a:avLst/>
          </a:prstGeom>
          <a:solidFill>
            <a:schemeClr val="accent5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E72141-0EE6-6C3D-EDC5-4D1B35A87906}"/>
              </a:ext>
            </a:extLst>
          </p:cNvPr>
          <p:cNvSpPr txBox="1"/>
          <p:nvPr/>
        </p:nvSpPr>
        <p:spPr>
          <a:xfrm>
            <a:off x="3399604" y="3453302"/>
            <a:ext cx="2609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B270D5-2620-6E4C-32CC-32E36B0A88FB}"/>
              </a:ext>
            </a:extLst>
          </p:cNvPr>
          <p:cNvSpPr txBox="1"/>
          <p:nvPr/>
        </p:nvSpPr>
        <p:spPr>
          <a:xfrm>
            <a:off x="3471052" y="4427657"/>
            <a:ext cx="2277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63B52-52E3-7994-1400-85ED41992FB9}"/>
              </a:ext>
            </a:extLst>
          </p:cNvPr>
          <p:cNvSpPr txBox="1"/>
          <p:nvPr/>
        </p:nvSpPr>
        <p:spPr>
          <a:xfrm>
            <a:off x="2003789" y="5921567"/>
            <a:ext cx="9800284" cy="584739"/>
          </a:xfrm>
          <a:prstGeom prst="rect">
            <a:avLst/>
          </a:prstGeom>
          <a:solidFill>
            <a:schemeClr val="accent5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đau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7813964" y="243118"/>
            <a:ext cx="4186228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2729" y="3344599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7AD4AF2-CC08-4172-B1B6-46743F9D46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9"/>
          <a:stretch/>
        </p:blipFill>
        <p:spPr>
          <a:xfrm>
            <a:off x="5384300" y="3802282"/>
            <a:ext cx="1861549" cy="2356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474A6-E2CD-40DC-8BE3-741F483D40FE}"/>
              </a:ext>
            </a:extLst>
          </p:cNvPr>
          <p:cNvSpPr/>
          <p:nvPr/>
        </p:nvSpPr>
        <p:spPr>
          <a:xfrm>
            <a:off x="1121829" y="2126789"/>
            <a:ext cx="5209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8E010B-012E-4E98-9FF1-2398BD44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512" y="1991210"/>
            <a:ext cx="4637808" cy="23332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30B4FC-0018-4722-B6A9-31B2078698AA}"/>
              </a:ext>
            </a:extLst>
          </p:cNvPr>
          <p:cNvSpPr/>
          <p:nvPr/>
        </p:nvSpPr>
        <p:spPr>
          <a:xfrm>
            <a:off x="3831044" y="941889"/>
            <a:ext cx="5409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20785-51DB-4E5E-B532-57ED7EA44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374093" y="1061648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2729" y="3344599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54B59A2-A27A-4BC9-8C68-979CE6C8DC17}"/>
              </a:ext>
            </a:extLst>
          </p:cNvPr>
          <p:cNvSpPr txBox="1"/>
          <p:nvPr/>
        </p:nvSpPr>
        <p:spPr>
          <a:xfrm>
            <a:off x="3465334" y="1701807"/>
            <a:ext cx="3378820" cy="56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A9C3FB9F-7650-4456-99BF-006F9D0DE16A}"/>
              </a:ext>
            </a:extLst>
          </p:cNvPr>
          <p:cNvSpPr/>
          <p:nvPr/>
        </p:nvSpPr>
        <p:spPr>
          <a:xfrm>
            <a:off x="2869139" y="680157"/>
            <a:ext cx="7950030" cy="71508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06FC8D-82A6-44EC-BC2C-480C961AB579}"/>
              </a:ext>
            </a:extLst>
          </p:cNvPr>
          <p:cNvGrpSpPr/>
          <p:nvPr/>
        </p:nvGrpSpPr>
        <p:grpSpPr>
          <a:xfrm>
            <a:off x="3143906" y="1543118"/>
            <a:ext cx="6870688" cy="4220293"/>
            <a:chOff x="4063718" y="498269"/>
            <a:chExt cx="6289485" cy="46527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24C2359-5ED1-4D16-B78F-9F37A871DB78}"/>
                </a:ext>
              </a:extLst>
            </p:cNvPr>
            <p:cNvGrpSpPr/>
            <p:nvPr/>
          </p:nvGrpSpPr>
          <p:grpSpPr>
            <a:xfrm>
              <a:off x="4063718" y="498269"/>
              <a:ext cx="6289485" cy="4652729"/>
              <a:chOff x="4031879" y="476858"/>
              <a:chExt cx="6289485" cy="465272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502944F-6D7A-43D7-B3DB-3543B82C971D}"/>
                  </a:ext>
                </a:extLst>
              </p:cNvPr>
              <p:cNvGrpSpPr/>
              <p:nvPr/>
            </p:nvGrpSpPr>
            <p:grpSpPr>
              <a:xfrm>
                <a:off x="4031879" y="476858"/>
                <a:ext cx="6232558" cy="3613638"/>
                <a:chOff x="7544962" y="2452420"/>
                <a:chExt cx="3883995" cy="2575006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E7CCA22-480C-4AFF-A34C-38F49BC2CF60}"/>
                    </a:ext>
                  </a:extLst>
                </p:cNvPr>
                <p:cNvGrpSpPr/>
                <p:nvPr/>
              </p:nvGrpSpPr>
              <p:grpSpPr>
                <a:xfrm>
                  <a:off x="7603399" y="2452420"/>
                  <a:ext cx="3825558" cy="1887473"/>
                  <a:chOff x="8047282" y="19819"/>
                  <a:chExt cx="3825558" cy="1887473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9220F48-ABC9-4EFA-895B-3CED91DBAD5D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E5C124D3-5EFA-4CDB-A807-383272AF3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78" name="Rectangle: Rounded Corners 77">
                        <a:extLst>
                          <a:ext uri="{FF2B5EF4-FFF2-40B4-BE49-F238E27FC236}">
                            <a16:creationId xmlns:a16="http://schemas.microsoft.com/office/drawing/2014/main" id="{92311DB8-D2B5-47C3-96F2-8F7298F1C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E025C7B9-375F-4F76-B755-AFEAA531B2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rgbClr val="70AD47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85832B69-702F-45FA-B56D-7223C90CE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A2C787CF-72D4-4533-9A26-015705A8F1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76" name="Rectangle: Rounded Corners 75">
                          <a:extLst>
                            <a:ext uri="{FF2B5EF4-FFF2-40B4-BE49-F238E27FC236}">
                              <a16:creationId xmlns:a16="http://schemas.microsoft.com/office/drawing/2014/main" id="{A4A0479A-6E8C-43A1-BD35-5352485A3F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77" name="Oval 76">
                          <a:extLst>
                            <a:ext uri="{FF2B5EF4-FFF2-40B4-BE49-F238E27FC236}">
                              <a16:creationId xmlns:a16="http://schemas.microsoft.com/office/drawing/2014/main" id="{16C5E397-CC71-4CFA-87F6-DD4AFEEA0A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73" name="Picture 72">
                        <a:extLst>
                          <a:ext uri="{FF2B5EF4-FFF2-40B4-BE49-F238E27FC236}">
                            <a16:creationId xmlns:a16="http://schemas.microsoft.com/office/drawing/2014/main" id="{EAA38CFB-8EDD-4A24-AB05-95DD0F7C57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Picture 73">
                        <a:extLst>
                          <a:ext uri="{FF2B5EF4-FFF2-40B4-BE49-F238E27FC236}">
                            <a16:creationId xmlns:a16="http://schemas.microsoft.com/office/drawing/2014/main" id="{8EB8BAEE-23FD-4B4F-825F-CE012C355A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Picture 74">
                        <a:extLst>
                          <a:ext uri="{FF2B5EF4-FFF2-40B4-BE49-F238E27FC236}">
                            <a16:creationId xmlns:a16="http://schemas.microsoft.com/office/drawing/2014/main" id="{E682A9CC-93C9-4BB4-83D9-2A4875BB4D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9" name="Picture 68">
                      <a:extLst>
                        <a:ext uri="{FF2B5EF4-FFF2-40B4-BE49-F238E27FC236}">
                          <a16:creationId xmlns:a16="http://schemas.microsoft.com/office/drawing/2014/main" id="{CA96D2E0-041B-4E2A-958B-839E736F1B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5DE9E563-FCCE-46C2-8F96-E460ADC5E3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" name="Picture 70">
                      <a:extLst>
                        <a:ext uri="{FF2B5EF4-FFF2-40B4-BE49-F238E27FC236}">
                          <a16:creationId xmlns:a16="http://schemas.microsoft.com/office/drawing/2014/main" id="{8070A4A3-4869-4996-8049-C49A22B87B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C6E48B0-57BA-4ACA-AA0A-7EA4A3DAE68D}"/>
                      </a:ext>
                    </a:extLst>
                  </p:cNvPr>
                  <p:cNvSpPr txBox="1"/>
                  <p:nvPr/>
                </p:nvSpPr>
                <p:spPr>
                  <a:xfrm>
                    <a:off x="8963815" y="19819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37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A6358A93-154C-4127-87F6-B935F8D128FE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B840336-4B9E-4F53-BC38-95860E02D3AD}"/>
                    </a:ext>
                  </a:extLst>
                </p:cNvPr>
                <p:cNvSpPr/>
                <p:nvPr/>
              </p:nvSpPr>
              <p:spPr>
                <a:xfrm>
                  <a:off x="7544962" y="4494634"/>
                  <a:ext cx="437786" cy="532792"/>
                </a:xfrm>
                <a:prstGeom prst="ellipse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4188F76C-DCA9-43C6-A248-E2FE5212ED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8DEC0B46-8C47-4D8B-A76B-0E26F78B3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260B8299-A6C7-4B20-A2BA-9E1316928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0A0ACBA5-AB84-4370-A4AB-3D641A06AF8F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C9F99E2-DC95-45BC-B5E7-FA1E529BB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04E08AF-49C0-4BD9-AF2F-511E2A0FD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F8681ADC-D4FA-4B97-A669-82776F7B1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78720D-827F-489C-8234-CBD6E8D22333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0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40B375D-8808-438E-A9D7-1FC5807D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006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图片 3">
            <a:extLst>
              <a:ext uri="{FF2B5EF4-FFF2-40B4-BE49-F238E27FC236}">
                <a16:creationId xmlns:a16="http://schemas.microsoft.com/office/drawing/2014/main" id="{E141DA9C-39F3-4A59-914B-9272A5E4B3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924" y="4490755"/>
            <a:ext cx="2367245" cy="23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2156EE-8F67-4F61-9612-0618EC65B52B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9E6B04-D272-4DF8-A24E-D83A0E55B39A}"/>
              </a:ext>
            </a:extLst>
          </p:cNvPr>
          <p:cNvSpPr/>
          <p:nvPr/>
        </p:nvSpPr>
        <p:spPr>
          <a:xfrm>
            <a:off x="1358478" y="1053961"/>
            <a:ext cx="723085" cy="60960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03" tIns="45702" rIns="91403" bIns="45702"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041B17-F393-4A46-9D40-7A8C558FF89F}"/>
              </a:ext>
            </a:extLst>
          </p:cNvPr>
          <p:cNvSpPr txBox="1"/>
          <p:nvPr/>
        </p:nvSpPr>
        <p:spPr>
          <a:xfrm>
            <a:off x="2163293" y="1090531"/>
            <a:ext cx="10733889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vần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bánh, </a:t>
            </a:r>
            <a:r>
              <a:rPr lang="en-US" sz="3200" b="1" i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đẹp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vui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DDFDAE9-44C3-489D-8615-E5AABFFDF487}"/>
              </a:ext>
            </a:extLst>
          </p:cNvPr>
          <p:cNvSpPr/>
          <p:nvPr/>
        </p:nvSpPr>
        <p:spPr>
          <a:xfrm>
            <a:off x="1373694" y="2115184"/>
            <a:ext cx="2262010" cy="93770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bánh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072A73-34AF-471C-81CE-CAAF909791C3}"/>
              </a:ext>
            </a:extLst>
          </p:cNvPr>
          <p:cNvSpPr/>
          <p:nvPr/>
        </p:nvSpPr>
        <p:spPr>
          <a:xfrm>
            <a:off x="5088663" y="2118442"/>
            <a:ext cx="2153594" cy="93910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đẹp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E5499A4-5A46-4869-A048-3C34E0484485}"/>
              </a:ext>
            </a:extLst>
          </p:cNvPr>
          <p:cNvSpPr/>
          <p:nvPr/>
        </p:nvSpPr>
        <p:spPr>
          <a:xfrm>
            <a:off x="8574701" y="2061247"/>
            <a:ext cx="2153594" cy="93910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vui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AFD2BA-3F9B-4CEE-860E-FB4036A54AC0}"/>
              </a:ext>
            </a:extLst>
          </p:cNvPr>
          <p:cNvGrpSpPr/>
          <p:nvPr/>
        </p:nvGrpSpPr>
        <p:grpSpPr>
          <a:xfrm>
            <a:off x="1144208" y="3037814"/>
            <a:ext cx="2720982" cy="708172"/>
            <a:chOff x="777446" y="2168380"/>
            <a:chExt cx="1411804" cy="708172"/>
          </a:xfrm>
        </p:grpSpPr>
        <p:sp>
          <p:nvSpPr>
            <p:cNvPr id="39" name="Right Arrow 3">
              <a:extLst>
                <a:ext uri="{FF2B5EF4-FFF2-40B4-BE49-F238E27FC236}">
                  <a16:creationId xmlns:a16="http://schemas.microsoft.com/office/drawing/2014/main" id="{7F02ECF9-678E-4CB1-A165-51D356691EE0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Right Arrow 10">
              <a:extLst>
                <a:ext uri="{FF2B5EF4-FFF2-40B4-BE49-F238E27FC236}">
                  <a16:creationId xmlns:a16="http://schemas.microsoft.com/office/drawing/2014/main" id="{6CC9C19C-778F-40F4-B2BD-F7D5FD876EE2}"/>
                </a:ext>
              </a:extLst>
            </p:cNvPr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Right Arrow 11">
              <a:extLst>
                <a:ext uri="{FF2B5EF4-FFF2-40B4-BE49-F238E27FC236}">
                  <a16:creationId xmlns:a16="http://schemas.microsoft.com/office/drawing/2014/main" id="{7EEE4F35-2F7C-4A54-BE2A-5BCC46AD76BD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BAA79A9-B9B9-4087-9305-2C5EF4E9FBC2}"/>
              </a:ext>
            </a:extLst>
          </p:cNvPr>
          <p:cNvGrpSpPr/>
          <p:nvPr/>
        </p:nvGrpSpPr>
        <p:grpSpPr>
          <a:xfrm>
            <a:off x="5402221" y="3074914"/>
            <a:ext cx="1674630" cy="708172"/>
            <a:chOff x="777446" y="2168380"/>
            <a:chExt cx="1411804" cy="708172"/>
          </a:xfrm>
        </p:grpSpPr>
        <p:sp>
          <p:nvSpPr>
            <p:cNvPr id="43" name="Right Arrow 14">
              <a:extLst>
                <a:ext uri="{FF2B5EF4-FFF2-40B4-BE49-F238E27FC236}">
                  <a16:creationId xmlns:a16="http://schemas.microsoft.com/office/drawing/2014/main" id="{5037AF1E-8F4E-4AA8-8CC9-696E5D367F04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4" name="Right Arrow 15">
              <a:extLst>
                <a:ext uri="{FF2B5EF4-FFF2-40B4-BE49-F238E27FC236}">
                  <a16:creationId xmlns:a16="http://schemas.microsoft.com/office/drawing/2014/main" id="{F9367FE1-0E65-4003-9112-6028EAA764B6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Right Arrow 16">
              <a:extLst>
                <a:ext uri="{FF2B5EF4-FFF2-40B4-BE49-F238E27FC236}">
                  <a16:creationId xmlns:a16="http://schemas.microsoft.com/office/drawing/2014/main" id="{3AA1133B-68E9-497A-B7B4-368A9A0FDE3D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5C5E77-3779-4265-BACC-C7E9EA94F627}"/>
              </a:ext>
            </a:extLst>
          </p:cNvPr>
          <p:cNvGrpSpPr/>
          <p:nvPr/>
        </p:nvGrpSpPr>
        <p:grpSpPr>
          <a:xfrm>
            <a:off x="8846544" y="3203154"/>
            <a:ext cx="1674630" cy="708172"/>
            <a:chOff x="777446" y="2168380"/>
            <a:chExt cx="1411804" cy="708172"/>
          </a:xfrm>
        </p:grpSpPr>
        <p:sp>
          <p:nvSpPr>
            <p:cNvPr id="47" name="Right Arrow 18">
              <a:extLst>
                <a:ext uri="{FF2B5EF4-FFF2-40B4-BE49-F238E27FC236}">
                  <a16:creationId xmlns:a16="http://schemas.microsoft.com/office/drawing/2014/main" id="{2C1D4A59-CA4D-4C1E-8952-B8F50307FE31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ight Arrow 19">
              <a:extLst>
                <a:ext uri="{FF2B5EF4-FFF2-40B4-BE49-F238E27FC236}">
                  <a16:creationId xmlns:a16="http://schemas.microsoft.com/office/drawing/2014/main" id="{3FF065ED-E752-4430-A456-E67B8A739F9F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Right Arrow 20">
              <a:extLst>
                <a:ext uri="{FF2B5EF4-FFF2-40B4-BE49-F238E27FC236}">
                  <a16:creationId xmlns:a16="http://schemas.microsoft.com/office/drawing/2014/main" id="{7A8C61D2-1EE5-41F8-BB67-973295AB2817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3287A1-BA5C-4E26-BA6B-90F0B0BA6FA7}"/>
              </a:ext>
            </a:extLst>
          </p:cNvPr>
          <p:cNvSpPr/>
          <p:nvPr/>
        </p:nvSpPr>
        <p:spPr>
          <a:xfrm rot="1414773">
            <a:off x="463093" y="3697655"/>
            <a:ext cx="1227657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canh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F6D36F-F527-4D7F-9C83-40E1842105D1}"/>
              </a:ext>
            </a:extLst>
          </p:cNvPr>
          <p:cNvSpPr/>
          <p:nvPr/>
        </p:nvSpPr>
        <p:spPr>
          <a:xfrm>
            <a:off x="1932727" y="3933591"/>
            <a:ext cx="1101797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lạnh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F52D0B-4931-44C8-94EB-387195B96CC8}"/>
              </a:ext>
            </a:extLst>
          </p:cNvPr>
          <p:cNvSpPr/>
          <p:nvPr/>
        </p:nvSpPr>
        <p:spPr>
          <a:xfrm rot="20743700">
            <a:off x="3358906" y="3824399"/>
            <a:ext cx="918783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anh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1081E5-FA8E-4BA7-8986-942F04ABB443}"/>
              </a:ext>
            </a:extLst>
          </p:cNvPr>
          <p:cNvSpPr/>
          <p:nvPr/>
        </p:nvSpPr>
        <p:spPr>
          <a:xfrm rot="1414773">
            <a:off x="4716133" y="3773397"/>
            <a:ext cx="934495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dép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1C5795-F1AD-4D12-BAD6-1978BF45FFCC}"/>
              </a:ext>
            </a:extLst>
          </p:cNvPr>
          <p:cNvSpPr/>
          <p:nvPr/>
        </p:nvSpPr>
        <p:spPr>
          <a:xfrm>
            <a:off x="5812271" y="3996472"/>
            <a:ext cx="893402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hẹp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CDB5704-969F-43D3-A70F-0EDAEC672C4E}"/>
              </a:ext>
            </a:extLst>
          </p:cNvPr>
          <p:cNvSpPr/>
          <p:nvPr/>
        </p:nvSpPr>
        <p:spPr>
          <a:xfrm rot="20743700">
            <a:off x="6935273" y="3878673"/>
            <a:ext cx="759070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ép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042E871-8787-463A-9666-294ACE815FAA}"/>
              </a:ext>
            </a:extLst>
          </p:cNvPr>
          <p:cNvSpPr/>
          <p:nvPr/>
        </p:nvSpPr>
        <p:spPr>
          <a:xfrm rot="1414773">
            <a:off x="8173586" y="3966131"/>
            <a:ext cx="1048749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chùi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A3260D3-8371-46D1-BBBC-F65AEC195BDF}"/>
              </a:ext>
            </a:extLst>
          </p:cNvPr>
          <p:cNvSpPr/>
          <p:nvPr/>
        </p:nvSpPr>
        <p:spPr>
          <a:xfrm>
            <a:off x="9316345" y="4145749"/>
            <a:ext cx="838315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túi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851FAF-3BA6-4563-98C3-5092D8F9270C}"/>
              </a:ext>
            </a:extLst>
          </p:cNvPr>
          <p:cNvSpPr/>
          <p:nvPr/>
        </p:nvSpPr>
        <p:spPr>
          <a:xfrm rot="20743700">
            <a:off x="10369724" y="4033550"/>
            <a:ext cx="843187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mũi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751916-08E8-2544-89B2-87F4F43B63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598" y="3996472"/>
            <a:ext cx="2867584" cy="2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82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3558360" y="2496368"/>
            <a:ext cx="50738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Trả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lời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hỏi</a:t>
            </a:r>
            <a:endParaRPr kumimoji="1" lang="zh-CN" alt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3" y="5213667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45279-038D-DBD8-62EE-B01BCAC9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7691BB-00FB-A84C-E400-19711D7906E8}"/>
              </a:ext>
            </a:extLst>
          </p:cNvPr>
          <p:cNvSpPr txBox="1"/>
          <p:nvPr/>
        </p:nvSpPr>
        <p:spPr>
          <a:xfrm>
            <a:off x="1320800" y="5867401"/>
            <a:ext cx="993832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 thì cần làm những gì cho em?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D88A2-77BB-8BE7-6D50-3F5EFAFEC253}"/>
              </a:ext>
            </a:extLst>
          </p:cNvPr>
          <p:cNvSpPr txBox="1"/>
          <p:nvPr/>
        </p:nvSpPr>
        <p:spPr>
          <a:xfrm>
            <a:off x="1311124" y="5871746"/>
            <a:ext cx="993832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em, làm anh dễ hay khó?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CBABFD-7DAD-BF42-7633-F74E3F27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67" y="0"/>
            <a:ext cx="9332383" cy="58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5E3006-6021-A46C-C687-1096FFD01770}"/>
              </a:ext>
            </a:extLst>
          </p:cNvPr>
          <p:cNvCxnSpPr/>
          <p:nvPr/>
        </p:nvCxnSpPr>
        <p:spPr>
          <a:xfrm>
            <a:off x="1930400" y="3632200"/>
            <a:ext cx="25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E9EDF-86F8-216E-A247-AC0F0F2CCDD4}"/>
              </a:ext>
            </a:extLst>
          </p:cNvPr>
          <p:cNvCxnSpPr/>
          <p:nvPr/>
        </p:nvCxnSpPr>
        <p:spPr>
          <a:xfrm>
            <a:off x="1930400" y="4140200"/>
            <a:ext cx="294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44610E-5177-ADC5-7CE0-70CCEB657C89}"/>
              </a:ext>
            </a:extLst>
          </p:cNvPr>
          <p:cNvCxnSpPr/>
          <p:nvPr/>
        </p:nvCxnSpPr>
        <p:spPr>
          <a:xfrm>
            <a:off x="1930400" y="4605168"/>
            <a:ext cx="25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D1517B-61D5-5A6B-7CF1-96D13AC970A9}"/>
              </a:ext>
            </a:extLst>
          </p:cNvPr>
          <p:cNvCxnSpPr/>
          <p:nvPr/>
        </p:nvCxnSpPr>
        <p:spPr>
          <a:xfrm>
            <a:off x="1930400" y="51562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0FDB56-1D11-5ABF-FB88-C3599D4C5B39}"/>
              </a:ext>
            </a:extLst>
          </p:cNvPr>
          <p:cNvCxnSpPr/>
          <p:nvPr/>
        </p:nvCxnSpPr>
        <p:spPr>
          <a:xfrm>
            <a:off x="6370857" y="1193800"/>
            <a:ext cx="294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587316-7C81-A3C1-DD51-A41AF2619F5E}"/>
              </a:ext>
            </a:extLst>
          </p:cNvPr>
          <p:cNvCxnSpPr/>
          <p:nvPr/>
        </p:nvCxnSpPr>
        <p:spPr>
          <a:xfrm>
            <a:off x="6289965" y="2209800"/>
            <a:ext cx="25492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DE0E19-5062-253D-3600-73B444E8BBDC}"/>
              </a:ext>
            </a:extLst>
          </p:cNvPr>
          <p:cNvCxnSpPr/>
          <p:nvPr/>
        </p:nvCxnSpPr>
        <p:spPr>
          <a:xfrm>
            <a:off x="6370858" y="2717800"/>
            <a:ext cx="3687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5BFC5C-FAFA-5E3B-4AD6-35A745322633}"/>
              </a:ext>
            </a:extLst>
          </p:cNvPr>
          <p:cNvCxnSpPr/>
          <p:nvPr/>
        </p:nvCxnSpPr>
        <p:spPr>
          <a:xfrm>
            <a:off x="6370858" y="1701800"/>
            <a:ext cx="3077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65EDCA-37D8-C38B-6B1E-93C701A266A9}"/>
              </a:ext>
            </a:extLst>
          </p:cNvPr>
          <p:cNvSpPr txBox="1"/>
          <p:nvPr/>
        </p:nvSpPr>
        <p:spPr>
          <a:xfrm>
            <a:off x="1320800" y="5871746"/>
            <a:ext cx="993832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349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8" y="594614"/>
            <a:ext cx="88299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3200" b="1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4722" y="1600200"/>
            <a:ext cx="4729677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8516"/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4698"/>
            <a:ext cx="3657600" cy="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213839"/>
            <a:ext cx="3657600" cy="4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55" y="2667381"/>
            <a:ext cx="3657600" cy="52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90197"/>
            <a:ext cx="3657600" cy="54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151352"/>
            <a:ext cx="3657600" cy="4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4617403"/>
            <a:ext cx="3657600" cy="46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1" y="5083455"/>
            <a:ext cx="3657600" cy="49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09" y="5582401"/>
            <a:ext cx="3657600" cy="5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8313625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645886" y="2321290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EE561-D8AC-42C5-9AA6-B7E21F7F8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773" y="2321290"/>
            <a:ext cx="6297714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8" y="594614"/>
            <a:ext cx="88299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anh, chị hoặc em của em</a:t>
            </a:r>
            <a:endParaRPr lang="en-US" sz="3200" b="1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1860" r="3068" b="8687"/>
          <a:stretch/>
        </p:blipFill>
        <p:spPr>
          <a:xfrm>
            <a:off x="7666181" y="475551"/>
            <a:ext cx="4073235" cy="2470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11648" r="473" b="21818"/>
          <a:stretch/>
        </p:blipFill>
        <p:spPr>
          <a:xfrm>
            <a:off x="101600" y="2413000"/>
            <a:ext cx="7240955" cy="375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7620000" y="2819399"/>
            <a:ext cx="3685392" cy="36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54" y="473362"/>
            <a:ext cx="4682093" cy="16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0283"/>
            <a:ext cx="3376823" cy="28045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8517334-C0EE-4CD0-AE3D-821382722C6F}"/>
              </a:ext>
            </a:extLst>
          </p:cNvPr>
          <p:cNvSpPr/>
          <p:nvPr/>
        </p:nvSpPr>
        <p:spPr>
          <a:xfrm>
            <a:off x="2321170" y="869547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6E33D-0D02-41A1-84FF-46B13CBB5FD9}"/>
              </a:ext>
            </a:extLst>
          </p:cNvPr>
          <p:cNvSpPr txBox="1"/>
          <p:nvPr/>
        </p:nvSpPr>
        <p:spPr>
          <a:xfrm>
            <a:off x="2930770" y="86120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CB856-0F4C-4FE7-A87D-EBB2E4012CAE}"/>
              </a:ext>
            </a:extLst>
          </p:cNvPr>
          <p:cNvSpPr txBox="1"/>
          <p:nvPr/>
        </p:nvSpPr>
        <p:spPr>
          <a:xfrm>
            <a:off x="3304443" y="3999432"/>
            <a:ext cx="8184172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506597F-D6AE-4F5C-BF0B-426FFF64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42" r="21132" b="31923"/>
          <a:stretch/>
        </p:blipFill>
        <p:spPr bwMode="auto">
          <a:xfrm>
            <a:off x="7795846" y="1481568"/>
            <a:ext cx="3896527" cy="33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8EE0844-DF9A-4D37-B153-034A2EEFB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26587" r="51363" b="43872"/>
          <a:stretch/>
        </p:blipFill>
        <p:spPr bwMode="auto">
          <a:xfrm>
            <a:off x="3376822" y="1479147"/>
            <a:ext cx="4172837" cy="235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645886" y="2321290"/>
            <a:ext cx="25346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</a:t>
            </a:r>
            <a:endParaRPr kumimoji="1" lang="zh-CN" alt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1B76DA-F7AC-4E95-8174-32090E059E12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9881DF-2527-244C-9DDC-97352BF250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84" y="3180882"/>
            <a:ext cx="3276431" cy="3276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FFDDFB-2A54-4B1D-BFD9-8EE61579373F}"/>
              </a:ext>
            </a:extLst>
          </p:cNvPr>
          <p:cNvSpPr/>
          <p:nvPr/>
        </p:nvSpPr>
        <p:spPr>
          <a:xfrm>
            <a:off x="3752627" y="565433"/>
            <a:ext cx="4895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mẫu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81ED5-AA3B-4863-9EEF-0088ADC7B6CC}"/>
              </a:ext>
            </a:extLst>
          </p:cNvPr>
          <p:cNvSpPr txBox="1"/>
          <p:nvPr/>
        </p:nvSpPr>
        <p:spPr>
          <a:xfrm>
            <a:off x="1392277" y="4014329"/>
            <a:ext cx="2227917" cy="822305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Tay </a:t>
            </a:r>
            <a:r>
              <a:rPr lang="en-US" sz="3200" dirty="0" err="1"/>
              <a:t>dò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47C36-9B62-4D07-A589-6639FB59934F}"/>
              </a:ext>
            </a:extLst>
          </p:cNvPr>
          <p:cNvSpPr txBox="1"/>
          <p:nvPr/>
        </p:nvSpPr>
        <p:spPr>
          <a:xfrm>
            <a:off x="5060908" y="1639497"/>
            <a:ext cx="2489200" cy="822305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dõi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566D2-CC20-40BA-8F1F-3E0A4B1A5DB1}"/>
              </a:ext>
            </a:extLst>
          </p:cNvPr>
          <p:cNvSpPr txBox="1"/>
          <p:nvPr/>
        </p:nvSpPr>
        <p:spPr>
          <a:xfrm>
            <a:off x="8502736" y="4135772"/>
            <a:ext cx="2489201" cy="8223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Tai </a:t>
            </a:r>
            <a:r>
              <a:rPr lang="en-US" sz="3200" dirty="0" err="1"/>
              <a:t>nghe</a:t>
            </a:r>
            <a:endParaRPr lang="en-US" sz="3200" dirty="0"/>
          </a:p>
        </p:txBody>
      </p:sp>
      <p:pic>
        <p:nvPicPr>
          <p:cNvPr id="14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C31EE172-49F5-48F2-BBC1-CDA0CB53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0192">
            <a:off x="5943372" y="2538349"/>
            <a:ext cx="743405" cy="7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4EA6F7A5-288B-48BD-B7E3-273C2310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499798" y="411309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482DE0A-83E4-45E2-B94D-6432E6A4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903114" y="3991649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9111772" y="207949"/>
            <a:ext cx="2968210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78304" y="2151356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pic>
        <p:nvPicPr>
          <p:cNvPr id="18" name="Đọc_ Làm anh_HTS">
            <a:hlinkClick r:id="" action="ppaction://media"/>
            <a:extLst>
              <a:ext uri="{FF2B5EF4-FFF2-40B4-BE49-F238E27FC236}">
                <a16:creationId xmlns:a16="http://schemas.microsoft.com/office/drawing/2014/main" id="{C928B64F-FCA1-49CE-A158-40E434BC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945" y="6201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78304" y="2151356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73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9111772" y="207949"/>
            <a:ext cx="2968210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6196893" y="151017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6115942" y="4066258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0DABE4-9F68-441F-A789-BDD5B69F03C8}"/>
              </a:ext>
            </a:extLst>
          </p:cNvPr>
          <p:cNvCxnSpPr>
            <a:cxnSpLocks/>
          </p:cNvCxnSpPr>
          <p:nvPr/>
        </p:nvCxnSpPr>
        <p:spPr>
          <a:xfrm flipH="1">
            <a:off x="5245001" y="154777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468090-529B-4047-A7B1-E52F596B6199}"/>
              </a:ext>
            </a:extLst>
          </p:cNvPr>
          <p:cNvCxnSpPr>
            <a:cxnSpLocks/>
          </p:cNvCxnSpPr>
          <p:nvPr/>
        </p:nvCxnSpPr>
        <p:spPr>
          <a:xfrm flipH="1">
            <a:off x="5953939" y="2060728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A22FFA-1D92-4733-8AB1-4832B2B8E1CD}"/>
              </a:ext>
            </a:extLst>
          </p:cNvPr>
          <p:cNvCxnSpPr>
            <a:cxnSpLocks/>
          </p:cNvCxnSpPr>
          <p:nvPr/>
        </p:nvCxnSpPr>
        <p:spPr>
          <a:xfrm flipH="1">
            <a:off x="5828171" y="303755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4AFDE3-B87C-447F-A8F6-A60EC25198FF}"/>
              </a:ext>
            </a:extLst>
          </p:cNvPr>
          <p:cNvCxnSpPr>
            <a:cxnSpLocks/>
          </p:cNvCxnSpPr>
          <p:nvPr/>
        </p:nvCxnSpPr>
        <p:spPr>
          <a:xfrm flipH="1">
            <a:off x="5717562" y="303228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F27250-5E31-47F2-978E-2DD663B66571}"/>
              </a:ext>
            </a:extLst>
          </p:cNvPr>
          <p:cNvCxnSpPr>
            <a:cxnSpLocks/>
          </p:cNvCxnSpPr>
          <p:nvPr/>
        </p:nvCxnSpPr>
        <p:spPr>
          <a:xfrm flipH="1">
            <a:off x="4910511" y="403030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7CFE76-78C3-456A-8441-97CCC399A178}"/>
              </a:ext>
            </a:extLst>
          </p:cNvPr>
          <p:cNvCxnSpPr>
            <a:cxnSpLocks/>
          </p:cNvCxnSpPr>
          <p:nvPr/>
        </p:nvCxnSpPr>
        <p:spPr>
          <a:xfrm flipH="1">
            <a:off x="5305332" y="43901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515CE3-88F8-4C73-AC5F-DC62A7E6FC95}"/>
              </a:ext>
            </a:extLst>
          </p:cNvPr>
          <p:cNvCxnSpPr>
            <a:cxnSpLocks/>
          </p:cNvCxnSpPr>
          <p:nvPr/>
        </p:nvCxnSpPr>
        <p:spPr>
          <a:xfrm flipH="1">
            <a:off x="4778753" y="498898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C310E4-9F1D-4130-A9C6-4C7E776E0E15}"/>
              </a:ext>
            </a:extLst>
          </p:cNvPr>
          <p:cNvCxnSpPr>
            <a:cxnSpLocks/>
          </p:cNvCxnSpPr>
          <p:nvPr/>
        </p:nvCxnSpPr>
        <p:spPr>
          <a:xfrm flipH="1">
            <a:off x="5551365" y="542474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EF8AEC8-8B64-4F58-B464-021A90A3F0FD}"/>
              </a:ext>
            </a:extLst>
          </p:cNvPr>
          <p:cNvSpPr txBox="1"/>
          <p:nvPr/>
        </p:nvSpPr>
        <p:spPr>
          <a:xfrm>
            <a:off x="1312178" y="154777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B717BD-1483-4675-A738-4813BA80D232}"/>
              </a:ext>
            </a:extLst>
          </p:cNvPr>
          <p:cNvSpPr txBox="1"/>
          <p:nvPr/>
        </p:nvSpPr>
        <p:spPr>
          <a:xfrm>
            <a:off x="1312179" y="397850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2D8F9C-D257-4881-AE53-4A0A7DDD016C}"/>
              </a:ext>
            </a:extLst>
          </p:cNvPr>
          <p:cNvCxnSpPr>
            <a:cxnSpLocks/>
          </p:cNvCxnSpPr>
          <p:nvPr/>
        </p:nvCxnSpPr>
        <p:spPr>
          <a:xfrm flipH="1">
            <a:off x="5642851" y="546773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710E76-4ACE-4325-B2CE-C2FE7F505F9B}"/>
              </a:ext>
            </a:extLst>
          </p:cNvPr>
          <p:cNvCxnSpPr>
            <a:cxnSpLocks/>
          </p:cNvCxnSpPr>
          <p:nvPr/>
        </p:nvCxnSpPr>
        <p:spPr>
          <a:xfrm flipH="1">
            <a:off x="10144641" y="157919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296FAC-B17F-4DE1-AAD3-0D1D7F174296}"/>
              </a:ext>
            </a:extLst>
          </p:cNvPr>
          <p:cNvCxnSpPr>
            <a:cxnSpLocks/>
          </p:cNvCxnSpPr>
          <p:nvPr/>
        </p:nvCxnSpPr>
        <p:spPr>
          <a:xfrm flipH="1">
            <a:off x="10266696" y="206850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F48BAB-6CF3-49B6-9CB9-08AB8CBBD507}"/>
              </a:ext>
            </a:extLst>
          </p:cNvPr>
          <p:cNvCxnSpPr>
            <a:cxnSpLocks/>
          </p:cNvCxnSpPr>
          <p:nvPr/>
        </p:nvCxnSpPr>
        <p:spPr>
          <a:xfrm flipH="1">
            <a:off x="9727072" y="258241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522B2B-A1FF-4C32-997E-33ABE06E6362}"/>
              </a:ext>
            </a:extLst>
          </p:cNvPr>
          <p:cNvCxnSpPr>
            <a:cxnSpLocks/>
          </p:cNvCxnSpPr>
          <p:nvPr/>
        </p:nvCxnSpPr>
        <p:spPr>
          <a:xfrm flipH="1">
            <a:off x="11106787" y="299566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B728EC-5396-4339-BF52-1BB2239E5CE1}"/>
              </a:ext>
            </a:extLst>
          </p:cNvPr>
          <p:cNvCxnSpPr>
            <a:cxnSpLocks/>
          </p:cNvCxnSpPr>
          <p:nvPr/>
        </p:nvCxnSpPr>
        <p:spPr>
          <a:xfrm flipH="1">
            <a:off x="10141112" y="396118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4F3B0E-36D9-441C-94D9-600361FC7B3A}"/>
              </a:ext>
            </a:extLst>
          </p:cNvPr>
          <p:cNvCxnSpPr>
            <a:cxnSpLocks/>
          </p:cNvCxnSpPr>
          <p:nvPr/>
        </p:nvCxnSpPr>
        <p:spPr>
          <a:xfrm flipH="1">
            <a:off x="11177629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BA91E0-9D2C-4CE0-9DA4-AF5C4292FC4E}"/>
              </a:ext>
            </a:extLst>
          </p:cNvPr>
          <p:cNvCxnSpPr>
            <a:cxnSpLocks/>
          </p:cNvCxnSpPr>
          <p:nvPr/>
        </p:nvCxnSpPr>
        <p:spPr>
          <a:xfrm flipH="1">
            <a:off x="10264180" y="44738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9FCF13-C25C-4557-AF4D-87030C5BA867}"/>
              </a:ext>
            </a:extLst>
          </p:cNvPr>
          <p:cNvCxnSpPr>
            <a:cxnSpLocks/>
          </p:cNvCxnSpPr>
          <p:nvPr/>
        </p:nvCxnSpPr>
        <p:spPr>
          <a:xfrm flipH="1">
            <a:off x="9345330" y="495477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907A1F-FE3D-4B6F-8ACA-9B697ED75806}"/>
              </a:ext>
            </a:extLst>
          </p:cNvPr>
          <p:cNvCxnSpPr>
            <a:cxnSpLocks/>
          </p:cNvCxnSpPr>
          <p:nvPr/>
        </p:nvCxnSpPr>
        <p:spPr>
          <a:xfrm flipH="1">
            <a:off x="10200416" y="537928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EBFE5B-C9B2-4E41-83C7-1582A497B59E}"/>
              </a:ext>
            </a:extLst>
          </p:cNvPr>
          <p:cNvCxnSpPr>
            <a:cxnSpLocks/>
          </p:cNvCxnSpPr>
          <p:nvPr/>
        </p:nvCxnSpPr>
        <p:spPr>
          <a:xfrm flipH="1">
            <a:off x="10297373" y="540545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37C9CA-3E80-4572-9E1A-E6032764A9DD}"/>
              </a:ext>
            </a:extLst>
          </p:cNvPr>
          <p:cNvCxnSpPr>
            <a:cxnSpLocks/>
          </p:cNvCxnSpPr>
          <p:nvPr/>
        </p:nvCxnSpPr>
        <p:spPr>
          <a:xfrm flipH="1">
            <a:off x="4750267" y="2493031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5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53A53-F3A7-E00A-E767-3ABD3F311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403833-42D3-9CF1-29C2-4C57FF2A676B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D8A881D-1DA9-DEB6-3E99-EE7897F45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64AA1-EC88-49F1-1D9D-C179E7FCB76C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BF0FB-1B35-A649-41ED-4CC952762CAF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7E778-B546-A221-423E-E4D52357B203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36DC9-227A-3888-6317-CF3CFB62967E}"/>
              </a:ext>
            </a:extLst>
          </p:cNvPr>
          <p:cNvSpPr txBox="1"/>
          <p:nvPr/>
        </p:nvSpPr>
        <p:spPr>
          <a:xfrm>
            <a:off x="5978304" y="2151356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24836-83EF-A74B-787F-79A9E0A0080D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33B732CF-0241-019B-D7EE-9BBE445111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F0451E-F7D4-7DDA-4E4B-FE71B1691998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E6E5C8-D599-1BAF-18B8-119EF3E3A895}"/>
              </a:ext>
            </a:extLst>
          </p:cNvPr>
          <p:cNvSpPr txBox="1"/>
          <p:nvPr/>
        </p:nvSpPr>
        <p:spPr>
          <a:xfrm>
            <a:off x="3003736" y="6042661"/>
            <a:ext cx="8172969" cy="584739"/>
          </a:xfrm>
          <a:prstGeom prst="rect">
            <a:avLst/>
          </a:prstGeom>
          <a:solidFill>
            <a:schemeClr val="accent5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2BD13-C7C3-635F-AD83-9E3ED144350C}"/>
              </a:ext>
            </a:extLst>
          </p:cNvPr>
          <p:cNvSpPr txBox="1"/>
          <p:nvPr/>
        </p:nvSpPr>
        <p:spPr>
          <a:xfrm>
            <a:off x="3689078" y="4416347"/>
            <a:ext cx="2609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E4CD5A-8F4A-252F-C5BA-8255E2A9357A}"/>
              </a:ext>
            </a:extLst>
          </p:cNvPr>
          <p:cNvSpPr txBox="1"/>
          <p:nvPr/>
        </p:nvSpPr>
        <p:spPr>
          <a:xfrm>
            <a:off x="3772208" y="5403105"/>
            <a:ext cx="2277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1003</Words>
  <Application>Microsoft Office PowerPoint</Application>
  <PresentationFormat>Widescreen</PresentationFormat>
  <Paragraphs>271</Paragraphs>
  <Slides>21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DengXian</vt:lpstr>
      <vt:lpstr>.VnArial</vt:lpstr>
      <vt:lpstr>Arial</vt:lpstr>
      <vt:lpstr>Arial Rounded MT Bold</vt:lpstr>
      <vt:lpstr>Arial-Rounded</vt:lpstr>
      <vt:lpstr>Calibri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pc</cp:lastModifiedBy>
  <cp:revision>678</cp:revision>
  <dcterms:created xsi:type="dcterms:W3CDTF">2018-06-17T04:53:58Z</dcterms:created>
  <dcterms:modified xsi:type="dcterms:W3CDTF">2025-02-11T23:22:40Z</dcterms:modified>
</cp:coreProperties>
</file>