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18" r:id="rId4"/>
    <p:sldMasterId id="2147483725" r:id="rId5"/>
  </p:sldMasterIdLst>
  <p:notesMasterIdLst>
    <p:notesMasterId r:id="rId18"/>
  </p:notesMasterIdLst>
  <p:handoutMasterIdLst>
    <p:handoutMasterId r:id="rId19"/>
  </p:handoutMasterIdLst>
  <p:sldIdLst>
    <p:sldId id="2007577113" r:id="rId6"/>
    <p:sldId id="264" r:id="rId7"/>
    <p:sldId id="2007577133" r:id="rId8"/>
    <p:sldId id="308" r:id="rId9"/>
    <p:sldId id="2007577134" r:id="rId10"/>
    <p:sldId id="309" r:id="rId11"/>
    <p:sldId id="2007577135" r:id="rId12"/>
    <p:sldId id="260" r:id="rId13"/>
    <p:sldId id="2007577116" r:id="rId14"/>
    <p:sldId id="310" r:id="rId15"/>
    <p:sldId id="257" r:id="rId16"/>
    <p:sldId id="33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75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5AC8F-3EBA-49F6-BE56-16AFF91940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8号-创中黑" panose="00000500000000000000" charset="-122"/>
              <a:ea typeface="字魂58号-创中黑" panose="0000050000000000000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2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9077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146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953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90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0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775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60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55430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243435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778016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878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944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529838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34905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、什么是健康？</a:t>
            </a:r>
          </a:p>
        </p:txBody>
      </p:sp>
    </p:spTree>
    <p:extLst>
      <p:ext uri="{BB962C8B-B14F-4D97-AF65-F5344CB8AC3E}">
        <p14:creationId xmlns:p14="http://schemas.microsoft.com/office/powerpoint/2010/main" val="1860031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452755" y="434340"/>
            <a:ext cx="55638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03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6C53"/>
                </a:solidFill>
                <a:effectLst/>
                <a:uLnTx/>
                <a:uFillTx/>
                <a:latin typeface="字魂58号-创中黑" panose="00000500000000000000" charset="-122"/>
                <a:ea typeface="字魂58号-创中黑" panose="00000500000000000000" charset="-122"/>
                <a:cs typeface="字魂58号-创中黑" panose="00000500000000000000" charset="-122"/>
                <a:sym typeface="字魂58号-创中黑" panose="00000500000000000000" charset="-122"/>
              </a:rPr>
              <a:t>、解决苦恼的一些方法</a:t>
            </a:r>
          </a:p>
        </p:txBody>
      </p:sp>
    </p:spTree>
    <p:extLst>
      <p:ext uri="{BB962C8B-B14F-4D97-AF65-F5344CB8AC3E}">
        <p14:creationId xmlns:p14="http://schemas.microsoft.com/office/powerpoint/2010/main" val="18240673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0cf32826ef58--"/>
          <p:cNvPicPr>
            <a:picLocks noChangeAspect="1"/>
          </p:cNvPicPr>
          <p:nvPr userDrawn="1"/>
        </p:nvPicPr>
        <p:blipFill>
          <a:blip r:embed="rId2"/>
          <a:srcRect l="917" r="908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3" name="图片 2" descr="C:/Users/ADMINI~1/AppData/Local/Temp/picturecompress_20210629202014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42405"/>
          </a:xfrm>
          <a:prstGeom prst="rect">
            <a:avLst/>
          </a:prstGeom>
        </p:spPr>
      </p:pic>
      <p:pic>
        <p:nvPicPr>
          <p:cNvPr id="4" name="图片 3" descr="60cf32826ef58----"/>
          <p:cNvPicPr>
            <a:picLocks noChangeAspect="1"/>
          </p:cNvPicPr>
          <p:nvPr userDrawn="1"/>
        </p:nvPicPr>
        <p:blipFill>
          <a:blip r:embed="rId4"/>
          <a:srcRect l="74829" t="58057"/>
          <a:stretch>
            <a:fillRect/>
          </a:stretch>
        </p:blipFill>
        <p:spPr>
          <a:xfrm>
            <a:off x="9123045" y="3987800"/>
            <a:ext cx="3068955" cy="2880995"/>
          </a:xfrm>
          <a:prstGeom prst="rect">
            <a:avLst/>
          </a:prstGeom>
        </p:spPr>
      </p:pic>
      <p:sp>
        <p:nvSpPr>
          <p:cNvPr id="5" name="缺角矩形 4"/>
          <p:cNvSpPr/>
          <p:nvPr userDrawn="1"/>
        </p:nvSpPr>
        <p:spPr>
          <a:xfrm>
            <a:off x="259080" y="224155"/>
            <a:ext cx="11672570" cy="6410325"/>
          </a:xfrm>
          <a:prstGeom prst="plaque">
            <a:avLst>
              <a:gd name="adj" fmla="val 950"/>
            </a:avLst>
          </a:prstGeom>
          <a:solidFill>
            <a:schemeClr val="bg1"/>
          </a:solidFill>
          <a:ln>
            <a:solidFill>
              <a:srgbClr val="F86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748794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F2CFAC5-EF1D-4526-B6C5-07B6C83F99E0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5930160-2BCF-4E93-8737-9C5CB8E57A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723405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65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0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65"/>
            </a:lvl1pPr>
            <a:lvl2pPr marL="431268" indent="0" algn="ctr">
              <a:buNone/>
              <a:defRPr sz="1885"/>
            </a:lvl2pPr>
            <a:lvl3pPr marL="862536" indent="0" algn="ctr">
              <a:buNone/>
              <a:defRPr sz="1696"/>
            </a:lvl3pPr>
            <a:lvl4pPr marL="1293805" indent="0" algn="ctr">
              <a:buNone/>
              <a:defRPr sz="1508"/>
            </a:lvl4pPr>
            <a:lvl5pPr marL="1724638" indent="0" algn="ctr">
              <a:buNone/>
              <a:defRPr sz="1508"/>
            </a:lvl5pPr>
            <a:lvl6pPr marL="2155906" indent="0" algn="ctr">
              <a:buNone/>
              <a:defRPr sz="1508"/>
            </a:lvl6pPr>
            <a:lvl7pPr marL="2587175" indent="0" algn="ctr">
              <a:buNone/>
              <a:defRPr sz="1508"/>
            </a:lvl7pPr>
            <a:lvl8pPr marL="3018443" indent="0" algn="ctr">
              <a:buNone/>
              <a:defRPr sz="1508"/>
            </a:lvl8pPr>
            <a:lvl9pPr marL="3449711" indent="0" algn="ctr">
              <a:buNone/>
              <a:defRPr sz="1508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837432457"/>
      </p:ext>
    </p:extLst>
  </p:cSld>
  <p:clrMapOvr>
    <a:masterClrMapping/>
  </p:clrMapOvr>
  <p:transition advClick="0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5" y="1158129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7916922"/>
      </p:ext>
    </p:extLst>
  </p:cSld>
  <p:clrMapOvr>
    <a:masterClrMapping/>
  </p:clrMapOvr>
  <p:transition advClick="0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7" y="1709796"/>
            <a:ext cx="10515799" cy="2852832"/>
          </a:xfrm>
          <a:prstGeom prst="rect">
            <a:avLst/>
          </a:prstGeom>
        </p:spPr>
        <p:txBody>
          <a:bodyPr anchor="b"/>
          <a:lstStyle>
            <a:lvl1pPr>
              <a:defRPr sz="565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7" y="4589618"/>
            <a:ext cx="10515799" cy="1500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65">
                <a:solidFill>
                  <a:schemeClr val="tx1">
                    <a:tint val="75000"/>
                  </a:schemeClr>
                </a:solidFill>
              </a:defRPr>
            </a:lvl1pPr>
            <a:lvl2pPr marL="431268" indent="0">
              <a:buNone/>
              <a:defRPr sz="1885">
                <a:solidFill>
                  <a:schemeClr val="tx1">
                    <a:tint val="75000"/>
                  </a:schemeClr>
                </a:solidFill>
              </a:defRPr>
            </a:lvl2pPr>
            <a:lvl3pPr marL="862536" indent="0">
              <a:buNone/>
              <a:defRPr sz="1696">
                <a:solidFill>
                  <a:schemeClr val="tx1">
                    <a:tint val="75000"/>
                  </a:schemeClr>
                </a:solidFill>
              </a:defRPr>
            </a:lvl3pPr>
            <a:lvl4pPr marL="1293805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4pPr>
            <a:lvl5pPr marL="1724638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5pPr>
            <a:lvl6pPr marL="2155906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6pPr>
            <a:lvl7pPr marL="2587175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7pPr>
            <a:lvl8pPr marL="3018443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8pPr>
            <a:lvl9pPr marL="3449711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85959072"/>
      </p:ext>
    </p:extLst>
  </p:cSld>
  <p:clrMapOvr>
    <a:masterClrMapping/>
  </p:clrMapOvr>
  <p:transition advClick="0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81729371"/>
      </p:ext>
    </p:extLst>
  </p:cSld>
  <p:clrMapOvr>
    <a:masterClrMapping/>
  </p:clrMapOvr>
  <p:transition advClick="0" advTm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6" y="365137"/>
            <a:ext cx="10515799" cy="132560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8"/>
            <a:ext cx="4873667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3"/>
            </a:lvl1pPr>
            <a:lvl2pPr marL="431268" indent="0">
              <a:buNone/>
              <a:defRPr sz="2265"/>
            </a:lvl2pPr>
            <a:lvl3pPr marL="862536" indent="0">
              <a:buNone/>
              <a:defRPr sz="1885"/>
            </a:lvl3pPr>
            <a:lvl4pPr marL="1293805" indent="0">
              <a:buNone/>
              <a:defRPr sz="1696"/>
            </a:lvl4pPr>
            <a:lvl5pPr marL="1724638" indent="0">
              <a:buNone/>
              <a:defRPr sz="1696"/>
            </a:lvl5pPr>
            <a:lvl6pPr marL="2155906" indent="0">
              <a:buNone/>
              <a:defRPr sz="1696"/>
            </a:lvl6pPr>
            <a:lvl7pPr marL="2587175" indent="0">
              <a:buNone/>
              <a:defRPr sz="1696"/>
            </a:lvl7pPr>
            <a:lvl8pPr marL="3018443" indent="0">
              <a:buNone/>
              <a:defRPr sz="1696"/>
            </a:lvl8pPr>
            <a:lvl9pPr marL="3449711" indent="0">
              <a:buNone/>
              <a:defRPr sz="16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70"/>
            <a:ext cx="4873667" cy="3524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8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43"/>
            </a:lvl1pPr>
            <a:lvl2pPr marL="431268" indent="0">
              <a:buNone/>
              <a:defRPr sz="2265"/>
            </a:lvl2pPr>
            <a:lvl3pPr marL="862536" indent="0">
              <a:buNone/>
              <a:defRPr sz="1885"/>
            </a:lvl3pPr>
            <a:lvl4pPr marL="1293805" indent="0">
              <a:buNone/>
              <a:defRPr sz="1696"/>
            </a:lvl4pPr>
            <a:lvl5pPr marL="1724638" indent="0">
              <a:buNone/>
              <a:defRPr sz="1696"/>
            </a:lvl5pPr>
            <a:lvl6pPr marL="2155906" indent="0">
              <a:buNone/>
              <a:defRPr sz="1696"/>
            </a:lvl6pPr>
            <a:lvl7pPr marL="2587175" indent="0">
              <a:buNone/>
              <a:defRPr sz="1696"/>
            </a:lvl7pPr>
            <a:lvl8pPr marL="3018443" indent="0">
              <a:buNone/>
              <a:defRPr sz="1696"/>
            </a:lvl8pPr>
            <a:lvl9pPr marL="3449711" indent="0">
              <a:buNone/>
              <a:defRPr sz="16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70"/>
            <a:ext cx="4897668" cy="3524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1124575"/>
      </p:ext>
    </p:extLst>
  </p:cSld>
  <p:clrMapOvr>
    <a:masterClrMapping/>
  </p:clrMapOvr>
  <p:transition advClick="0" advTm="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2046643"/>
      </p:ext>
    </p:extLst>
  </p:cSld>
  <p:clrMapOvr>
    <a:masterClrMapping/>
  </p:clrMapOvr>
  <p:transition advClick="0" advTm="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115451"/>
      </p:ext>
    </p:extLst>
  </p:cSld>
  <p:clrMapOvr>
    <a:masterClrMapping/>
  </p:clrMapOvr>
  <p:transition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01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9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019"/>
            </a:lvl1pPr>
            <a:lvl2pPr>
              <a:defRPr sz="2643"/>
            </a:lvl2pPr>
            <a:lvl3pPr>
              <a:defRPr sz="2265"/>
            </a:lvl3pPr>
            <a:lvl4pPr>
              <a:defRPr sz="1885"/>
            </a:lvl4pPr>
            <a:lvl5pPr>
              <a:defRPr sz="1885"/>
            </a:lvl5pPr>
            <a:lvl6pPr>
              <a:defRPr sz="1885"/>
            </a:lvl6pPr>
            <a:lvl7pPr>
              <a:defRPr sz="1885"/>
            </a:lvl7pPr>
            <a:lvl8pPr>
              <a:defRPr sz="1885"/>
            </a:lvl8pPr>
            <a:lvl9pPr>
              <a:defRPr sz="188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1"/>
            <a:ext cx="3932311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8"/>
            </a:lvl1pPr>
            <a:lvl2pPr marL="431268" indent="0">
              <a:buNone/>
              <a:defRPr sz="1319"/>
            </a:lvl2pPr>
            <a:lvl3pPr marL="862536" indent="0">
              <a:buNone/>
              <a:defRPr sz="1131"/>
            </a:lvl3pPr>
            <a:lvl4pPr marL="1293805" indent="0">
              <a:buNone/>
              <a:defRPr sz="943"/>
            </a:lvl4pPr>
            <a:lvl5pPr marL="1724638" indent="0">
              <a:buNone/>
              <a:defRPr sz="943"/>
            </a:lvl5pPr>
            <a:lvl6pPr marL="2155906" indent="0">
              <a:buNone/>
              <a:defRPr sz="943"/>
            </a:lvl6pPr>
            <a:lvl7pPr marL="2587175" indent="0">
              <a:buNone/>
              <a:defRPr sz="943"/>
            </a:lvl7pPr>
            <a:lvl8pPr marL="3018443" indent="0">
              <a:buNone/>
              <a:defRPr sz="943"/>
            </a:lvl8pPr>
            <a:lvl9pPr marL="3449711" indent="0">
              <a:buNone/>
              <a:defRPr sz="9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16137793"/>
      </p:ext>
    </p:extLst>
  </p:cSld>
  <p:clrMapOvr>
    <a:masterClrMapping/>
  </p:clrMapOvr>
  <p:transition advClick="0" advTm="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01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8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19"/>
            </a:lvl1pPr>
            <a:lvl2pPr marL="431268" indent="0">
              <a:buNone/>
              <a:defRPr sz="2643"/>
            </a:lvl2pPr>
            <a:lvl3pPr marL="862536" indent="0">
              <a:buNone/>
              <a:defRPr sz="2265"/>
            </a:lvl3pPr>
            <a:lvl4pPr marL="1293805" indent="0">
              <a:buNone/>
              <a:defRPr sz="1885"/>
            </a:lvl4pPr>
            <a:lvl5pPr marL="1724638" indent="0">
              <a:buNone/>
              <a:defRPr sz="1885"/>
            </a:lvl5pPr>
            <a:lvl6pPr marL="2155906" indent="0">
              <a:buNone/>
              <a:defRPr sz="1885"/>
            </a:lvl6pPr>
            <a:lvl7pPr marL="2587175" indent="0">
              <a:buNone/>
              <a:defRPr sz="1885"/>
            </a:lvl7pPr>
            <a:lvl8pPr marL="3018443" indent="0">
              <a:buNone/>
              <a:defRPr sz="1885"/>
            </a:lvl8pPr>
            <a:lvl9pPr marL="3449711" indent="0">
              <a:buNone/>
              <a:defRPr sz="18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1"/>
            <a:ext cx="4165428" cy="3811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85"/>
            </a:lvl1pPr>
            <a:lvl2pPr marL="431268" indent="0">
              <a:buNone/>
              <a:defRPr sz="1696"/>
            </a:lvl2pPr>
            <a:lvl3pPr marL="862536" indent="0">
              <a:buNone/>
              <a:defRPr sz="1508"/>
            </a:lvl3pPr>
            <a:lvl4pPr marL="1293805" indent="0">
              <a:buNone/>
              <a:defRPr sz="1319"/>
            </a:lvl4pPr>
            <a:lvl5pPr marL="1724638" indent="0">
              <a:buNone/>
              <a:defRPr sz="1319"/>
            </a:lvl5pPr>
            <a:lvl6pPr marL="2155906" indent="0">
              <a:buNone/>
              <a:defRPr sz="1319"/>
            </a:lvl6pPr>
            <a:lvl7pPr marL="2587175" indent="0">
              <a:buNone/>
              <a:defRPr sz="1319"/>
            </a:lvl7pPr>
            <a:lvl8pPr marL="3018443" indent="0">
              <a:buNone/>
              <a:defRPr sz="1319"/>
            </a:lvl8pPr>
            <a:lvl9pPr marL="3449711" indent="0">
              <a:buNone/>
              <a:defRPr sz="131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03781655"/>
      </p:ext>
    </p:extLst>
  </p:cSld>
  <p:clrMapOvr>
    <a:masterClrMapping/>
  </p:clrMapOvr>
  <p:transition advClick="0" advTm="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5" y="198996"/>
            <a:ext cx="5980067" cy="82723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5" y="1158129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17338366"/>
      </p:ext>
    </p:extLst>
  </p:cSld>
  <p:clrMapOvr>
    <a:masterClrMapping/>
  </p:clrMapOvr>
  <p:transition advClick="0" advTm="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9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9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72155765"/>
      </p:ext>
    </p:extLst>
  </p:cSld>
  <p:clrMapOvr>
    <a:masterClrMapping/>
  </p:clrMapOvr>
  <p:transition advClick="0" advTm="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6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29661532"/>
      </p:ext>
    </p:extLst>
  </p:cSld>
  <p:clrMapOvr>
    <a:masterClrMapping/>
  </p:clrMapOvr>
  <p:transition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2025/5/13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1" y="-1811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3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02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2C783F-0757-4DDA-8864-06983312492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374" y="165652"/>
            <a:ext cx="1261143" cy="12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7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533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advClick="0" advTm="0">
    <p:random/>
  </p:transition>
  <p:hf sldNum="0" hdr="0"/>
  <p:txStyles>
    <p:titleStyle>
      <a:lvl1pPr marL="0" lvl="0" indent="0" algn="ctr" defTabSz="1028342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93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5138" lvl="0" indent="-385138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56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35555" lvl="1" indent="-32203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15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85101" lvl="2" indent="-256759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67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99490" lvl="3" indent="-257630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13008" lvl="4" indent="-256759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23332" lvl="5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36665" lvl="6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49999" lvl="7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3332" lvl="8" indent="-156667" algn="l" defTabSz="10283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2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2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13333" lvl="1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26666" lvl="2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9999" lvl="3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53333" lvl="4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66665" lvl="5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79998" lvl="6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3332" lvl="7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06665" lvl="8" indent="0" algn="l" defTabSz="6266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5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643" y="3256560"/>
            <a:ext cx="881315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9: LUYỆN</a:t>
            </a:r>
            <a:r>
              <a:rPr kumimoji="0" lang="en-US" sz="4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TẬP 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353" y="1059712"/>
            <a:ext cx="7942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QUEN VỚI HÌNH HỌC PHẲNG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9" name="Picture 2" descr="F:\AAA-LÀM ẢNH SLIDE\ROBO LT.png">
            <a:extLst>
              <a:ext uri="{FF2B5EF4-FFF2-40B4-BE49-F238E27FC236}">
                <a16:creationId xmlns:a16="http://schemas.microsoft.com/office/drawing/2014/main" id="{44AAB06C-CC43-4443-AC04-009A39EEB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0740" y="4172987"/>
            <a:ext cx="2558409" cy="2541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27" y="596765"/>
            <a:ext cx="2230362" cy="991397"/>
          </a:xfrm>
          <a:prstGeom prst="rect">
            <a:avLst/>
          </a:prstGeom>
          <a:noFill/>
        </p:spPr>
      </p:pic>
      <p:sp>
        <p:nvSpPr>
          <p:cNvPr id="6" name="Title 16"/>
          <p:cNvSpPr txBox="1">
            <a:spLocks/>
          </p:cNvSpPr>
          <p:nvPr/>
        </p:nvSpPr>
        <p:spPr>
          <a:xfrm>
            <a:off x="1034063" y="1612469"/>
            <a:ext cx="4535065" cy="430517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b="1" dirty="0">
                <a:latin typeface="+mj-lt"/>
              </a:rPr>
              <a:t>4. </a:t>
            </a:r>
            <a:r>
              <a:rPr lang="en-US" sz="2800" b="1" dirty="0" err="1">
                <a:latin typeface="+mj-lt"/>
              </a:rPr>
              <a:t>Chọn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đáp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án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đúng</a:t>
            </a:r>
            <a:r>
              <a:rPr lang="en-US" sz="2800" b="1" dirty="0">
                <a:latin typeface="+mj-lt"/>
              </a:rPr>
              <a:t>. </a:t>
            </a:r>
          </a:p>
        </p:txBody>
      </p:sp>
      <p:sp>
        <p:nvSpPr>
          <p:cNvPr id="7" name="Title 16"/>
          <p:cNvSpPr txBox="1">
            <a:spLocks/>
          </p:cNvSpPr>
          <p:nvPr/>
        </p:nvSpPr>
        <p:spPr>
          <a:xfrm>
            <a:off x="6193350" y="751913"/>
            <a:ext cx="4535065" cy="430517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 err="1">
                <a:latin typeface="+mj-lt"/>
              </a:rPr>
              <a:t>Với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miếng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tam </a:t>
            </a:r>
            <a:r>
              <a:rPr lang="en-US" sz="2800" dirty="0" err="1">
                <a:latin typeface="+mj-lt"/>
              </a:rPr>
              <a:t>giác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8" name="Title 16"/>
          <p:cNvSpPr txBox="1">
            <a:spLocks/>
          </p:cNvSpPr>
          <p:nvPr/>
        </p:nvSpPr>
        <p:spPr>
          <a:xfrm>
            <a:off x="6193350" y="2883346"/>
            <a:ext cx="5121903" cy="430517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Mai </a:t>
            </a:r>
            <a:r>
              <a:rPr lang="en-US" sz="2800" dirty="0" err="1">
                <a:latin typeface="+mj-lt"/>
              </a:rPr>
              <a:t>ghép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sau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9" name="Title 16"/>
          <p:cNvSpPr txBox="1">
            <a:spLocks/>
          </p:cNvSpPr>
          <p:nvPr/>
        </p:nvSpPr>
        <p:spPr>
          <a:xfrm>
            <a:off x="1034063" y="2710762"/>
            <a:ext cx="5009657" cy="775687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algn="just"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Mai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dùng</a:t>
            </a:r>
            <a:r>
              <a:rPr lang="en-US" sz="2800" dirty="0">
                <a:latin typeface="+mj-lt"/>
              </a:rPr>
              <a:t> bao </a:t>
            </a:r>
            <a:r>
              <a:rPr lang="en-US" sz="2800" dirty="0" err="1">
                <a:latin typeface="+mj-lt"/>
              </a:rPr>
              <a:t>nhiêu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miếng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bìa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tam </a:t>
            </a:r>
            <a:r>
              <a:rPr lang="en-US" sz="2800" dirty="0" err="1">
                <a:latin typeface="+mj-lt"/>
              </a:rPr>
              <a:t>giác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ghép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bên</a:t>
            </a:r>
            <a:r>
              <a:rPr lang="en-US" sz="2800" dirty="0">
                <a:latin typeface="+mj-lt"/>
              </a:rPr>
              <a:t>?</a:t>
            </a:r>
          </a:p>
        </p:txBody>
      </p:sp>
      <p:sp>
        <p:nvSpPr>
          <p:cNvPr id="10" name="Title 16"/>
          <p:cNvSpPr txBox="1">
            <a:spLocks/>
          </p:cNvSpPr>
          <p:nvPr/>
        </p:nvSpPr>
        <p:spPr>
          <a:xfrm>
            <a:off x="1948326" y="3758528"/>
            <a:ext cx="1246303" cy="441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878" tIns="60939" rIns="121878" bIns="60939" rtlCol="0" anchor="b">
            <a:normAutofit fontScale="82500" lnSpcReduction="20000"/>
          </a:bodyPr>
          <a:lstStyle/>
          <a:p>
            <a:pPr algn="just"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A. 4 </a:t>
            </a:r>
          </a:p>
        </p:txBody>
      </p:sp>
      <p:sp>
        <p:nvSpPr>
          <p:cNvPr id="11" name="Title 16"/>
          <p:cNvSpPr txBox="1">
            <a:spLocks/>
          </p:cNvSpPr>
          <p:nvPr/>
        </p:nvSpPr>
        <p:spPr>
          <a:xfrm>
            <a:off x="1948326" y="4329225"/>
            <a:ext cx="1246303" cy="441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878" tIns="60939" rIns="121878" bIns="60939" rtlCol="0" anchor="b">
            <a:normAutofit fontScale="82500" lnSpcReduction="20000"/>
          </a:bodyPr>
          <a:lstStyle/>
          <a:p>
            <a:pPr algn="just"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B. 5 </a:t>
            </a:r>
          </a:p>
        </p:txBody>
      </p:sp>
      <p:sp>
        <p:nvSpPr>
          <p:cNvPr id="12" name="Title 16"/>
          <p:cNvSpPr txBox="1">
            <a:spLocks/>
          </p:cNvSpPr>
          <p:nvPr/>
        </p:nvSpPr>
        <p:spPr>
          <a:xfrm>
            <a:off x="1948326" y="4899921"/>
            <a:ext cx="1246303" cy="4414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121878" tIns="60939" rIns="121878" bIns="60939" rtlCol="0" anchor="b">
            <a:normAutofit fontScale="82500" lnSpcReduction="20000"/>
          </a:bodyPr>
          <a:lstStyle/>
          <a:p>
            <a:pPr algn="just"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C. 6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19" y="1309784"/>
            <a:ext cx="1292863" cy="1296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08" y="3568570"/>
            <a:ext cx="3924711" cy="261893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850105" y="4770672"/>
            <a:ext cx="986629" cy="69167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8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53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bóng đèn">
            <a:extLst>
              <a:ext uri="{FF2B5EF4-FFF2-40B4-BE49-F238E27FC236}">
                <a16:creationId xmlns:a16="http://schemas.microsoft.com/office/drawing/2014/main" id="{12479998-4678-4F60-8214-FD051981E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98924"/>
            <a:ext cx="3127975" cy="3347800"/>
          </a:xfrm>
          <a:prstGeom prst="rect">
            <a:avLst/>
          </a:prstGeom>
        </p:spPr>
      </p:pic>
      <p:sp>
        <p:nvSpPr>
          <p:cNvPr id="7" name="Vận dụng">
            <a:extLst>
              <a:ext uri="{FF2B5EF4-FFF2-40B4-BE49-F238E27FC236}">
                <a16:creationId xmlns:a16="http://schemas.microsoft.com/office/drawing/2014/main" id="{1939F746-D3CB-4D53-887E-0006A0D4C68B}"/>
              </a:ext>
            </a:extLst>
          </p:cNvPr>
          <p:cNvSpPr txBox="1"/>
          <p:nvPr/>
        </p:nvSpPr>
        <p:spPr>
          <a:xfrm>
            <a:off x="3539624" y="855542"/>
            <a:ext cx="6566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erta Std CY Bold" panose="00000800000000000000" pitchFamily="50" charset="0"/>
                <a:ea typeface="宋体"/>
                <a:cs typeface="+mn-cs"/>
              </a:rPr>
              <a:t>Vận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erta Std CY Bold" panose="00000800000000000000" pitchFamily="50" charset="0"/>
                <a:ea typeface="宋体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erta Std CY Bold" panose="00000800000000000000" pitchFamily="50" charset="0"/>
                <a:ea typeface="宋体"/>
                <a:cs typeface="+mn-cs"/>
              </a:rPr>
              <a:t>dụng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verta Std CY Bold" panose="00000800000000000000" pitchFamily="50" charset="0"/>
              <a:ea typeface="宋体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1538FA-FABF-4287-9675-3283A7A1DE07}"/>
              </a:ext>
            </a:extLst>
          </p:cNvPr>
          <p:cNvSpPr/>
          <p:nvPr/>
        </p:nvSpPr>
        <p:spPr>
          <a:xfrm>
            <a:off x="-227328" y="2627804"/>
            <a:ext cx="12170972" cy="1602391"/>
          </a:xfrm>
          <a:prstGeom prst="rect">
            <a:avLst/>
          </a:prstGeom>
          <a:noFill/>
        </p:spPr>
        <p:txBody>
          <a:bodyPr wrap="squar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7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Con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hãy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đồ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dùng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được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ghép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bởi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khác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nhau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lớp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95109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38FB5-5000-4DCE-A80F-A047AD7A7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9ED262-A1A8-4311-A957-174AFDDC3709}"/>
              </a:ext>
            </a:extLst>
          </p:cNvPr>
          <p:cNvSpPr txBox="1"/>
          <p:nvPr/>
        </p:nvSpPr>
        <p:spPr>
          <a:xfrm>
            <a:off x="3216729" y="6488668"/>
            <a:ext cx="7043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1449541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499" y="383951"/>
            <a:ext cx="1323849" cy="804770"/>
          </a:xfrm>
          <a:prstGeom prst="rect">
            <a:avLst/>
          </a:prstGeom>
          <a:noFill/>
        </p:spPr>
      </p:pic>
      <p:sp>
        <p:nvSpPr>
          <p:cNvPr id="3" name="Title 16"/>
          <p:cNvSpPr txBox="1">
            <a:spLocks/>
          </p:cNvSpPr>
          <p:nvPr/>
        </p:nvSpPr>
        <p:spPr>
          <a:xfrm>
            <a:off x="891540" y="1696871"/>
            <a:ext cx="10664190" cy="430517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endParaRPr lang="en-US" sz="2800" dirty="0">
              <a:solidFill>
                <a:srgbClr val="002060"/>
              </a:solidFill>
              <a:latin typeface="+mj-lt"/>
            </a:endParaRPr>
          </a:p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endParaRPr lang="en-US" sz="2800" dirty="0">
              <a:solidFill>
                <a:srgbClr val="002060"/>
              </a:solidFill>
              <a:latin typeface="+mj-lt"/>
            </a:endParaRPr>
          </a:p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1. Liên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xung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quanh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quanh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170" y="2127388"/>
            <a:ext cx="6069330" cy="38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59" y="751519"/>
            <a:ext cx="1381047" cy="126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06" y="1989291"/>
            <a:ext cx="1647825" cy="285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195" y="633066"/>
            <a:ext cx="1491615" cy="1280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006" y="1905909"/>
            <a:ext cx="2190750" cy="390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7050" y="633066"/>
            <a:ext cx="1604963" cy="1468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8297" y="2101172"/>
            <a:ext cx="1104900" cy="400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8224" y="2573069"/>
            <a:ext cx="1485900" cy="1181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5399" y="3829049"/>
            <a:ext cx="971550" cy="200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1659" y="4177676"/>
            <a:ext cx="1311674" cy="1593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1671" y="5721671"/>
            <a:ext cx="952500" cy="314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46264" y="2560688"/>
            <a:ext cx="1895475" cy="1133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32028" y="3834765"/>
            <a:ext cx="1123950" cy="323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7050" y="2573069"/>
            <a:ext cx="1669472" cy="1261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0635" y="3844290"/>
            <a:ext cx="1066800" cy="352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32028" y="4299217"/>
            <a:ext cx="1366609" cy="1324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66006" y="5623560"/>
            <a:ext cx="666750" cy="295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10634" y="4342437"/>
            <a:ext cx="1238250" cy="1143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48746" y="5494972"/>
            <a:ext cx="9620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5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 txBox="1">
            <a:spLocks/>
          </p:cNvSpPr>
          <p:nvPr/>
        </p:nvSpPr>
        <p:spPr>
          <a:xfrm>
            <a:off x="2139301" y="1366894"/>
            <a:ext cx="6707888" cy="430517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Mỗi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đồ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vật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dưới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đây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?</a:t>
            </a:r>
          </a:p>
        </p:txBody>
      </p:sp>
      <p:pic>
        <p:nvPicPr>
          <p:cNvPr id="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43" y="398972"/>
            <a:ext cx="2194429" cy="9754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27" y="2165564"/>
            <a:ext cx="1226690" cy="1267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14" y="2165564"/>
            <a:ext cx="1348353" cy="1181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031" y="2165564"/>
            <a:ext cx="1180048" cy="1181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18" y="4112314"/>
            <a:ext cx="1186173" cy="1182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072" y="4107262"/>
            <a:ext cx="1968643" cy="1187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33" y="4107262"/>
            <a:ext cx="1197863" cy="1187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65" y="2108310"/>
            <a:ext cx="1386023" cy="1386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310" y="3097864"/>
            <a:ext cx="1198027" cy="1195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02" y="4254796"/>
            <a:ext cx="1219631" cy="12091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89542" y="3529306"/>
            <a:ext cx="1541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2400" dirty="0" err="1">
                <a:solidFill>
                  <a:prstClr val="black"/>
                </a:solidFill>
                <a:latin typeface="+mj-lt"/>
              </a:rPr>
              <a:t>Khung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+mj-lt"/>
              </a:rPr>
              <a:t>cửa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+mj-lt"/>
              </a:rPr>
              <a:t>sổ</a:t>
            </a:r>
            <a:endParaRPr lang="en-GB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8410" y="3477474"/>
            <a:ext cx="290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2400" dirty="0" err="1">
                <a:solidFill>
                  <a:prstClr val="black"/>
                </a:solidFill>
                <a:latin typeface="+mj-lt"/>
              </a:rPr>
              <a:t>Biển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+mj-lt"/>
              </a:rPr>
              <a:t>báo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+mj-lt"/>
              </a:rPr>
              <a:t>giao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+mj-lt"/>
              </a:rPr>
              <a:t>thông</a:t>
            </a:r>
            <a:endParaRPr lang="en-GB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5425" y="3522205"/>
            <a:ext cx="154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2400" dirty="0" err="1">
                <a:solidFill>
                  <a:prstClr val="black"/>
                </a:solidFill>
                <a:latin typeface="+mj-lt"/>
              </a:rPr>
              <a:t>Đĩa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 DVD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8675" y="5439048"/>
            <a:ext cx="154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2400" dirty="0" err="1">
                <a:solidFill>
                  <a:prstClr val="black"/>
                </a:solidFill>
                <a:latin typeface="+mj-lt"/>
              </a:rPr>
              <a:t>Bánh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+mj-lt"/>
              </a:rPr>
              <a:t>xe</a:t>
            </a:r>
            <a:endParaRPr lang="en-GB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9225" y="5446942"/>
            <a:ext cx="154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2400" dirty="0" err="1">
                <a:solidFill>
                  <a:prstClr val="black"/>
                </a:solidFill>
                <a:latin typeface="+mj-lt"/>
              </a:rPr>
              <a:t>Bảng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+mj-lt"/>
              </a:rPr>
              <a:t>lớp</a:t>
            </a:r>
            <a:endParaRPr lang="en-GB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7835" y="5439046"/>
            <a:ext cx="154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2400" dirty="0" err="1">
                <a:solidFill>
                  <a:prstClr val="black"/>
                </a:solidFill>
                <a:latin typeface="+mj-lt"/>
              </a:rPr>
              <a:t>Cái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+mj-lt"/>
              </a:rPr>
              <a:t>bánh</a:t>
            </a:r>
            <a:endParaRPr lang="en-GB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9684" y="3588598"/>
            <a:ext cx="154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2400" dirty="0" err="1">
                <a:solidFill>
                  <a:prstClr val="black"/>
                </a:solidFill>
                <a:latin typeface="+mj-lt"/>
              </a:rPr>
              <a:t>Bìa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+mj-lt"/>
              </a:rPr>
              <a:t>sách</a:t>
            </a:r>
            <a:endParaRPr lang="en-GB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49985" y="4376692"/>
            <a:ext cx="154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2400" dirty="0">
                <a:solidFill>
                  <a:prstClr val="black"/>
                </a:solidFill>
                <a:latin typeface="+mj-lt"/>
              </a:rPr>
              <a:t>Ê-</a:t>
            </a:r>
            <a:r>
              <a:rPr lang="en-GB" sz="2400" dirty="0" err="1">
                <a:solidFill>
                  <a:prstClr val="black"/>
                </a:solidFill>
                <a:latin typeface="+mj-lt"/>
              </a:rPr>
              <a:t>kê</a:t>
            </a:r>
            <a:endParaRPr lang="en-GB"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6988" y="5536670"/>
            <a:ext cx="154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402"/>
            <a:r>
              <a:rPr lang="en-GB" sz="2400" dirty="0">
                <a:solidFill>
                  <a:prstClr val="black"/>
                </a:solidFill>
                <a:latin typeface="+mj-lt"/>
              </a:rPr>
              <a:t>Con tem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34230" y="2048486"/>
            <a:ext cx="1462123" cy="146212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Hình</a:t>
            </a:r>
            <a:r>
              <a:rPr lang="en-GB" sz="2000" b="1" dirty="0">
                <a:solidFill>
                  <a:prstClr val="white"/>
                </a:solidFill>
                <a:latin typeface="+mj-lt"/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vuông</a:t>
            </a:r>
            <a:endParaRPr lang="en-GB" sz="20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3610380" y="1876223"/>
            <a:ext cx="2117334" cy="1604227"/>
          </a:xfrm>
          <a:prstGeom prst="triangl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Hình</a:t>
            </a:r>
            <a:endParaRPr lang="en-GB" sz="2000" b="1" dirty="0">
              <a:solidFill>
                <a:prstClr val="white"/>
              </a:solidFill>
              <a:latin typeface="+mj-lt"/>
            </a:endParaRPr>
          </a:p>
          <a:p>
            <a:pPr algn="ctr" defTabSz="609402"/>
            <a:r>
              <a:rPr lang="en-GB" sz="2000" b="1" dirty="0">
                <a:solidFill>
                  <a:prstClr val="white"/>
                </a:solidFill>
                <a:latin typeface="+mj-lt"/>
              </a:rPr>
              <a:t>Tam </a:t>
            </a:r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giác</a:t>
            </a:r>
            <a:endParaRPr lang="en-GB" sz="2000" b="1" dirty="0">
              <a:solidFill>
                <a:prstClr val="white"/>
              </a:solidFill>
              <a:latin typeface="+mj-lt"/>
            </a:endParaRPr>
          </a:p>
          <a:p>
            <a:pPr algn="ctr" defTabSz="609402"/>
            <a:endParaRPr lang="en-GB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13049" y="1942082"/>
            <a:ext cx="1633653" cy="163365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Hình</a:t>
            </a:r>
            <a:r>
              <a:rPr lang="en-GB" sz="2000" b="1" dirty="0">
                <a:solidFill>
                  <a:prstClr val="white"/>
                </a:solidFill>
                <a:latin typeface="+mj-lt"/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tròn</a:t>
            </a:r>
            <a:endParaRPr lang="en-GB" sz="20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322475" y="3888451"/>
            <a:ext cx="1633653" cy="163365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Hình</a:t>
            </a:r>
            <a:r>
              <a:rPr lang="en-GB" sz="2000" b="1" dirty="0">
                <a:solidFill>
                  <a:prstClr val="white"/>
                </a:solidFill>
                <a:latin typeface="+mj-lt"/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tròn</a:t>
            </a:r>
            <a:endParaRPr lang="en-GB" sz="20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10381" y="3932432"/>
            <a:ext cx="2309045" cy="150661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Hình</a:t>
            </a:r>
            <a:r>
              <a:rPr lang="en-GB" sz="2000" b="1" dirty="0">
                <a:solidFill>
                  <a:prstClr val="white"/>
                </a:solidFill>
                <a:latin typeface="+mj-lt"/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chữ</a:t>
            </a:r>
            <a:r>
              <a:rPr lang="en-GB" sz="2000" b="1" dirty="0">
                <a:solidFill>
                  <a:prstClr val="white"/>
                </a:solidFill>
                <a:latin typeface="+mj-lt"/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nhật</a:t>
            </a:r>
            <a:endParaRPr lang="en-GB" sz="20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81636" y="3863078"/>
            <a:ext cx="1633653" cy="163365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Hình</a:t>
            </a:r>
            <a:r>
              <a:rPr lang="en-GB" sz="2000" b="1" dirty="0">
                <a:solidFill>
                  <a:prstClr val="white"/>
                </a:solidFill>
                <a:latin typeface="+mj-lt"/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tròn</a:t>
            </a:r>
            <a:endParaRPr lang="en-GB" sz="20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16969" y="1997461"/>
            <a:ext cx="1276238" cy="160234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Hình</a:t>
            </a:r>
            <a:r>
              <a:rPr lang="en-GB" sz="2000" b="1" dirty="0">
                <a:solidFill>
                  <a:prstClr val="white"/>
                </a:solidFill>
                <a:latin typeface="+mj-lt"/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chữ</a:t>
            </a:r>
            <a:r>
              <a:rPr lang="en-GB" sz="2000" b="1" dirty="0">
                <a:solidFill>
                  <a:prstClr val="white"/>
                </a:solidFill>
                <a:latin typeface="+mj-lt"/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nhật</a:t>
            </a:r>
            <a:endParaRPr lang="en-GB" sz="20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3" name="Right Triangle 32"/>
          <p:cNvSpPr/>
          <p:nvPr/>
        </p:nvSpPr>
        <p:spPr>
          <a:xfrm>
            <a:off x="9823495" y="2740929"/>
            <a:ext cx="1732000" cy="1669611"/>
          </a:xfrm>
          <a:prstGeom prst="rtTriangl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Hình</a:t>
            </a:r>
            <a:r>
              <a:rPr lang="en-GB" sz="2000" b="1" dirty="0">
                <a:solidFill>
                  <a:prstClr val="white"/>
                </a:solidFill>
                <a:latin typeface="+mj-lt"/>
              </a:rPr>
              <a:t> tam </a:t>
            </a:r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giác</a:t>
            </a:r>
            <a:endParaRPr lang="en-GB" sz="20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20583" y="4107262"/>
            <a:ext cx="1462123" cy="146212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Hình</a:t>
            </a:r>
            <a:r>
              <a:rPr lang="en-GB" sz="2000" b="1" dirty="0">
                <a:solidFill>
                  <a:prstClr val="white"/>
                </a:solidFill>
                <a:latin typeface="+mj-lt"/>
              </a:rPr>
              <a:t> </a:t>
            </a:r>
            <a:r>
              <a:rPr lang="en-GB" sz="2000" b="1" dirty="0" err="1">
                <a:solidFill>
                  <a:prstClr val="white"/>
                </a:solidFill>
                <a:latin typeface="+mj-lt"/>
              </a:rPr>
              <a:t>vuông</a:t>
            </a:r>
            <a:endParaRPr lang="en-GB" sz="2000" b="1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3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909" y="1775765"/>
            <a:ext cx="4701541" cy="3526156"/>
          </a:xfrm>
          <a:prstGeom prst="rect">
            <a:avLst/>
          </a:prstGeom>
        </p:spPr>
      </p:pic>
      <p:sp>
        <p:nvSpPr>
          <p:cNvPr id="4" name="Title 16"/>
          <p:cNvSpPr txBox="1">
            <a:spLocks/>
          </p:cNvSpPr>
          <p:nvPr/>
        </p:nvSpPr>
        <p:spPr>
          <a:xfrm>
            <a:off x="858158" y="888585"/>
            <a:ext cx="10068922" cy="887180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>
                <a:latin typeface="+mj-lt"/>
              </a:rPr>
              <a:t>2. a)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hãy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xếp</a:t>
            </a:r>
            <a:r>
              <a:rPr lang="en-US" sz="2800" dirty="0">
                <a:latin typeface="+mj-lt"/>
              </a:rPr>
              <a:t> 5 que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2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tam </a:t>
            </a:r>
            <a:r>
              <a:rPr lang="en-US" sz="2800" dirty="0" err="1">
                <a:latin typeface="+mj-lt"/>
              </a:rPr>
              <a:t>giác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4939" y="2560320"/>
            <a:ext cx="20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2619" y="2887950"/>
            <a:ext cx="20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4048" y="3775130"/>
            <a:ext cx="20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6588" y="4036740"/>
            <a:ext cx="20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8" y="3775130"/>
            <a:ext cx="20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1998" y="2887950"/>
            <a:ext cx="20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5028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 txBox="1">
            <a:spLocks/>
          </p:cNvSpPr>
          <p:nvPr/>
        </p:nvSpPr>
        <p:spPr>
          <a:xfrm>
            <a:off x="1401841" y="1189460"/>
            <a:ext cx="8646882" cy="887180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</a:rPr>
              <a:t>2</a:t>
            </a:r>
            <a:r>
              <a:rPr lang="en-US" sz="2800">
                <a:latin typeface="+mj-lt"/>
              </a:rPr>
              <a:t>. b) Em </a:t>
            </a:r>
            <a:r>
              <a:rPr lang="en-US" sz="2800" dirty="0" err="1">
                <a:latin typeface="+mj-lt"/>
              </a:rPr>
              <a:t>hãy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xếp</a:t>
            </a:r>
            <a:r>
              <a:rPr lang="en-US" sz="2800" dirty="0">
                <a:latin typeface="+mj-lt"/>
              </a:rPr>
              <a:t> 5 que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2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tam </a:t>
            </a:r>
            <a:r>
              <a:rPr lang="en-US" sz="2800" dirty="0" err="1">
                <a:latin typeface="+mj-lt"/>
              </a:rPr>
              <a:t>giác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5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378" y="522683"/>
            <a:ext cx="1257258" cy="55885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2804">
            <a:off x="1099569" y="2852751"/>
            <a:ext cx="1760226" cy="200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07853" y="4187415"/>
            <a:ext cx="1760226" cy="200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43952">
            <a:off x="2610811" y="2852750"/>
            <a:ext cx="1760226" cy="200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386">
            <a:off x="1092530" y="5266548"/>
            <a:ext cx="1760226" cy="200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8729">
            <a:off x="2329662" y="5297324"/>
            <a:ext cx="1760226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234E-6 6.44863E-7 L 0.52447 0.073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3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0.61575 0.15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4426E-6 -1.19099E-6 L 0.66488 -0.274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35" y="-13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261E-7 6.07837E-7 L 0.42607 -0.1403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95" y="-7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44739 -0.05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6"/>
          <p:cNvSpPr txBox="1">
            <a:spLocks/>
          </p:cNvSpPr>
          <p:nvPr/>
        </p:nvSpPr>
        <p:spPr>
          <a:xfrm>
            <a:off x="1344691" y="1146830"/>
            <a:ext cx="8646882" cy="887180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dirty="0">
                <a:latin typeface="+mj-lt"/>
              </a:rPr>
              <a:t>2</a:t>
            </a:r>
            <a:r>
              <a:rPr lang="en-US" sz="2800">
                <a:latin typeface="+mj-lt"/>
              </a:rPr>
              <a:t>. b) Em </a:t>
            </a:r>
            <a:r>
              <a:rPr lang="en-US" sz="2800" dirty="0" err="1">
                <a:latin typeface="+mj-lt"/>
              </a:rPr>
              <a:t>hãy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xếp</a:t>
            </a:r>
            <a:r>
              <a:rPr lang="en-US" sz="2800" dirty="0">
                <a:latin typeface="+mj-lt"/>
              </a:rPr>
              <a:t> 5 que </a:t>
            </a:r>
            <a:r>
              <a:rPr lang="en-US" sz="2800" dirty="0" err="1">
                <a:latin typeface="+mj-lt"/>
              </a:rPr>
              <a:t>tính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2 </a:t>
            </a:r>
            <a:r>
              <a:rPr lang="en-US" sz="2800" dirty="0" err="1">
                <a:latin typeface="+mj-lt"/>
              </a:rPr>
              <a:t>hình</a:t>
            </a:r>
            <a:r>
              <a:rPr lang="en-US" sz="2800" dirty="0">
                <a:latin typeface="+mj-lt"/>
              </a:rPr>
              <a:t> tam </a:t>
            </a:r>
            <a:r>
              <a:rPr lang="en-US" sz="2800" dirty="0" err="1">
                <a:latin typeface="+mj-lt"/>
              </a:rPr>
              <a:t>giác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3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378" y="522683"/>
            <a:ext cx="1257258" cy="5588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5428">
            <a:off x="1193190" y="2782223"/>
            <a:ext cx="1784690" cy="202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14" y="4306218"/>
            <a:ext cx="1938724" cy="220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6630">
            <a:off x="2074708" y="3175928"/>
            <a:ext cx="1836396" cy="208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2409">
            <a:off x="1554774" y="5074168"/>
            <a:ext cx="1735831" cy="197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1726">
            <a:off x="3370526" y="5016523"/>
            <a:ext cx="1702339" cy="19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40000" decel="3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9 -0.04167 L 0.36355 -0.0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3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06 -0.05162 L 0.3681 -0.11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0.01389 L 0.34206 -0.180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27344 -0.17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02 -0.06991 L 0.29713 -0.173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927" y="552969"/>
            <a:ext cx="2230362" cy="991397"/>
          </a:xfrm>
          <a:prstGeom prst="rect">
            <a:avLst/>
          </a:prstGeom>
          <a:noFill/>
        </p:spPr>
      </p:pic>
      <p:sp>
        <p:nvSpPr>
          <p:cNvPr id="3" name="Title 16"/>
          <p:cNvSpPr txBox="1">
            <a:spLocks/>
          </p:cNvSpPr>
          <p:nvPr/>
        </p:nvSpPr>
        <p:spPr>
          <a:xfrm>
            <a:off x="3180600" y="1651115"/>
            <a:ext cx="6641105" cy="430517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600" dirty="0">
                <a:solidFill>
                  <a:srgbClr val="40505E"/>
                </a:solidFill>
                <a:latin typeface="+mj-lt"/>
              </a:rPr>
              <a:t>3. </a:t>
            </a:r>
            <a:r>
              <a:rPr lang="en-US" sz="3600" dirty="0" err="1">
                <a:solidFill>
                  <a:srgbClr val="40505E"/>
                </a:solidFill>
                <a:latin typeface="+mj-lt"/>
              </a:rPr>
              <a:t>Chọn</a:t>
            </a:r>
            <a:r>
              <a:rPr lang="en-US" sz="3600" dirty="0">
                <a:solidFill>
                  <a:srgbClr val="40505E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40505E"/>
                </a:solidFill>
                <a:latin typeface="+mj-lt"/>
              </a:rPr>
              <a:t>đáp</a:t>
            </a:r>
            <a:r>
              <a:rPr lang="en-US" sz="3600" dirty="0">
                <a:solidFill>
                  <a:srgbClr val="40505E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40505E"/>
                </a:solidFill>
                <a:latin typeface="+mj-lt"/>
              </a:rPr>
              <a:t>án</a:t>
            </a:r>
            <a:r>
              <a:rPr lang="en-US" sz="3600" dirty="0">
                <a:solidFill>
                  <a:srgbClr val="40505E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40505E"/>
                </a:solidFill>
                <a:latin typeface="+mj-lt"/>
              </a:rPr>
              <a:t>đúng</a:t>
            </a:r>
            <a:r>
              <a:rPr lang="en-US" sz="3600" dirty="0">
                <a:solidFill>
                  <a:srgbClr val="40505E"/>
                </a:solidFill>
                <a:latin typeface="+mj-lt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96" y="2706362"/>
            <a:ext cx="958712" cy="834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60" y="2706362"/>
            <a:ext cx="864129" cy="8598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41" y="2685944"/>
            <a:ext cx="851232" cy="851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24" y="2712804"/>
            <a:ext cx="958712" cy="834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88" y="2712804"/>
            <a:ext cx="864129" cy="859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69" y="2692385"/>
            <a:ext cx="851232" cy="851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80" y="2706362"/>
            <a:ext cx="864129" cy="859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461" y="2685944"/>
            <a:ext cx="851232" cy="8512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24637" y="2660091"/>
            <a:ext cx="655808" cy="99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402"/>
            <a:r>
              <a:rPr lang="en-GB" sz="5865" dirty="0">
                <a:solidFill>
                  <a:prstClr val="black"/>
                </a:solidFill>
                <a:latin typeface="+mj-lt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78532" y="4328166"/>
            <a:ext cx="1560781" cy="834037"/>
            <a:chOff x="1934570" y="3247152"/>
            <a:chExt cx="1170992" cy="6257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278" y="3247152"/>
              <a:ext cx="719284" cy="62574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934570" y="3369645"/>
              <a:ext cx="492027" cy="37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GB" sz="2666" dirty="0">
                  <a:solidFill>
                    <a:prstClr val="black"/>
                  </a:solidFill>
                  <a:latin typeface="+mj-lt"/>
                </a:rPr>
                <a:t>A.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90580" y="4328166"/>
            <a:ext cx="1519938" cy="859831"/>
            <a:chOff x="3669208" y="3247152"/>
            <a:chExt cx="1140349" cy="64509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1235" y="3247152"/>
              <a:ext cx="648322" cy="64509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669208" y="3335779"/>
              <a:ext cx="492027" cy="37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GB" sz="2666" dirty="0">
                  <a:solidFill>
                    <a:prstClr val="black"/>
                  </a:solidFill>
                  <a:latin typeface="+mj-lt"/>
                </a:rPr>
                <a:t>B.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55089" y="4310970"/>
            <a:ext cx="1513736" cy="851232"/>
            <a:chOff x="5368180" y="3234251"/>
            <a:chExt cx="1135696" cy="63864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5230" y="3234251"/>
              <a:ext cx="638646" cy="63864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68180" y="3335779"/>
              <a:ext cx="492027" cy="37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402"/>
              <a:r>
                <a:rPr lang="en-GB" sz="2666" dirty="0">
                  <a:solidFill>
                    <a:prstClr val="black"/>
                  </a:solidFill>
                  <a:latin typeface="+mj-lt"/>
                </a:rPr>
                <a:t>C.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486" y="2712804"/>
            <a:ext cx="958712" cy="834037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2447012" y="4387228"/>
            <a:ext cx="715909" cy="715909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432243"/>
            <a:ext cx="8370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-Rounded"/>
                <a:cs typeface="+mn-cs"/>
              </a:rPr>
              <a:t>Giải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-Rounded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-Rounded"/>
                <a:cs typeface="+mn-cs"/>
              </a:rPr>
              <a:t>lao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609278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-">
  <a:themeElements>
    <a:clrScheme name="紫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字魂58号-创中黑"/>
        <a:ea typeface=""/>
        <a:cs typeface=""/>
        <a:font script="Jpan" typeface="游ゴシック Light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游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250</Words>
  <Application>Microsoft Office PowerPoint</Application>
  <PresentationFormat>Widescreen</PresentationFormat>
  <Paragraphs>52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等线</vt:lpstr>
      <vt:lpstr>Arial</vt:lpstr>
      <vt:lpstr>Arial-Rounded</vt:lpstr>
      <vt:lpstr>Averta Std CY Bold</vt:lpstr>
      <vt:lpstr>Calibri</vt:lpstr>
      <vt:lpstr>Times New Roman</vt:lpstr>
      <vt:lpstr>字魂58号-创中黑</vt:lpstr>
      <vt:lpstr>自定义设计方案</vt:lpstr>
      <vt:lpstr>1_Office Theme</vt:lpstr>
      <vt:lpstr>2_Office Theme</vt:lpstr>
      <vt:lpstr>-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51</cp:revision>
  <dcterms:created xsi:type="dcterms:W3CDTF">2021-07-24T01:07:49Z</dcterms:created>
  <dcterms:modified xsi:type="dcterms:W3CDTF">2025-05-13T07:26:18Z</dcterms:modified>
</cp:coreProperties>
</file>