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  <p:sldMasterId id="2147483770" r:id="rId2"/>
    <p:sldMasterId id="2147483796" r:id="rId3"/>
    <p:sldMasterId id="2147483822" r:id="rId4"/>
  </p:sldMasterIdLst>
  <p:notesMasterIdLst>
    <p:notesMasterId r:id="rId16"/>
  </p:notesMasterIdLst>
  <p:sldIdLst>
    <p:sldId id="257" r:id="rId5"/>
    <p:sldId id="258" r:id="rId6"/>
    <p:sldId id="260" r:id="rId7"/>
    <p:sldId id="263" r:id="rId8"/>
    <p:sldId id="2007577122" r:id="rId9"/>
    <p:sldId id="283" r:id="rId10"/>
    <p:sldId id="284" r:id="rId11"/>
    <p:sldId id="404" r:id="rId12"/>
    <p:sldId id="2007577123" r:id="rId13"/>
    <p:sldId id="372" r:id="rId14"/>
    <p:sldId id="275" r:id="rId15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2"/>
      </p:cViewPr>
      <p:guideLst>
        <p:guide orient="horz" pos="2160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515FC-18E5-41A4-882A-EF9FEF768DF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5463-5032-453A-A8DF-1B05F8C8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80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2EEC1-03BB-4B00-BE46-2895184B3549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F5B5-36D5-43CF-A33D-B2D07FD605D9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6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F5CCB-A7C5-42CD-AA3C-CE4ABFC56193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43A5-B608-4DB4-A047-0328830B8C79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5432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3312F-E172-457A-A8C9-41CC8A4634D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7B08-8719-4746-92BF-010C1408CCF0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9688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7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63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9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81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83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487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34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8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0939D9-8E6C-483F-85E7-64F4EFDEF0CC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CBF3-7FB7-4FDF-AD0E-6A79C64CFEF7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9062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01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11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36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0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1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30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16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971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3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6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975F1-FE63-4486-AB56-6132A870962B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B56A-F96A-4FD3-B742-E7983DD76620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96680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00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36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78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41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72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4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2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2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9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17E4C-15DE-4AE9-B534-C4358153F3DC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5AB1-7461-447F-BB6C-8ECDF861F7F7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5310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4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86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1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01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9D924-500E-43FF-B54F-2F6D76DF3E5B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C51C-CF1C-42B5-8B5F-01098541F701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864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E8016-325B-4E9C-84D4-0A1576C27AF8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54187-E39C-4E09-8A7A-55ADD2CD04CB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7357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0B149-21E7-43FB-AE7B-D7BED2EDFFDF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689-A100-4919-9AFC-D87ACEA287B5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730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30124-94E9-4144-9FA0-2C3607B3932E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04131-F102-41DD-BB14-3E52FC53C665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1258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9D40D-6BBA-4D76-8BF9-288B6A80C958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B46-48B0-479F-9A17-636A22070676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8922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294BF-1917-4457-9D22-D1F63CDA8CBF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9C98-9D9E-4328-A7F2-F33EDAFEBDA4}" type="slidenum">
              <a:rPr lang="vi-VN" altLang="en-US" smtClean="0"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737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3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8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143672" y="2132856"/>
            <a:ext cx="65008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oat 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oắt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71800" y="5896706"/>
            <a:ext cx="30969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tóc xoăn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1" y="5896706"/>
            <a:ext cx="279583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83964" y="5896706"/>
            <a:ext cx="30969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hình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790270" y="5896706"/>
            <a:ext cx="30969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 hoắt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2057" y="416990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488407" y="416990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khoát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201633" y="416990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toán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877857" y="416990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xoan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31004" y="50200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choắt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496923" y="5020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hoắt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210149" y="5020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ngoằn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853715" y="50200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thoăn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79" y="-189565"/>
            <a:ext cx="7516473" cy="4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DAAC8C-1361-44DD-BDBF-63FC7C268DF9}"/>
              </a:ext>
            </a:extLst>
          </p:cNvPr>
          <p:cNvSpPr txBox="1"/>
          <p:nvPr/>
        </p:nvSpPr>
        <p:spPr>
          <a:xfrm>
            <a:off x="-228600" y="20574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ndit" pitchFamily="18" charset="0"/>
              </a:rPr>
              <a:t>Vận</a:t>
            </a:r>
            <a:r>
              <a:rPr lang="en-US" sz="9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ndit" pitchFamily="18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Bandit" pitchFamily="18" charset="0"/>
              </a:rPr>
              <a:t>dụng</a:t>
            </a:r>
            <a:endParaRPr lang="en-US" sz="9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 b="624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199" y="4831337"/>
            <a:ext cx="6079975" cy="149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4100" name="Group 3"/>
          <p:cNvGrpSpPr/>
          <p:nvPr/>
        </p:nvGrpSpPr>
        <p:grpSpPr bwMode="auto">
          <a:xfrm>
            <a:off x="1170783" y="595311"/>
            <a:ext cx="2881312" cy="99853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759" y="1094509"/>
              <a:ext cx="250704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endPara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7825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BBA2B0-D768-47F7-AE6A-BE3D6EEE8E5F}"/>
              </a:ext>
            </a:extLst>
          </p:cNvPr>
          <p:cNvSpPr txBox="1"/>
          <p:nvPr/>
        </p:nvSpPr>
        <p:spPr>
          <a:xfrm>
            <a:off x="708720" y="4831337"/>
            <a:ext cx="7862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40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oạt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40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0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40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oắt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18438"/>
            <a:ext cx="2123468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457932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89454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48400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07181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oăt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72057" y="4767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488407" y="4767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khoát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201633" y="4767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toán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265317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231011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oat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661935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877857" y="4767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xoan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539172" y="4591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31004" y="58343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choắt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496923" y="5834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hoắt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210149" y="5834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ngoằn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488525" y="5658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063621" y="5658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85228" y="5658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853715" y="58343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thoăn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637238" y="5658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54" y="116576"/>
            <a:ext cx="8268120" cy="465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591906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94786" y="5591906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</a:t>
            </a:r>
          </a:p>
        </p:txBody>
      </p:sp>
      <p:pic>
        <p:nvPicPr>
          <p:cNvPr id="2050" name="Picture 2" descr="Hoa Xoan - Ý Nghĩa Và Công Dụng Tuyệt Vời Trong Cuộc S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59" y="176153"/>
            <a:ext cx="6676777" cy="50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yển tập 30 hình nền hoa xoan thân thuộc cho máy tí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60" y="152401"/>
            <a:ext cx="7755897" cy="51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ầu đông thương nhớ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8" y="174596"/>
            <a:ext cx="7820530" cy="52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2058" y="5439506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tóc xoăn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1201" y="5439505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</a:t>
            </a:r>
          </a:p>
        </p:txBody>
      </p:sp>
      <p:pic>
        <p:nvPicPr>
          <p:cNvPr id="3074" name="Picture 2" descr="Ông bố đơn thân dạy cách làm điệu cho con gái làm tan chảy trái tim chị em  - Làm cha m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5733"/>
          <a:stretch/>
        </p:blipFill>
        <p:spPr bwMode="auto">
          <a:xfrm>
            <a:off x="2084862" y="414068"/>
            <a:ext cx="7946074" cy="43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097" y="556242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hình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9988" y="5562428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oat</a:t>
            </a:r>
          </a:p>
        </p:txBody>
      </p:sp>
      <p:pic>
        <p:nvPicPr>
          <p:cNvPr id="4098" name="Picture 2" descr="Xem Phim hoạt hình 3D hay, hot nhất 2017 - Phim Hoạt Hình 3D Mới Nhất 2017 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2097" y="5562428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 hoắt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2785" y="5562428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oăt</a:t>
            </a:r>
          </a:p>
        </p:txBody>
      </p:sp>
      <p:pic>
        <p:nvPicPr>
          <p:cNvPr id="5122" name="Picture 2" descr="Giới thiệu chi tiết về bút chì | Diễn Đàn Công Nghệ Thực Phẩm | Cộng Đồng  Dân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750"/>
            <a:ext cx="5762625" cy="45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71800" y="4719097"/>
            <a:ext cx="30969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tóc xoăn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1" y="4719097"/>
            <a:ext cx="279583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83964" y="4719097"/>
            <a:ext cx="30969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hình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90270" y="4719097"/>
            <a:ext cx="30969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nhọn hoắt</a:t>
            </a:r>
          </a:p>
        </p:txBody>
      </p:sp>
      <p:pic>
        <p:nvPicPr>
          <p:cNvPr id="10" name="Picture 2" descr="Giới thiệu chi tiết về bút chì | Diễn Đàn Công Nghệ Thực Phẩm | Cộng Đồng  Dân Thực Phẩ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23" y="2209801"/>
            <a:ext cx="2562225" cy="20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Xem Phim hoạt hình 3D hay, hot nhất 2017 - Phim Hoạt Hình 3D Mới Nhất 2017 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71" y="2212676"/>
            <a:ext cx="2726587" cy="20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Ông bố đơn thân dạy cách làm điệu cho con gái làm tan chảy trái tim chị em  - Làm cha m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7070" r="16202" b="5733"/>
          <a:stretch/>
        </p:blipFill>
        <p:spPr bwMode="auto">
          <a:xfrm>
            <a:off x="3356144" y="2212675"/>
            <a:ext cx="2331954" cy="20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923394" y="-900092"/>
            <a:ext cx="124772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770994" y="-747692"/>
            <a:ext cx="124772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" name="Picture 2" descr="Hoa Xoan - Ý Nghĩa Và Công Dụng Tuyệt Vời Trong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4" y="2196750"/>
            <a:ext cx="2733179" cy="20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99</Words>
  <Application>Microsoft Office PowerPoint</Application>
  <PresentationFormat>Widescreen</PresentationFormat>
  <Paragraphs>65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Cambria</vt:lpstr>
      <vt:lpstr>Office Theme</vt:lpstr>
      <vt:lpstr>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Administrator</cp:lastModifiedBy>
  <cp:revision>25</cp:revision>
  <dcterms:created xsi:type="dcterms:W3CDTF">2020-08-19T10:07:00Z</dcterms:created>
  <dcterms:modified xsi:type="dcterms:W3CDTF">2025-05-13T07:48:47Z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