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58" r:id="rId2"/>
    <p:sldMasterId id="2147483770" r:id="rId3"/>
  </p:sldMasterIdLst>
  <p:notesMasterIdLst>
    <p:notesMasterId r:id="rId24"/>
  </p:notesMasterIdLst>
  <p:sldIdLst>
    <p:sldId id="257" r:id="rId4"/>
    <p:sldId id="259" r:id="rId5"/>
    <p:sldId id="289" r:id="rId6"/>
    <p:sldId id="301" r:id="rId7"/>
    <p:sldId id="297" r:id="rId8"/>
    <p:sldId id="306" r:id="rId9"/>
    <p:sldId id="262" r:id="rId10"/>
    <p:sldId id="286" r:id="rId11"/>
    <p:sldId id="309" r:id="rId12"/>
    <p:sldId id="302" r:id="rId13"/>
    <p:sldId id="268" r:id="rId14"/>
    <p:sldId id="272" r:id="rId15"/>
    <p:sldId id="281" r:id="rId16"/>
    <p:sldId id="282" r:id="rId17"/>
    <p:sldId id="284" r:id="rId18"/>
    <p:sldId id="305" r:id="rId19"/>
    <p:sldId id="285" r:id="rId20"/>
    <p:sldId id="308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71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4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05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6472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8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757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67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7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63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998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93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9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2771" y="90449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88248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209801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kể chuyện lớp 1 quạ và đàn bồ câu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910" y="642838"/>
            <a:ext cx="8317575" cy="4678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887" y="327017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29000" y="152401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164" y="327017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35084" y="1481958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5" y="2068732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0386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69376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7096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1" y="2209801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27230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01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303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9067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49464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44815" y="42212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67178" y="42212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54791" y="42212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46249" y="5144924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121017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904815" y="51449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23608" y="51449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73446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23284" y="51135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5139" y="2690813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457200" y="67129"/>
            <a:ext cx="10966410" cy="67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2105" y="201630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3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550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03730" y="2790397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83314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737488" y="725544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588657" y="985520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52413" y="283678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68250" y="2539444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14525" y="4447046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36614" y="2493592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52578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00400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702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0" y="1164026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cho Hà con gì?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sáng, Hà dậy sớm làm gì?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2562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8400" y="114038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con gà của Hà chẳng gáy?</a:t>
            </a:r>
          </a:p>
        </p:txBody>
      </p: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28800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920766" y="3080961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8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58"/>
          <a:stretch/>
        </p:blipFill>
        <p:spPr bwMode="auto">
          <a:xfrm>
            <a:off x="76199" y="2011253"/>
            <a:ext cx="12100720" cy="40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069608" y="3996462"/>
            <a:ext cx="13499608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6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6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33959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271</Words>
  <Application>Microsoft Office PowerPoint</Application>
  <PresentationFormat>Widescreen</PresentationFormat>
  <Paragraphs>56</Paragraphs>
  <Slides>20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Arrus-Black</vt:lpstr>
      <vt:lpstr>AvantGarde</vt:lpstr>
      <vt:lpstr>Bandit</vt:lpstr>
      <vt:lpstr>DomCasual</vt:lpstr>
      <vt:lpstr>.VnArialH</vt:lpstr>
      <vt:lpstr>.VnCooper</vt:lpstr>
      <vt:lpstr>Arial</vt:lpstr>
      <vt:lpstr>Arial Rounded MT Bold</vt:lpstr>
      <vt:lpstr>Arial-Rounded</vt:lpstr>
      <vt:lpstr>Calibri</vt:lpstr>
      <vt:lpstr>Calibri Light</vt:lpstr>
      <vt:lpstr>HP001 4 hàng</vt:lpstr>
      <vt:lpstr>6_Office Theme</vt:lpstr>
      <vt:lpstr>7_Office Theme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Thao Tran</cp:lastModifiedBy>
  <cp:revision>68</cp:revision>
  <dcterms:created xsi:type="dcterms:W3CDTF">2020-08-22T08:32:00Z</dcterms:created>
  <dcterms:modified xsi:type="dcterms:W3CDTF">2023-03-07T08:14:35Z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