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9" r:id="rId4"/>
    <p:sldMasterId id="2147483895" r:id="rId5"/>
    <p:sldMasterId id="2147483925" r:id="rId6"/>
    <p:sldMasterId id="2147483951" r:id="rId7"/>
    <p:sldMasterId id="2147483963" r:id="rId8"/>
    <p:sldMasterId id="2147483975" r:id="rId9"/>
    <p:sldMasterId id="2147483987" r:id="rId10"/>
    <p:sldMasterId id="2147483992" r:id="rId11"/>
    <p:sldMasterId id="2147484004" r:id="rId12"/>
  </p:sldMasterIdLst>
  <p:notesMasterIdLst>
    <p:notesMasterId r:id="rId39"/>
  </p:notesMasterIdLst>
  <p:handoutMasterIdLst>
    <p:handoutMasterId r:id="rId40"/>
  </p:handoutMasterIdLst>
  <p:sldIdLst>
    <p:sldId id="270" r:id="rId13"/>
    <p:sldId id="263" r:id="rId14"/>
    <p:sldId id="256" r:id="rId15"/>
    <p:sldId id="257" r:id="rId16"/>
    <p:sldId id="258" r:id="rId17"/>
    <p:sldId id="259" r:id="rId18"/>
    <p:sldId id="261" r:id="rId19"/>
    <p:sldId id="262" r:id="rId20"/>
    <p:sldId id="2007577095" r:id="rId21"/>
    <p:sldId id="636" r:id="rId22"/>
    <p:sldId id="316" r:id="rId23"/>
    <p:sldId id="318" r:id="rId24"/>
    <p:sldId id="317" r:id="rId25"/>
    <p:sldId id="2007577112" r:id="rId26"/>
    <p:sldId id="649" r:id="rId27"/>
    <p:sldId id="2007577113" r:id="rId28"/>
    <p:sldId id="647" r:id="rId29"/>
    <p:sldId id="2007577111" r:id="rId30"/>
    <p:sldId id="496" r:id="rId31"/>
    <p:sldId id="265" r:id="rId32"/>
    <p:sldId id="322" r:id="rId33"/>
    <p:sldId id="323" r:id="rId34"/>
    <p:sldId id="324" r:id="rId35"/>
    <p:sldId id="325" r:id="rId36"/>
    <p:sldId id="326" r:id="rId37"/>
    <p:sldId id="36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77818" autoAdjust="0"/>
  </p:normalViewPr>
  <p:slideViewPr>
    <p:cSldViewPr snapToGrid="0">
      <p:cViewPr>
        <p:scale>
          <a:sx n="50" d="100"/>
          <a:sy n="50" d="100"/>
        </p:scale>
        <p:origin x="84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67661F-1A43-2B47-F543-9F16C1F6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286B4-C599-3E12-429B-38F704F06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6BD69-61D1-430B-AB09-F945E86D21FF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AA351-6371-89A7-7D87-9B7078D334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3C8B-3874-D038-A3F4-8A0A1B9A5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1922-5080-4068-910A-150F0865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Chốt</a:t>
            </a:r>
            <a:r>
              <a:rPr lang="en-US" baseline="0" smtClean="0"/>
              <a:t> kiến thức sau phần hình thành kiến thức.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6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 cho HS hiểu bản chất vấn đề và khắc sâu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0378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Mọi</a:t>
            </a:r>
            <a:r>
              <a:rPr lang="en-US" baseline="0" smtClean="0"/>
              <a:t> người tự làm hiệu ứng theo ý mọi người nha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95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08/10/2024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325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2024/10/8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09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85178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48787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27818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19081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011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90036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83385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929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861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26658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39037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64290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906188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45392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8716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7831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499156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08045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6711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30535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8509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247693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137983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855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494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7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83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9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9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5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2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4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5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5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3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0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07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2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7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2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7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3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6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3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31529"/>
      </p:ext>
    </p:extLst>
  </p:cSld>
  <p:clrMapOvr>
    <a:masterClrMapping/>
  </p:clrMapOvr>
  <p:transition spd="slow"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08/10/2024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3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9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 advClick="0" advTm="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>
    <p:zo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952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9.png"/><Relationship Id="rId5" Type="http://schemas.openxmlformats.org/officeDocument/2006/relationships/image" Target="../media/image69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18.jp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5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jpg"/><Relationship Id="rId11" Type="http://schemas.openxmlformats.org/officeDocument/2006/relationships/image" Target="../media/image23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25.png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jpg"/><Relationship Id="rId15" Type="http://schemas.openxmlformats.org/officeDocument/2006/relationships/image" Target="../media/image42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2869693" y="2363112"/>
            <a:ext cx="8398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2404965"/>
            <a:ext cx="4405190" cy="220259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309318" y="-669443"/>
            <a:ext cx="9628337" cy="12993640"/>
            <a:chOff x="2482850" y="-502356"/>
            <a:chExt cx="7223760" cy="9748614"/>
          </a:xfrm>
        </p:grpSpPr>
        <p:pic>
          <p:nvPicPr>
            <p:cNvPr id="1026" name="Picture 2" descr="F:\AAA-PDF-SGK\B5-KP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687863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8577" y="41889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954" y="4589730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08665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8577" y="45953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3508" y="4595376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80263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85908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25331" y="2484352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9687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9775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95420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DCB50-8F99-7B93-B585-8A1D96BF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1187232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1197298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1168301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1178366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5616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5319" y="5023737"/>
            <a:ext cx="2604386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65385" y="5576820"/>
            <a:ext cx="269085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87544" y="775849"/>
            <a:ext cx="3402989" cy="1416553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5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2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hồng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3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vàng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78581" y="1560172"/>
            <a:ext cx="1976735" cy="2485842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8827437" y="2658316"/>
            <a:ext cx="1601396" cy="1373642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7E385A-DD97-2FE4-8480-3B7964D894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5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834" y="1507670"/>
            <a:ext cx="2275779" cy="2649947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8707666" y="767723"/>
            <a:ext cx="2078352" cy="148859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5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gồm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1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to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và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4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nhỏ</a:t>
            </a:r>
            <a:endParaRPr lang="en-GB" sz="1599" dirty="0">
              <a:solidFill>
                <a:srgbClr val="4472C4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2995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578448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41447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51513" y="5576820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588514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559517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569582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B858A9-0EE5-960E-D37E-FFBB88CC6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29001" y="257175"/>
            <a:ext cx="4500563" cy="6407943"/>
            <a:chOff x="3429001" y="257175"/>
            <a:chExt cx="4500563" cy="640794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" name="Isosceles Triangle 2"/>
            <p:cNvSpPr/>
            <p:nvPr/>
          </p:nvSpPr>
          <p:spPr>
            <a:xfrm>
              <a:off x="3429001" y="257175"/>
              <a:ext cx="4500563" cy="1214438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457570" y="1471607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86420" y="1471607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86420" y="2778913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57570" y="2771770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86420" y="4071933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457570" y="4079078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86420" y="5343522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57570" y="5364955"/>
              <a:ext cx="2228850" cy="130016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72095" y="463093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1948" y="1606720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64" y="1524557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1948" y="2892597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64" y="2810434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1948" y="4252322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364" y="4170159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1948" y="5480508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9364" y="5398345"/>
            <a:ext cx="700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594CD13-EE3F-D130-ADCE-2AB6B9614DCA}"/>
              </a:ext>
            </a:extLst>
          </p:cNvPr>
          <p:cNvSpPr/>
          <p:nvPr/>
        </p:nvSpPr>
        <p:spPr>
          <a:xfrm>
            <a:off x="2145901" y="692696"/>
            <a:ext cx="7900199" cy="2437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M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ột </a:t>
            </a:r>
            <a:r>
              <a:rPr lang="en-VN" sz="4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số gồm mấy 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và mấy</a:t>
            </a: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?</a:t>
            </a:r>
            <a:endParaRPr lang="en-VN" sz="4400" b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E9594D-FB3D-5F9B-D822-1E6DD153CAEC}"/>
              </a:ext>
            </a:extLst>
          </p:cNvPr>
          <p:cNvSpPr/>
          <p:nvPr/>
        </p:nvSpPr>
        <p:spPr>
          <a:xfrm>
            <a:off x="2130457" y="3977746"/>
            <a:ext cx="7900199" cy="2014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Thao tách </a:t>
            </a:r>
            <a:r>
              <a:rPr lang="en-US" sz="4400" b="1" i="1" kern="0">
                <a:solidFill>
                  <a:sysClr val="windowText" lastClr="000000"/>
                </a:solidFill>
                <a:latin typeface="Arial"/>
                <a:sym typeface="Arial"/>
              </a:rPr>
              <a:t>tách số</a:t>
            </a:r>
            <a:endParaRPr lang="en-VN" sz="4400" b="1" i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76C9FBC-CFFB-104A-5F29-5944FCC1D97B}"/>
              </a:ext>
            </a:extLst>
          </p:cNvPr>
          <p:cNvSpPr/>
          <p:nvPr/>
        </p:nvSpPr>
        <p:spPr>
          <a:xfrm>
            <a:off x="5758818" y="3134691"/>
            <a:ext cx="674363" cy="703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454" y="767275"/>
            <a:ext cx="3279346" cy="1432063"/>
          </a:xfrm>
          <a:prstGeom prst="rect">
            <a:avLst/>
          </a:prstGeom>
          <a:noFill/>
        </p:spPr>
      </p:pic>
      <p:pic>
        <p:nvPicPr>
          <p:cNvPr id="3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864" y="762472"/>
            <a:ext cx="637175" cy="1066575"/>
          </a:xfrm>
          <a:prstGeom prst="rect">
            <a:avLst/>
          </a:prstGeom>
          <a:noFill/>
        </p:spPr>
      </p:pic>
      <p:pic>
        <p:nvPicPr>
          <p:cNvPr id="4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0452" y="762473"/>
            <a:ext cx="637175" cy="1066575"/>
          </a:xfrm>
          <a:prstGeom prst="rect">
            <a:avLst/>
          </a:prstGeom>
          <a:noFill/>
        </p:spPr>
      </p:pic>
      <p:pic>
        <p:nvPicPr>
          <p:cNvPr id="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0038" y="762473"/>
            <a:ext cx="637175" cy="1066575"/>
          </a:xfrm>
          <a:prstGeom prst="rect">
            <a:avLst/>
          </a:prstGeom>
          <a:noFill/>
        </p:spPr>
      </p:pic>
      <p:pic>
        <p:nvPicPr>
          <p:cNvPr id="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205" y="762472"/>
            <a:ext cx="637175" cy="1066575"/>
          </a:xfrm>
          <a:prstGeom prst="rect">
            <a:avLst/>
          </a:prstGeom>
          <a:noFill/>
        </p:spPr>
      </p:pic>
      <p:pic>
        <p:nvPicPr>
          <p:cNvPr id="9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4204" y="782129"/>
            <a:ext cx="3279346" cy="1432063"/>
          </a:xfrm>
          <a:prstGeom prst="rect">
            <a:avLst/>
          </a:prstGeom>
          <a:noFill/>
        </p:spPr>
      </p:pic>
      <p:pic>
        <p:nvPicPr>
          <p:cNvPr id="1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5599" y="781880"/>
            <a:ext cx="637175" cy="1066575"/>
          </a:xfrm>
          <a:prstGeom prst="rect">
            <a:avLst/>
          </a:prstGeom>
          <a:noFill/>
        </p:spPr>
      </p:pic>
      <p:pic>
        <p:nvPicPr>
          <p:cNvPr id="12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9790" y="781882"/>
            <a:ext cx="637175" cy="1066575"/>
          </a:xfrm>
          <a:prstGeom prst="rect">
            <a:avLst/>
          </a:prstGeom>
          <a:noFill/>
        </p:spPr>
      </p:pic>
      <p:pic>
        <p:nvPicPr>
          <p:cNvPr id="13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0957" y="781881"/>
            <a:ext cx="637175" cy="1066575"/>
          </a:xfrm>
          <a:prstGeom prst="rect">
            <a:avLst/>
          </a:prstGeom>
          <a:noFill/>
        </p:spPr>
      </p:pic>
      <p:pic>
        <p:nvPicPr>
          <p:cNvPr id="15" name="Picture 14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2901" y="762471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3175" y="3896038"/>
            <a:ext cx="3279346" cy="1432063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6867" y="397362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7498" y="395975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4353" y="4009080"/>
            <a:ext cx="637175" cy="1066575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5246" y="3959752"/>
            <a:ext cx="637175" cy="1066575"/>
          </a:xfrm>
          <a:prstGeom prst="rect">
            <a:avLst/>
          </a:prstGeom>
          <a:noFill/>
        </p:spPr>
      </p:pic>
      <p:pic>
        <p:nvPicPr>
          <p:cNvPr id="23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8377" y="3948570"/>
            <a:ext cx="3279346" cy="1432063"/>
          </a:xfrm>
          <a:prstGeom prst="rect">
            <a:avLst/>
          </a:prstGeom>
          <a:noFill/>
        </p:spPr>
      </p:pic>
      <p:pic>
        <p:nvPicPr>
          <p:cNvPr id="24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1777" y="4148919"/>
            <a:ext cx="637175" cy="1066575"/>
          </a:xfrm>
          <a:prstGeom prst="rect">
            <a:avLst/>
          </a:prstGeom>
          <a:noFill/>
        </p:spPr>
      </p:pic>
      <p:pic>
        <p:nvPicPr>
          <p:cNvPr id="2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0076" y="4078781"/>
            <a:ext cx="637175" cy="1066575"/>
          </a:xfrm>
          <a:prstGeom prst="rect">
            <a:avLst/>
          </a:prstGeom>
          <a:noFill/>
        </p:spPr>
      </p:pic>
      <p:pic>
        <p:nvPicPr>
          <p:cNvPr id="2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9771" y="4042137"/>
            <a:ext cx="637175" cy="1066575"/>
          </a:xfrm>
          <a:prstGeom prst="rect">
            <a:avLst/>
          </a:prstGeom>
          <a:noFill/>
        </p:spPr>
      </p:pic>
      <p:pic>
        <p:nvPicPr>
          <p:cNvPr id="2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1370" y="4131313"/>
            <a:ext cx="637175" cy="1066575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829428" y="2477719"/>
            <a:ext cx="325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4</a:t>
            </a:r>
            <a:r>
              <a:rPr lang="en-US" sz="3600" b="1" smtClean="0">
                <a:solidFill>
                  <a:srgbClr val="0070C0"/>
                </a:solidFill>
              </a:rPr>
              <a:t> gồm 3 và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5454" y="2401356"/>
            <a:ext cx="385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</a:rPr>
              <a:t>Lấy 4 que tính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50989" y="5474027"/>
            <a:ext cx="325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4</a:t>
            </a:r>
            <a:r>
              <a:rPr lang="en-US" sz="3600" b="1" smtClean="0">
                <a:solidFill>
                  <a:srgbClr val="0070C0"/>
                </a:solidFill>
              </a:rPr>
              <a:t> gồm 1 và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89544" y="5587659"/>
            <a:ext cx="325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4</a:t>
            </a:r>
            <a:r>
              <a:rPr lang="en-US" sz="3600" b="1" smtClean="0">
                <a:solidFill>
                  <a:srgbClr val="0070C0"/>
                </a:solidFill>
              </a:rPr>
              <a:t> gồm 2 và 2</a:t>
            </a:r>
          </a:p>
        </p:txBody>
      </p:sp>
    </p:spTree>
    <p:extLst>
      <p:ext uri="{BB962C8B-B14F-4D97-AF65-F5344CB8AC3E}">
        <p14:creationId xmlns:p14="http://schemas.microsoft.com/office/powerpoint/2010/main" val="22402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F0E08-C881-4FA3-9381-EE2D0E760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664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C3CAE-325F-4B25-B287-59F84DCA3C7F}"/>
              </a:ext>
            </a:extLst>
          </p:cNvPr>
          <p:cNvGrpSpPr/>
          <p:nvPr/>
        </p:nvGrpSpPr>
        <p:grpSpPr>
          <a:xfrm>
            <a:off x="4302431" y="804600"/>
            <a:ext cx="1308097" cy="584775"/>
            <a:chOff x="81959" y="612779"/>
            <a:chExt cx="1308097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FDB627-E25C-4CBA-80E3-332285E5C16E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3C8B9C-2BCC-4DBF-BF1B-FDD481108279}"/>
                </a:ext>
              </a:extLst>
            </p:cNvPr>
            <p:cNvSpPr/>
            <p:nvPr/>
          </p:nvSpPr>
          <p:spPr>
            <a:xfrm>
              <a:off x="81959" y="612779"/>
              <a:ext cx="568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5F3D8-B231-423D-882C-6A54D62F2ADD}"/>
                </a:ext>
              </a:extLst>
            </p:cNvPr>
            <p:cNvSpPr/>
            <p:nvPr/>
          </p:nvSpPr>
          <p:spPr>
            <a:xfrm>
              <a:off x="506481" y="612779"/>
              <a:ext cx="8835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Số</a:t>
              </a:r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-1447799" y="836294"/>
            <a:ext cx="14630400" cy="4382775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815DBE3-3BB3-705F-9A75-1A45C2739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2" y="285382"/>
            <a:ext cx="2226464" cy="1113233"/>
          </a:xfrm>
          <a:prstGeom prst="rect">
            <a:avLst/>
          </a:prstGeom>
        </p:spPr>
      </p:pic>
      <p:grpSp>
        <p:nvGrpSpPr>
          <p:cNvPr id="50" name="Group 107">
            <a:extLst>
              <a:ext uri="{FF2B5EF4-FFF2-40B4-BE49-F238E27FC236}">
                <a16:creationId xmlns:a16="http://schemas.microsoft.com/office/drawing/2014/main" id="{9E567193-6D92-56FC-C6BA-532E78E1B51A}"/>
              </a:ext>
            </a:extLst>
          </p:cNvPr>
          <p:cNvGrpSpPr/>
          <p:nvPr/>
        </p:nvGrpSpPr>
        <p:grpSpPr>
          <a:xfrm>
            <a:off x="1057276" y="1809750"/>
            <a:ext cx="3383406" cy="1799483"/>
            <a:chOff x="1457620" y="2417278"/>
            <a:chExt cx="2444425" cy="1077360"/>
          </a:xfrm>
        </p:grpSpPr>
        <p:sp>
          <p:nvSpPr>
            <p:cNvPr id="51" name="Cloud Callout 54">
              <a:extLst>
                <a:ext uri="{FF2B5EF4-FFF2-40B4-BE49-F238E27FC236}">
                  <a16:creationId xmlns:a16="http://schemas.microsoft.com/office/drawing/2014/main" id="{8FCBD95F-2E56-9C59-901D-02FF0184D4F5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3B9E4FF-D621-2053-2FA0-A8C7929A261C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4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3" name="Picture 3" descr="F:\AAA-LÀM ẢNH SLIDE\Bai5-HĐ-1c(2).png">
            <a:extLst>
              <a:ext uri="{FF2B5EF4-FFF2-40B4-BE49-F238E27FC236}">
                <a16:creationId xmlns:a16="http://schemas.microsoft.com/office/drawing/2014/main" id="{AE6461F1-6696-CDC6-FBDC-F7F40C2F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6698" y="2344220"/>
            <a:ext cx="3753841" cy="3219961"/>
          </a:xfrm>
          <a:prstGeom prst="rect">
            <a:avLst/>
          </a:prstGeom>
          <a:noFill/>
        </p:spPr>
      </p:pic>
      <p:pic>
        <p:nvPicPr>
          <p:cNvPr id="54" name="Picture 4" descr="F:\AAA-LÀM ẢNH SLIDE\Bai5-HĐ2-1(3).png">
            <a:extLst>
              <a:ext uri="{FF2B5EF4-FFF2-40B4-BE49-F238E27FC236}">
                <a16:creationId xmlns:a16="http://schemas.microsoft.com/office/drawing/2014/main" id="{B3A8F9F4-22A8-4A47-C540-6DA01CAA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296163" y="3756499"/>
            <a:ext cx="1018333" cy="467308"/>
          </a:xfrm>
          <a:prstGeom prst="rect">
            <a:avLst/>
          </a:prstGeom>
          <a:noFill/>
        </p:spPr>
      </p:pic>
      <p:pic>
        <p:nvPicPr>
          <p:cNvPr id="55" name="Picture 5" descr="F:\AAA-LÀM ẢNH SLIDE\Bai5-HĐ2-1(2).png">
            <a:extLst>
              <a:ext uri="{FF2B5EF4-FFF2-40B4-BE49-F238E27FC236}">
                <a16:creationId xmlns:a16="http://schemas.microsoft.com/office/drawing/2014/main" id="{DFAC136E-E594-723D-D5E4-D18A1E13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9192317" y="4188955"/>
            <a:ext cx="1880979" cy="870270"/>
          </a:xfrm>
          <a:prstGeom prst="rect">
            <a:avLst/>
          </a:prstGeom>
          <a:noFill/>
        </p:spPr>
      </p:pic>
      <p:pic>
        <p:nvPicPr>
          <p:cNvPr id="56" name="Picture 5" descr="F:\AAA-LÀM ẢNH SLIDE\Bai5-HĐ2-1(2).png">
            <a:extLst>
              <a:ext uri="{FF2B5EF4-FFF2-40B4-BE49-F238E27FC236}">
                <a16:creationId xmlns:a16="http://schemas.microsoft.com/office/drawing/2014/main" id="{F8C61526-790C-2572-4C6B-D2613F85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8269" y="3172182"/>
            <a:ext cx="828276" cy="383218"/>
          </a:xfrm>
          <a:prstGeom prst="rect">
            <a:avLst/>
          </a:prstGeom>
          <a:noFill/>
        </p:spPr>
      </p:pic>
      <p:pic>
        <p:nvPicPr>
          <p:cNvPr id="57" name="Picture 4" descr="F:\AAA-LÀM ẢNH SLIDE\Bai5-HĐ2-1(3).png">
            <a:extLst>
              <a:ext uri="{FF2B5EF4-FFF2-40B4-BE49-F238E27FC236}">
                <a16:creationId xmlns:a16="http://schemas.microsoft.com/office/drawing/2014/main" id="{9326C559-BB58-73C4-0F11-DC3C57B6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10313" y="3656811"/>
            <a:ext cx="916347" cy="420509"/>
          </a:xfrm>
          <a:prstGeom prst="rect">
            <a:avLst/>
          </a:prstGeom>
          <a:noFill/>
        </p:spPr>
      </p:pic>
      <p:pic>
        <p:nvPicPr>
          <p:cNvPr id="58" name="Picture 3" descr="F:\AAA-LÀM ẢNH SLIDE\Bai5-KP-(3).png">
            <a:extLst>
              <a:ext uri="{FF2B5EF4-FFF2-40B4-BE49-F238E27FC236}">
                <a16:creationId xmlns:a16="http://schemas.microsoft.com/office/drawing/2014/main" id="{D1D85D5E-6F7A-A732-CB46-42DA93C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4032" y="3913594"/>
            <a:ext cx="2317984" cy="2413419"/>
          </a:xfrm>
          <a:prstGeom prst="rect">
            <a:avLst/>
          </a:prstGeom>
          <a:noFill/>
        </p:spPr>
      </p:pic>
      <p:pic>
        <p:nvPicPr>
          <p:cNvPr id="59" name="Picture 8" descr="F:\AAA-PDF-SGK\7.png">
            <a:extLst>
              <a:ext uri="{FF2B5EF4-FFF2-40B4-BE49-F238E27FC236}">
                <a16:creationId xmlns:a16="http://schemas.microsoft.com/office/drawing/2014/main" id="{9132F8DC-1773-E041-DDCD-53594975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46970" y="1608476"/>
            <a:ext cx="2055040" cy="4348466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9B3F9-1455-7B44-4CD0-4E978B00F492}"/>
              </a:ext>
            </a:extLst>
          </p:cNvPr>
          <p:cNvSpPr txBox="1"/>
          <p:nvPr/>
        </p:nvSpPr>
        <p:spPr>
          <a:xfrm>
            <a:off x="5732766" y="1805728"/>
            <a:ext cx="580608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D72518-0E8F-C587-A13B-E948E49DA5A8}"/>
              </a:ext>
            </a:extLst>
          </p:cNvPr>
          <p:cNvSpPr txBox="1"/>
          <p:nvPr/>
        </p:nvSpPr>
        <p:spPr>
          <a:xfrm>
            <a:off x="5356162" y="2802569"/>
            <a:ext cx="54213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9DFA505-6075-B8BC-D620-2D01CC32CD49}"/>
              </a:ext>
            </a:extLst>
          </p:cNvPr>
          <p:cNvGrpSpPr/>
          <p:nvPr/>
        </p:nvGrpSpPr>
        <p:grpSpPr>
          <a:xfrm>
            <a:off x="6064498" y="2746143"/>
            <a:ext cx="871337" cy="965573"/>
            <a:chOff x="4549952" y="2048934"/>
            <a:chExt cx="653730" cy="724431"/>
          </a:xfrm>
        </p:grpSpPr>
        <p:pic>
          <p:nvPicPr>
            <p:cNvPr id="63" name="Picture 3" descr="F:\AAA-PDF-SGK\2.png">
              <a:extLst>
                <a:ext uri="{FF2B5EF4-FFF2-40B4-BE49-F238E27FC236}">
                  <a16:creationId xmlns:a16="http://schemas.microsoft.com/office/drawing/2014/main" id="{6B3E981F-B92B-C6D3-B454-001DE6BB3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1B1D7BB-F244-599C-6308-9C758612A25C}"/>
                </a:ext>
              </a:extLst>
            </p:cNvPr>
            <p:cNvSpPr txBox="1"/>
            <p:nvPr/>
          </p:nvSpPr>
          <p:spPr>
            <a:xfrm>
              <a:off x="4635951" y="2048934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025522-DA1C-D15A-E98A-1D0477D2CFA5}"/>
              </a:ext>
            </a:extLst>
          </p:cNvPr>
          <p:cNvGrpSpPr/>
          <p:nvPr/>
        </p:nvGrpSpPr>
        <p:grpSpPr>
          <a:xfrm>
            <a:off x="5210602" y="3633895"/>
            <a:ext cx="871337" cy="924941"/>
            <a:chOff x="3909308" y="2726267"/>
            <a:chExt cx="653730" cy="693946"/>
          </a:xfrm>
        </p:grpSpPr>
        <p:pic>
          <p:nvPicPr>
            <p:cNvPr id="66" name="Picture 4" descr="F:\AAA-PDF-SGK\3.png">
              <a:extLst>
                <a:ext uri="{FF2B5EF4-FFF2-40B4-BE49-F238E27FC236}">
                  <a16:creationId xmlns:a16="http://schemas.microsoft.com/office/drawing/2014/main" id="{1B39A928-0DBD-71A9-6E10-A3474A028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0E60E4-3ADA-6753-BFD6-628B067CC7DE}"/>
                </a:ext>
              </a:extLst>
            </p:cNvPr>
            <p:cNvSpPr txBox="1"/>
            <p:nvPr/>
          </p:nvSpPr>
          <p:spPr>
            <a:xfrm>
              <a:off x="4004089" y="2726267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21FB4A-162D-7728-A511-A3CE656F9296}"/>
              </a:ext>
            </a:extLst>
          </p:cNvPr>
          <p:cNvGrpSpPr/>
          <p:nvPr/>
        </p:nvGrpSpPr>
        <p:grpSpPr>
          <a:xfrm>
            <a:off x="6064498" y="3641414"/>
            <a:ext cx="871337" cy="917416"/>
            <a:chOff x="4549952" y="2731911"/>
            <a:chExt cx="653730" cy="688301"/>
          </a:xfrm>
        </p:grpSpPr>
        <p:pic>
          <p:nvPicPr>
            <p:cNvPr id="69" name="Picture 5" descr="F:\AAA-PDF-SGK\4.png">
              <a:extLst>
                <a:ext uri="{FF2B5EF4-FFF2-40B4-BE49-F238E27FC236}">
                  <a16:creationId xmlns:a16="http://schemas.microsoft.com/office/drawing/2014/main" id="{F8EFCF8A-CDDD-B1C5-DC16-AFA4563EE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351156-EF8A-4A84-B4B4-55251DC213AD}"/>
                </a:ext>
              </a:extLst>
            </p:cNvPr>
            <p:cNvSpPr txBox="1"/>
            <p:nvPr/>
          </p:nvSpPr>
          <p:spPr>
            <a:xfrm>
              <a:off x="4635951" y="2731911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2DC1D4-C196-10E8-B0E2-A9064D73FB1C}"/>
              </a:ext>
            </a:extLst>
          </p:cNvPr>
          <p:cNvGrpSpPr/>
          <p:nvPr/>
        </p:nvGrpSpPr>
        <p:grpSpPr>
          <a:xfrm>
            <a:off x="6064498" y="4543040"/>
            <a:ext cx="871337" cy="895996"/>
            <a:chOff x="4549952" y="3408363"/>
            <a:chExt cx="653730" cy="672230"/>
          </a:xfrm>
        </p:grpSpPr>
        <p:pic>
          <p:nvPicPr>
            <p:cNvPr id="72" name="Picture 7" descr="F:\AAA-PDF-SGK\6.png">
              <a:extLst>
                <a:ext uri="{FF2B5EF4-FFF2-40B4-BE49-F238E27FC236}">
                  <a16:creationId xmlns:a16="http://schemas.microsoft.com/office/drawing/2014/main" id="{BED6AB86-5142-9F1F-E5BF-07732E1D2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2CFFEAB-4BFD-9C9B-F7C6-C4120E58C315}"/>
                </a:ext>
              </a:extLst>
            </p:cNvPr>
            <p:cNvSpPr txBox="1"/>
            <p:nvPr/>
          </p:nvSpPr>
          <p:spPr>
            <a:xfrm>
              <a:off x="4650378" y="3429001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840B64-3314-FE39-B842-FAB4CAD527FA}"/>
              </a:ext>
            </a:extLst>
          </p:cNvPr>
          <p:cNvGrpSpPr/>
          <p:nvPr/>
        </p:nvGrpSpPr>
        <p:grpSpPr>
          <a:xfrm>
            <a:off x="5214293" y="4531864"/>
            <a:ext cx="871337" cy="895995"/>
            <a:chOff x="3912077" y="3399981"/>
            <a:chExt cx="653730" cy="672230"/>
          </a:xfrm>
        </p:grpSpPr>
        <p:grpSp>
          <p:nvGrpSpPr>
            <p:cNvPr id="75" name="Group 121">
              <a:extLst>
                <a:ext uri="{FF2B5EF4-FFF2-40B4-BE49-F238E27FC236}">
                  <a16:creationId xmlns:a16="http://schemas.microsoft.com/office/drawing/2014/main" id="{EDB8F421-5447-175D-DC44-53E1124F028D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208AE45-8975-81FC-2A6D-D660C19B4E43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78" name="Picture 6" descr="F:\AAA-PDF-SGK\5.png">
                <a:extLst>
                  <a:ext uri="{FF2B5EF4-FFF2-40B4-BE49-F238E27FC236}">
                    <a16:creationId xmlns:a16="http://schemas.microsoft.com/office/drawing/2014/main" id="{3183D83B-56C4-7EE4-8B34-EF6EAABAD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E1E74D5-9369-68B2-10DC-2362EA7E7808}"/>
                </a:ext>
              </a:extLst>
            </p:cNvPr>
            <p:cNvSpPr txBox="1"/>
            <p:nvPr/>
          </p:nvSpPr>
          <p:spPr>
            <a:xfrm>
              <a:off x="4021665" y="3423363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9" name="Group 122">
            <a:extLst>
              <a:ext uri="{FF2B5EF4-FFF2-40B4-BE49-F238E27FC236}">
                <a16:creationId xmlns:a16="http://schemas.microsoft.com/office/drawing/2014/main" id="{64561B1E-A4B7-6364-92BF-C10E804BD813}"/>
              </a:ext>
            </a:extLst>
          </p:cNvPr>
          <p:cNvGrpSpPr/>
          <p:nvPr/>
        </p:nvGrpSpPr>
        <p:grpSpPr>
          <a:xfrm>
            <a:off x="6068189" y="4537902"/>
            <a:ext cx="871337" cy="895996"/>
            <a:chOff x="4549952" y="3408363"/>
            <a:chExt cx="653730" cy="672230"/>
          </a:xfrm>
        </p:grpSpPr>
        <p:pic>
          <p:nvPicPr>
            <p:cNvPr id="80" name="Picture 7" descr="F:\AAA-PDF-SGK\6.png">
              <a:extLst>
                <a:ext uri="{FF2B5EF4-FFF2-40B4-BE49-F238E27FC236}">
                  <a16:creationId xmlns:a16="http://schemas.microsoft.com/office/drawing/2014/main" id="{EC32EEFB-079A-B54D-2414-E2763DFFC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36FC1F-881C-F6EC-91FC-44AE8C51FA52}"/>
                </a:ext>
              </a:extLst>
            </p:cNvPr>
            <p:cNvSpPr txBox="1"/>
            <p:nvPr/>
          </p:nvSpPr>
          <p:spPr>
            <a:xfrm>
              <a:off x="4650378" y="3429001"/>
              <a:ext cx="40674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82" name="Group 120">
            <a:extLst>
              <a:ext uri="{FF2B5EF4-FFF2-40B4-BE49-F238E27FC236}">
                <a16:creationId xmlns:a16="http://schemas.microsoft.com/office/drawing/2014/main" id="{BEC24076-72BC-F4BA-453C-38437AB5F820}"/>
              </a:ext>
            </a:extLst>
          </p:cNvPr>
          <p:cNvGrpSpPr/>
          <p:nvPr/>
        </p:nvGrpSpPr>
        <p:grpSpPr>
          <a:xfrm>
            <a:off x="6068192" y="3647561"/>
            <a:ext cx="871338" cy="917416"/>
            <a:chOff x="4549952" y="2731911"/>
            <a:chExt cx="653730" cy="688301"/>
          </a:xfrm>
        </p:grpSpPr>
        <p:pic>
          <p:nvPicPr>
            <p:cNvPr id="83" name="Picture 5" descr="F:\AAA-PDF-SGK\4.png">
              <a:extLst>
                <a:ext uri="{FF2B5EF4-FFF2-40B4-BE49-F238E27FC236}">
                  <a16:creationId xmlns:a16="http://schemas.microsoft.com/office/drawing/2014/main" id="{8A7F1A4F-C4A7-AB1F-25AA-E27FC114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363D6A5-9AC0-034A-9467-C123414D5DB9}"/>
                </a:ext>
              </a:extLst>
            </p:cNvPr>
            <p:cNvSpPr txBox="1"/>
            <p:nvPr/>
          </p:nvSpPr>
          <p:spPr>
            <a:xfrm>
              <a:off x="4635951" y="2731911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85" name="Group 118">
            <a:extLst>
              <a:ext uri="{FF2B5EF4-FFF2-40B4-BE49-F238E27FC236}">
                <a16:creationId xmlns:a16="http://schemas.microsoft.com/office/drawing/2014/main" id="{01630B6C-2E01-3915-DCE8-CC5AB44EE74D}"/>
              </a:ext>
            </a:extLst>
          </p:cNvPr>
          <p:cNvGrpSpPr/>
          <p:nvPr/>
        </p:nvGrpSpPr>
        <p:grpSpPr>
          <a:xfrm>
            <a:off x="6068192" y="2741005"/>
            <a:ext cx="871338" cy="965573"/>
            <a:chOff x="4549952" y="2048934"/>
            <a:chExt cx="653730" cy="724431"/>
          </a:xfrm>
        </p:grpSpPr>
        <p:pic>
          <p:nvPicPr>
            <p:cNvPr id="86" name="Picture 3" descr="F:\AAA-PDF-SGK\2.png">
              <a:extLst>
                <a:ext uri="{FF2B5EF4-FFF2-40B4-BE49-F238E27FC236}">
                  <a16:creationId xmlns:a16="http://schemas.microsoft.com/office/drawing/2014/main" id="{A15B102D-0070-951D-D39B-21FC2A886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6DD057-E1F1-A2A5-A9A1-D11B1450BF83}"/>
                </a:ext>
              </a:extLst>
            </p:cNvPr>
            <p:cNvSpPr txBox="1"/>
            <p:nvPr/>
          </p:nvSpPr>
          <p:spPr>
            <a:xfrm>
              <a:off x="4635951" y="2048934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88" name="Group 119">
            <a:extLst>
              <a:ext uri="{FF2B5EF4-FFF2-40B4-BE49-F238E27FC236}">
                <a16:creationId xmlns:a16="http://schemas.microsoft.com/office/drawing/2014/main" id="{F00104E0-E40B-07E1-2516-5660F864F9F8}"/>
              </a:ext>
            </a:extLst>
          </p:cNvPr>
          <p:cNvGrpSpPr/>
          <p:nvPr/>
        </p:nvGrpSpPr>
        <p:grpSpPr>
          <a:xfrm>
            <a:off x="5219974" y="3611322"/>
            <a:ext cx="871338" cy="970081"/>
            <a:chOff x="3898019" y="2726267"/>
            <a:chExt cx="653730" cy="705235"/>
          </a:xfrm>
        </p:grpSpPr>
        <p:pic>
          <p:nvPicPr>
            <p:cNvPr id="89" name="Picture 4" descr="F:\AAA-PDF-SGK\3.png">
              <a:extLst>
                <a:ext uri="{FF2B5EF4-FFF2-40B4-BE49-F238E27FC236}">
                  <a16:creationId xmlns:a16="http://schemas.microsoft.com/office/drawing/2014/main" id="{FE853D38-E27A-D562-605F-80E8BFE10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8985242-D1F9-75FB-93A3-CC3BD9CA4A96}"/>
                </a:ext>
              </a:extLst>
            </p:cNvPr>
            <p:cNvSpPr txBox="1"/>
            <p:nvPr/>
          </p:nvSpPr>
          <p:spPr>
            <a:xfrm>
              <a:off x="4004089" y="2726267"/>
              <a:ext cx="435607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9A3E679-5AF0-92C5-CD9A-E2B9E5DCE6E4}"/>
              </a:ext>
            </a:extLst>
          </p:cNvPr>
          <p:cNvGrpSpPr/>
          <p:nvPr/>
        </p:nvGrpSpPr>
        <p:grpSpPr>
          <a:xfrm>
            <a:off x="5210601" y="4499076"/>
            <a:ext cx="871337" cy="939961"/>
            <a:chOff x="3909308" y="3375378"/>
            <a:chExt cx="653730" cy="705215"/>
          </a:xfrm>
        </p:grpSpPr>
        <p:grpSp>
          <p:nvGrpSpPr>
            <p:cNvPr id="92" name="Group 121">
              <a:extLst>
                <a:ext uri="{FF2B5EF4-FFF2-40B4-BE49-F238E27FC236}">
                  <a16:creationId xmlns:a16="http://schemas.microsoft.com/office/drawing/2014/main" id="{5EBDD506-B42B-B835-E7ED-24F12B24F005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5CB78EF-9D59-D3D3-8319-1D8FEC2A881B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95" name="Picture 6" descr="F:\AAA-PDF-SGK\5.png">
                <a:extLst>
                  <a:ext uri="{FF2B5EF4-FFF2-40B4-BE49-F238E27FC236}">
                    <a16:creationId xmlns:a16="http://schemas.microsoft.com/office/drawing/2014/main" id="{5212AEBB-F101-6892-3E8A-FF4D2A2C8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28621C5-8EA0-CFBB-FEEF-6054E3906F21}"/>
                </a:ext>
              </a:extLst>
            </p:cNvPr>
            <p:cNvSpPr txBox="1"/>
            <p:nvPr/>
          </p:nvSpPr>
          <p:spPr>
            <a:xfrm>
              <a:off x="4004089" y="3375378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1F63C-BEEC-41CC-8255-5F68466E456B}"/>
              </a:ext>
            </a:extLst>
          </p:cNvPr>
          <p:cNvSpPr/>
          <p:nvPr/>
        </p:nvSpPr>
        <p:spPr>
          <a:xfrm>
            <a:off x="657252" y="1710972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3260-B7E6-43A5-A2A7-75C38DEA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05ABE51C-27C9-4881-B602-5CD01367B50A}"/>
              </a:ext>
            </a:extLst>
          </p:cNvPr>
          <p:cNvSpPr txBox="1">
            <a:spLocks/>
          </p:cNvSpPr>
          <p:nvPr/>
        </p:nvSpPr>
        <p:spPr>
          <a:xfrm>
            <a:off x="700501" y="2480413"/>
            <a:ext cx="5124006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F94A0F98-3150-4702-85E2-0901A321726E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E127311-CB60-46C6-90D6-738DA06FF99C}"/>
              </a:ext>
            </a:extLst>
          </p:cNvPr>
          <p:cNvSpPr txBox="1"/>
          <p:nvPr/>
        </p:nvSpPr>
        <p:spPr>
          <a:xfrm>
            <a:off x="9620253" y="8237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2A0D26D-5F76-45BD-ABD4-B790E44481E8}"/>
              </a:ext>
            </a:extLst>
          </p:cNvPr>
          <p:cNvSpPr txBox="1"/>
          <p:nvPr/>
        </p:nvSpPr>
        <p:spPr>
          <a:xfrm>
            <a:off x="10316110" y="8237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217EF10-7C64-46C6-8DFE-E0023098641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799029C8-586A-42A3-9A78-EDCB2F99F65C}"/>
              </a:ext>
            </a:extLst>
          </p:cNvPr>
          <p:cNvSpPr txBox="1"/>
          <p:nvPr/>
        </p:nvSpPr>
        <p:spPr>
          <a:xfrm>
            <a:off x="9713084" y="25521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2EB9D315-4901-41E2-B620-2D957F52490D}"/>
              </a:ext>
            </a:extLst>
          </p:cNvPr>
          <p:cNvSpPr txBox="1"/>
          <p:nvPr/>
        </p:nvSpPr>
        <p:spPr>
          <a:xfrm>
            <a:off x="9744582" y="464043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53743784-04CE-4D37-A532-A0679642275B}"/>
              </a:ext>
            </a:extLst>
          </p:cNvPr>
          <p:cNvSpPr txBox="1"/>
          <p:nvPr/>
        </p:nvSpPr>
        <p:spPr>
          <a:xfrm>
            <a:off x="7466578" y="4681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BD4CC2EF-CB97-4B36-B839-60D2955689DB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9400F9B5-F648-45BE-925B-B1B671BB53D3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679D489A-461C-452E-ABC0-A5A9D5CEBBF3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123A4CA8-FA8F-4A18-90BB-B0955F8761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EBDE7C4C-07D5-494D-AA52-A57930FF0C1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B5F00C98-00A0-4E36-B259-9058A734E904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8439B2-0002-440E-9F04-CA85910BF07D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F2EAE1C6-7A69-4C00-A9FF-B378BC3DD7D8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D8AD68-CA2F-4AC6-91D7-4DD658286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0" y="402708"/>
            <a:ext cx="2616526" cy="13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" y="720420"/>
            <a:ext cx="2226464" cy="1113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696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287600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854" y="1869521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569" y="1962623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1402" y="1962623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627" y="1962623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2455" y="1962623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167" y="1962623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3565" y="1962623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AC9E423-90D0-B89C-88F3-4521DC3B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0" y="805793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23" y="197192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738" y="2077722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3226" y="2077722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289" y="2077722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624" y="2077722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4335" y="207772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734" y="2077722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69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8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761DB24-CB7D-BBA1-2B6E-A0F6EFCBB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933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476837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747" y="1931789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5461" y="2014734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4295" y="2014734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8520" y="2017274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2744" y="2014734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282" y="2014734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6457" y="2014734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72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5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D918D6-CB30-D209-EFD1-1963106A4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59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73" y="2008235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207" y="2008235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627" y="2008235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60" y="2008235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971" y="2008235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369" y="2008235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7B3D2D-98CC-EC36-6012-E218461E6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14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16918" y="3568335"/>
            <a:ext cx="2803582" cy="1308339"/>
            <a:chOff x="1457620" y="2417278"/>
            <a:chExt cx="2308628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3968" y="2640883"/>
              <a:ext cx="2135522" cy="5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04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19" y="2003157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5552" y="2003157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777" y="2003157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8767" y="200315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7317" y="2003157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715" y="2003157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6" y="3054690"/>
            <a:ext cx="912711" cy="1076898"/>
            <a:chOff x="6051501" y="229171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495740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0B29F6-EABA-B1CA-4025-86F56898B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1D010-1445-36FE-3A46-55D5248B6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4" y="1467871"/>
            <a:ext cx="5706351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598" y="3260090"/>
            <a:ext cx="1228725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1295401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EC777FF8-74A5-D086-F6F6-339E82B58D60}"/>
              </a:ext>
            </a:extLst>
          </p:cNvPr>
          <p:cNvSpPr/>
          <p:nvPr/>
        </p:nvSpPr>
        <p:spPr>
          <a:xfrm>
            <a:off x="104775" y="200025"/>
            <a:ext cx="133350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472 0.0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7" y="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135 -0.00764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6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8EF9BE4C-A972-6EEC-0501-FEE1F20F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3E7423B8-9277-010A-F174-F15A21EC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11844DC1-B0C6-4317-A001-9C6B05FC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0DFBD235-BAC3-03DF-BE21-BDA0B246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44707" y="461424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44708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30" y="381309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14" y="4720337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50" y="1828801"/>
            <a:ext cx="466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A3F5F81B-4D2D-8DC5-6C23-19B979D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18F101BB-73AB-1537-5246-9F1767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AA316698-E0C2-F14B-82D6-10AF2B1B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282BC095-2F06-2A4A-4F8F-153899E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6" descr="F:\AAA-LÀM ẢNH SLIDE\Bai5-HĐ-1a(1).png">
            <a:extLst>
              <a:ext uri="{FF2B5EF4-FFF2-40B4-BE49-F238E27FC236}">
                <a16:creationId xmlns:a16="http://schemas.microsoft.com/office/drawing/2014/main" id="{E115B3D0-A721-A738-97B1-336A839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9259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A6A057-C863-9AF2-EA66-C79610C26AF6}"/>
              </a:ext>
            </a:extLst>
          </p:cNvPr>
          <p:cNvGrpSpPr/>
          <p:nvPr/>
        </p:nvGrpSpPr>
        <p:grpSpPr>
          <a:xfrm>
            <a:off x="0" y="1238251"/>
            <a:ext cx="3190875" cy="2933700"/>
            <a:chOff x="345433" y="204342"/>
            <a:chExt cx="6058542" cy="4875378"/>
          </a:xfrm>
        </p:grpSpPr>
        <p:pic>
          <p:nvPicPr>
            <p:cNvPr id="3" name="Picture 2" descr="F:\AAA-LÀM ẢNH SLIDE\Bai5-HĐ-2(1).png">
              <a:extLst>
                <a:ext uri="{FF2B5EF4-FFF2-40B4-BE49-F238E27FC236}">
                  <a16:creationId xmlns:a16="http://schemas.microsoft.com/office/drawing/2014/main" id="{6D1F65B5-3935-6F75-B42B-4B561F8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433" y="204342"/>
              <a:ext cx="6058542" cy="4875378"/>
            </a:xfrm>
            <a:prstGeom prst="rect">
              <a:avLst/>
            </a:prstGeom>
            <a:noFill/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4CEC7-D6DF-CAFD-493B-1BB3DDF14D81}"/>
                </a:ext>
              </a:extLst>
            </p:cNvPr>
            <p:cNvSpPr/>
            <p:nvPr/>
          </p:nvSpPr>
          <p:spPr>
            <a:xfrm>
              <a:off x="1261241" y="643053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7E0760-A510-4880-4C9E-6C0EA20E4FCB}"/>
                </a:ext>
              </a:extLst>
            </p:cNvPr>
            <p:cNvSpPr/>
            <p:nvPr/>
          </p:nvSpPr>
          <p:spPr>
            <a:xfrm>
              <a:off x="829380" y="1470448"/>
              <a:ext cx="330931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D1D67-9DAE-91D3-58A7-90855C2E6FAB}"/>
                </a:ext>
              </a:extLst>
            </p:cNvPr>
            <p:cNvSpPr/>
            <p:nvPr/>
          </p:nvSpPr>
          <p:spPr>
            <a:xfrm>
              <a:off x="5414106" y="1136439"/>
              <a:ext cx="330930" cy="38929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6B7A87-AB82-EEB9-01F4-F0F6106E53CC}"/>
                </a:ext>
              </a:extLst>
            </p:cNvPr>
            <p:cNvSpPr/>
            <p:nvPr/>
          </p:nvSpPr>
          <p:spPr>
            <a:xfrm>
              <a:off x="5083176" y="1634884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39F3E-929E-522B-5F72-90A8F6D8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51" y="1174412"/>
            <a:ext cx="3230000" cy="2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676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6" descr="F:\AAA-LÀM ẢNH SLIDE\Bai5-HĐ-1b(2).png">
            <a:extLst>
              <a:ext uri="{FF2B5EF4-FFF2-40B4-BE49-F238E27FC236}">
                <a16:creationId xmlns:a16="http://schemas.microsoft.com/office/drawing/2014/main" id="{74CA3D6C-A207-235B-C0F8-2FF99460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274" y="1543181"/>
            <a:ext cx="2163757" cy="1832595"/>
          </a:xfrm>
          <a:prstGeom prst="rect">
            <a:avLst/>
          </a:prstGeom>
          <a:noFill/>
        </p:spPr>
      </p:pic>
      <p:pic>
        <p:nvPicPr>
          <p:cNvPr id="3" name="Picture 2" descr="F:\AAA-LÀM ẢNH SLIDE\Bai5-HĐ-1b(1).png">
            <a:extLst>
              <a:ext uri="{FF2B5EF4-FFF2-40B4-BE49-F238E27FC236}">
                <a16:creationId xmlns:a16="http://schemas.microsoft.com/office/drawing/2014/main" id="{AA555ED2-FA97-DF41-F88E-E028B51E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61061" y="2475706"/>
            <a:ext cx="700951" cy="514884"/>
          </a:xfrm>
          <a:prstGeom prst="rect">
            <a:avLst/>
          </a:prstGeom>
          <a:noFill/>
        </p:spPr>
      </p:pic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7301849F-45D4-C433-137F-AF84C71B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1904334"/>
            <a:ext cx="620791" cy="456002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4310FB38-5E11-98AB-E293-B962822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805960" y="1863554"/>
            <a:ext cx="773981" cy="568527"/>
          </a:xfrm>
          <a:prstGeom prst="rect">
            <a:avLst/>
          </a:prstGeom>
          <a:noFill/>
        </p:spPr>
      </p:pic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74690461-06D0-1E93-12FD-E5B3DFE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888403" y="2583011"/>
            <a:ext cx="554864" cy="40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247 -0.00093 0.00482 -0.00185 0.00742 -0.00301 C 0.0082 -0.00347 0.00899 -0.0044 0.0099 -0.0044 C 0.01289 -0.0044 0.01602 -0.00347 0.01914 -0.00301 C 0.01875 -0.00162 0.01914 0.00116 0.01823 0.00162 C 0.01055 0.00347 0.0099 0.00208 0.00573 -0.00162 L 0.00664 0.00162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2.29167E-6 0.00024 C -0.00417 0.0007 -0.00834 -0.00023 -0.0125 0.00162 C -0.01341 0.00186 -0.01367 0.00463 -0.01341 0.00625 C -0.01289 0.00741 -0.01159 0.00718 -0.01081 0.00764 C -0.00742 0.00718 -0.00417 0.00672 -0.00091 0.00625 C 2.29167E-6 0.00579 0.00104 0.00556 0.00169 0.00463 C 0.00247 0.00348 0.00312 0.00186 0.00325 -4.44444E-6 C 0.00364 -0.00185 0.00052 -4.44444E-6 2.29167E-6 -4.44444E-6 Z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0.01445 -0.00903 0.00794 -0.00857 0.01914 -0.00625 C 0.01289 0.00116 0.00312 -0.00116 4.79167E-6 3.7037E-7 Z " pathEditMode="relative" rAng="0" ptsTypes="AA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-0.0026 0.00023 -0.00533 -0.00069 -0.00768 0.00116 C -0.00833 0.00185 -0.00768 0.00532 -0.00677 0.00556 C -0.00221 0.00764 -0.00117 0.00093 -4.16667E-6 0 Z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86919" y="26469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478</Words>
  <Application>Microsoft Office PowerPoint</Application>
  <PresentationFormat>Widescreen</PresentationFormat>
  <Paragraphs>209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6" baseType="lpstr">
      <vt:lpstr>微软雅黑</vt:lpstr>
      <vt:lpstr>宋体</vt:lpstr>
      <vt:lpstr>Arial</vt:lpstr>
      <vt:lpstr>Bebas Neue</vt:lpstr>
      <vt:lpstr>Calibri</vt:lpstr>
      <vt:lpstr>Calibri Light</vt:lpstr>
      <vt:lpstr>Coiny</vt:lpstr>
      <vt:lpstr>等线</vt:lpstr>
      <vt:lpstr>等线</vt:lpstr>
      <vt:lpstr>等线 Light</vt:lpstr>
      <vt:lpstr>Fredoka One</vt:lpstr>
      <vt:lpstr>ITC Avant Garde Std Bk</vt:lpstr>
      <vt:lpstr>Lato</vt:lpstr>
      <vt:lpstr>Neucha</vt:lpstr>
      <vt:lpstr>Raleway</vt:lpstr>
      <vt:lpstr>Times New Roman</vt:lpstr>
      <vt:lpstr>UTM Avo</vt:lpstr>
      <vt:lpstr>UTM Staccato </vt:lpstr>
      <vt:lpstr>1_Office 主题</vt:lpstr>
      <vt:lpstr>2_Office 主题</vt:lpstr>
      <vt:lpstr>https://www.freeppt7.com</vt:lpstr>
      <vt:lpstr>1_Office Theme</vt:lpstr>
      <vt:lpstr>3_Office 主题​​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73</cp:revision>
  <dcterms:created xsi:type="dcterms:W3CDTF">2021-07-20T01:55:21Z</dcterms:created>
  <dcterms:modified xsi:type="dcterms:W3CDTF">2024-10-08T10:34:17Z</dcterms:modified>
</cp:coreProperties>
</file>