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1" r:id="rId2"/>
  </p:sldMasterIdLst>
  <p:notesMasterIdLst>
    <p:notesMasterId r:id="rId9"/>
  </p:notesMasterIdLst>
  <p:sldIdLst>
    <p:sldId id="276" r:id="rId3"/>
    <p:sldId id="2007577145" r:id="rId4"/>
    <p:sldId id="271" r:id="rId5"/>
    <p:sldId id="256" r:id="rId6"/>
    <p:sldId id="2007577146" r:id="rId7"/>
    <p:sldId id="2007577148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66"/>
    <a:srgbClr val="FF0066"/>
    <a:srgbClr val="FBF2E1"/>
    <a:srgbClr val="F7E7C9"/>
    <a:srgbClr val="096D75"/>
    <a:srgbClr val="F2B058"/>
    <a:srgbClr val="0DA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1B08-6AB9-4F35-9197-48AA09ACC22B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EFE7D-9549-4E3F-8E2E-D155F042CC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9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EFE7D-9549-4E3F-8E2E-D155F042CC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92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EFE7D-9549-4E3F-8E2E-D155F042CCE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55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6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8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pattFill prst="divot">
          <a:fgClr>
            <a:schemeClr val="accent3">
              <a:lumMod val="75000"/>
            </a:schemeClr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0BAAB66-78C2-4775-A9C3-0A13227D2257}"/>
              </a:ext>
            </a:extLst>
          </p:cNvPr>
          <p:cNvGrpSpPr/>
          <p:nvPr userDrawn="1"/>
        </p:nvGrpSpPr>
        <p:grpSpPr>
          <a:xfrm>
            <a:off x="10893687" y="1591438"/>
            <a:ext cx="1419228" cy="3055671"/>
            <a:chOff x="9497961" y="1575323"/>
            <a:chExt cx="1419228" cy="3055671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FBBBBF9-FCF4-44D8-9E59-62C972D2E867}"/>
                </a:ext>
              </a:extLst>
            </p:cNvPr>
            <p:cNvSpPr/>
            <p:nvPr/>
          </p:nvSpPr>
          <p:spPr>
            <a:xfrm>
              <a:off x="9497961" y="1575323"/>
              <a:ext cx="1419228" cy="1816806"/>
            </a:xfrm>
            <a:custGeom>
              <a:avLst/>
              <a:gdLst>
                <a:gd name="connsiteX0" fmla="*/ 1415845 w 1419228"/>
                <a:gd name="connsiteY0" fmla="*/ 17503 h 1816806"/>
                <a:gd name="connsiteX1" fmla="*/ 1297858 w 1419228"/>
                <a:gd name="connsiteY1" fmla="*/ 194483 h 1816806"/>
                <a:gd name="connsiteX2" fmla="*/ 619433 w 1419228"/>
                <a:gd name="connsiteY2" fmla="*/ 1403851 h 1816806"/>
                <a:gd name="connsiteX3" fmla="*/ 88491 w 1419228"/>
                <a:gd name="connsiteY3" fmla="*/ 1757812 h 1816806"/>
                <a:gd name="connsiteX4" fmla="*/ 0 w 1419228"/>
                <a:gd name="connsiteY4" fmla="*/ 1816806 h 181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28" h="1816806">
                  <a:moveTo>
                    <a:pt x="1415845" y="17503"/>
                  </a:moveTo>
                  <a:cubicBezTo>
                    <a:pt x="1423219" y="-9536"/>
                    <a:pt x="1430593" y="-36575"/>
                    <a:pt x="1297858" y="194483"/>
                  </a:cubicBezTo>
                  <a:cubicBezTo>
                    <a:pt x="1165123" y="425541"/>
                    <a:pt x="820994" y="1143296"/>
                    <a:pt x="619433" y="1403851"/>
                  </a:cubicBezTo>
                  <a:cubicBezTo>
                    <a:pt x="417872" y="1664406"/>
                    <a:pt x="88491" y="1757812"/>
                    <a:pt x="88491" y="1757812"/>
                  </a:cubicBezTo>
                  <a:lnTo>
                    <a:pt x="0" y="1816806"/>
                  </a:lnTo>
                </a:path>
              </a:pathLst>
            </a:custGeom>
            <a:noFill/>
            <a:ln w="127000" cap="rnd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096D75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3766C9B-683D-4048-88A0-009EF02D118D}"/>
                </a:ext>
              </a:extLst>
            </p:cNvPr>
            <p:cNvSpPr/>
            <p:nvPr/>
          </p:nvSpPr>
          <p:spPr>
            <a:xfrm>
              <a:off x="10264877" y="2743200"/>
              <a:ext cx="545706" cy="1887794"/>
            </a:xfrm>
            <a:custGeom>
              <a:avLst/>
              <a:gdLst>
                <a:gd name="connsiteX0" fmla="*/ 0 w 545706"/>
                <a:gd name="connsiteY0" fmla="*/ 0 h 1887794"/>
                <a:gd name="connsiteX1" fmla="*/ 235975 w 545706"/>
                <a:gd name="connsiteY1" fmla="*/ 619432 h 1887794"/>
                <a:gd name="connsiteX2" fmla="*/ 530942 w 545706"/>
                <a:gd name="connsiteY2" fmla="*/ 1150374 h 1887794"/>
                <a:gd name="connsiteX3" fmla="*/ 501446 w 545706"/>
                <a:gd name="connsiteY3" fmla="*/ 1592826 h 1887794"/>
                <a:gd name="connsiteX4" fmla="*/ 501446 w 545706"/>
                <a:gd name="connsiteY4" fmla="*/ 1887794 h 18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706" h="1887794">
                  <a:moveTo>
                    <a:pt x="0" y="0"/>
                  </a:moveTo>
                  <a:cubicBezTo>
                    <a:pt x="73742" y="213851"/>
                    <a:pt x="147485" y="427703"/>
                    <a:pt x="235975" y="619432"/>
                  </a:cubicBezTo>
                  <a:cubicBezTo>
                    <a:pt x="324465" y="811161"/>
                    <a:pt x="486697" y="988142"/>
                    <a:pt x="530942" y="1150374"/>
                  </a:cubicBezTo>
                  <a:cubicBezTo>
                    <a:pt x="575187" y="1312606"/>
                    <a:pt x="506362" y="1469923"/>
                    <a:pt x="501446" y="1592826"/>
                  </a:cubicBezTo>
                  <a:cubicBezTo>
                    <a:pt x="496530" y="1715729"/>
                    <a:pt x="498988" y="1801761"/>
                    <a:pt x="501446" y="1887794"/>
                  </a:cubicBezTo>
                </a:path>
              </a:pathLst>
            </a:custGeom>
            <a:noFill/>
            <a:ln w="127000" cap="rnd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096D75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A017AA-900A-4680-84B4-F015CB692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07" y="2113784"/>
            <a:ext cx="1630624" cy="17067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77F48-31A0-4357-82BB-00298BE708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557" y="4458742"/>
            <a:ext cx="7252540" cy="3436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771DF-2A85-46CD-9AF4-758696BF1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93" y="4875625"/>
            <a:ext cx="4619463" cy="2775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8D6504-FA26-4BB0-9205-A4343F986A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36" y="4949822"/>
            <a:ext cx="5017303" cy="27016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B48871-BF29-455A-9C99-9B62F9538B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36" y="4712177"/>
            <a:ext cx="3819490" cy="22951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E6A0F-A959-4D24-821F-CCF026B68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51" flipH="1">
            <a:off x="4600043" y="6027732"/>
            <a:ext cx="4649520" cy="22034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4799D9-4FBA-475C-99A1-084A13DF0C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1" y="5249099"/>
            <a:ext cx="1964644" cy="20563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B82384-94EC-4F0C-BE69-47DE414C710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427" y="2762809"/>
            <a:ext cx="3495696" cy="36588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E64FB3-0E69-47C4-A03E-D18299D86D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72" y="0"/>
            <a:ext cx="1082766" cy="103802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CF9DAA-3372-403D-8D4A-872B43982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619" y="4656347"/>
            <a:ext cx="1082766" cy="10380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19A7CC-175E-4854-9A95-3D6D7B8CD9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55" y="-774039"/>
            <a:ext cx="3255356" cy="34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8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6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6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8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4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1514" y="4322084"/>
            <a:ext cx="6406621" cy="51145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1514" y="1028700"/>
            <a:ext cx="6406621" cy="3148189"/>
          </a:xfrm>
        </p:spPr>
        <p:txBody>
          <a:bodyPr anchor="b" anchorCtr="0">
            <a:normAutofit/>
          </a:bodyPr>
          <a:lstStyle>
            <a:lvl1pPr algn="ctr">
              <a:defRPr sz="4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5147362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443633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354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ivot">
          <a:fgClr>
            <a:schemeClr val="accent2">
              <a:lumMod val="75000"/>
            </a:schemeClr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28CEB96-0B81-4C6A-B70A-709A6ECDD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1080">
            <a:off x="7396265" y="-1831875"/>
            <a:ext cx="7252540" cy="343698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0BAAB66-78C2-4775-A9C3-0A13227D2257}"/>
              </a:ext>
            </a:extLst>
          </p:cNvPr>
          <p:cNvGrpSpPr/>
          <p:nvPr userDrawn="1"/>
        </p:nvGrpSpPr>
        <p:grpSpPr>
          <a:xfrm>
            <a:off x="10546989" y="1373337"/>
            <a:ext cx="1419228" cy="3055671"/>
            <a:chOff x="9497961" y="1575323"/>
            <a:chExt cx="1419228" cy="3055671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FBBBBF9-FCF4-44D8-9E59-62C972D2E867}"/>
                </a:ext>
              </a:extLst>
            </p:cNvPr>
            <p:cNvSpPr/>
            <p:nvPr/>
          </p:nvSpPr>
          <p:spPr>
            <a:xfrm>
              <a:off x="9497961" y="1575323"/>
              <a:ext cx="1419228" cy="1816806"/>
            </a:xfrm>
            <a:custGeom>
              <a:avLst/>
              <a:gdLst>
                <a:gd name="connsiteX0" fmla="*/ 1415845 w 1419228"/>
                <a:gd name="connsiteY0" fmla="*/ 17503 h 1816806"/>
                <a:gd name="connsiteX1" fmla="*/ 1297858 w 1419228"/>
                <a:gd name="connsiteY1" fmla="*/ 194483 h 1816806"/>
                <a:gd name="connsiteX2" fmla="*/ 619433 w 1419228"/>
                <a:gd name="connsiteY2" fmla="*/ 1403851 h 1816806"/>
                <a:gd name="connsiteX3" fmla="*/ 88491 w 1419228"/>
                <a:gd name="connsiteY3" fmla="*/ 1757812 h 1816806"/>
                <a:gd name="connsiteX4" fmla="*/ 0 w 1419228"/>
                <a:gd name="connsiteY4" fmla="*/ 1816806 h 181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28" h="1816806">
                  <a:moveTo>
                    <a:pt x="1415845" y="17503"/>
                  </a:moveTo>
                  <a:cubicBezTo>
                    <a:pt x="1423219" y="-9536"/>
                    <a:pt x="1430593" y="-36575"/>
                    <a:pt x="1297858" y="194483"/>
                  </a:cubicBezTo>
                  <a:cubicBezTo>
                    <a:pt x="1165123" y="425541"/>
                    <a:pt x="820994" y="1143296"/>
                    <a:pt x="619433" y="1403851"/>
                  </a:cubicBezTo>
                  <a:cubicBezTo>
                    <a:pt x="417872" y="1664406"/>
                    <a:pt x="88491" y="1757812"/>
                    <a:pt x="88491" y="1757812"/>
                  </a:cubicBezTo>
                  <a:lnTo>
                    <a:pt x="0" y="1816806"/>
                  </a:lnTo>
                </a:path>
              </a:pathLst>
            </a:custGeom>
            <a:noFill/>
            <a:ln w="127000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3766C9B-683D-4048-88A0-009EF02D118D}"/>
                </a:ext>
              </a:extLst>
            </p:cNvPr>
            <p:cNvSpPr/>
            <p:nvPr/>
          </p:nvSpPr>
          <p:spPr>
            <a:xfrm>
              <a:off x="10264877" y="2743200"/>
              <a:ext cx="545706" cy="1887794"/>
            </a:xfrm>
            <a:custGeom>
              <a:avLst/>
              <a:gdLst>
                <a:gd name="connsiteX0" fmla="*/ 0 w 545706"/>
                <a:gd name="connsiteY0" fmla="*/ 0 h 1887794"/>
                <a:gd name="connsiteX1" fmla="*/ 235975 w 545706"/>
                <a:gd name="connsiteY1" fmla="*/ 619432 h 1887794"/>
                <a:gd name="connsiteX2" fmla="*/ 530942 w 545706"/>
                <a:gd name="connsiteY2" fmla="*/ 1150374 h 1887794"/>
                <a:gd name="connsiteX3" fmla="*/ 501446 w 545706"/>
                <a:gd name="connsiteY3" fmla="*/ 1592826 h 1887794"/>
                <a:gd name="connsiteX4" fmla="*/ 501446 w 545706"/>
                <a:gd name="connsiteY4" fmla="*/ 1887794 h 18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706" h="1887794">
                  <a:moveTo>
                    <a:pt x="0" y="0"/>
                  </a:moveTo>
                  <a:cubicBezTo>
                    <a:pt x="73742" y="213851"/>
                    <a:pt x="147485" y="427703"/>
                    <a:pt x="235975" y="619432"/>
                  </a:cubicBezTo>
                  <a:cubicBezTo>
                    <a:pt x="324465" y="811161"/>
                    <a:pt x="486697" y="988142"/>
                    <a:pt x="530942" y="1150374"/>
                  </a:cubicBezTo>
                  <a:cubicBezTo>
                    <a:pt x="575187" y="1312606"/>
                    <a:pt x="506362" y="1469923"/>
                    <a:pt x="501446" y="1592826"/>
                  </a:cubicBezTo>
                  <a:cubicBezTo>
                    <a:pt x="496530" y="1715729"/>
                    <a:pt x="498988" y="1801761"/>
                    <a:pt x="501446" y="1887794"/>
                  </a:cubicBezTo>
                </a:path>
              </a:pathLst>
            </a:custGeom>
            <a:noFill/>
            <a:ln w="127000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A017AA-900A-4680-84B4-F015CB692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22" y="989082"/>
            <a:ext cx="2217956" cy="23214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77F48-31A0-4357-82BB-00298BE70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792" y="4779416"/>
            <a:ext cx="7252540" cy="3436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771DF-2A85-46CD-9AF4-758696BF1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68" y="4858251"/>
            <a:ext cx="4619463" cy="2775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8D6504-FA26-4BB0-9205-A4343F986A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81" y="5486744"/>
            <a:ext cx="4033158" cy="217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B48871-BF29-455A-9C99-9B62F9538B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36" y="5249099"/>
            <a:ext cx="3819490" cy="22951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E6A0F-A959-4D24-821F-CCF026B68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51" flipH="1">
            <a:off x="3993337" y="5450354"/>
            <a:ext cx="5486956" cy="26002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4799D9-4FBA-475C-99A1-084A13DF0C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6" y="4987069"/>
            <a:ext cx="1499472" cy="15694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B82384-94EC-4F0C-BE69-47DE414C71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865" y="3791750"/>
            <a:ext cx="2363302" cy="247362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CF9DAA-3372-403D-8D4A-872B43982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921" y="4438246"/>
            <a:ext cx="1082766" cy="10380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05490DA-2F21-4D63-B0AA-533834488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85077">
            <a:off x="-3458930" y="-1709923"/>
            <a:ext cx="7252540" cy="34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6096000" y="2018862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6097116" y="2914212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 i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445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4924" y="381017"/>
            <a:ext cx="3467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400" dirty="0">
                <a:solidFill>
                  <a:schemeClr val="bg2">
                    <a:lumMod val="25000"/>
                  </a:schemeClr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</a:p>
        </p:txBody>
      </p:sp>
    </p:spTree>
    <p:extLst>
      <p:ext uri="{BB962C8B-B14F-4D97-AF65-F5344CB8AC3E}">
        <p14:creationId xmlns:p14="http://schemas.microsoft.com/office/powerpoint/2010/main" val="12950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2ABB-ADD8-CFE6-760B-54016E510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27D78-A5A1-ED45-B204-23F9E9596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204E2-9568-4F2A-36E5-E9D51B70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2226-5042-1653-FE24-507C7E33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1A50-8C95-D4A0-D32E-D86A530C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0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C32-95ED-92E4-C62A-32A051E7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5348-593F-C4BF-BAA5-7F6A7E18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AB98-5C39-AAB5-018F-6C051CBB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7C36-8A3B-023A-F186-DA6E5912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66AA-8A25-63FD-D50D-77E104C3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41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22F1-37BC-535D-E7FE-ED1436F8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A650-5FC8-6C0B-B4BF-6D4F186A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C54B-4338-6902-4D7F-7708B9BE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7444-0857-6369-0949-442516A7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5DDC6-0E3A-7272-290D-F3859C57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75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F1C4-E11F-1D3C-2A41-986D4E7F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3C8F1-18B1-33C3-B95D-9124A4B35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3E0A-E7E0-07E6-5EF1-E7C510F9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B2DD-085C-1B42-D94B-6EDFB27C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DAEC7-3F02-FAA5-452C-90F6702A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F58DC-03F1-F5E2-B16D-7021203E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95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8D32-6E7A-898C-FBD9-31838A42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409F8-7AEB-EC9F-98A6-4018EFA4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849C8-8871-B16D-0D78-643A2E324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5C9EC-0E7C-7A59-CFFB-88F743B3E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2E3C7-AA4D-85AC-28C1-DE7B736D3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3D331-0529-3764-EAC0-1A4E6C3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7FCD5-75FB-6A91-3426-2C6E92A6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ACBF9-E791-0836-F954-FE98A8DB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82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54AF-F2AB-8FE7-4140-94A4038E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0FB29-9055-D73F-89E7-45B4DC14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BB5CB-303B-9C6F-A975-06B72525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EBAE-7772-8C89-1BDD-1413DE7E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7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pattFill prst="divot">
          <a:fgClr>
            <a:schemeClr val="accent2">
              <a:lumMod val="75000"/>
            </a:schemeClr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28CEB96-0B81-4C6A-B70A-709A6ECDD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1080">
            <a:off x="7396265" y="-1831875"/>
            <a:ext cx="7252540" cy="343698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0BAAB66-78C2-4775-A9C3-0A13227D2257}"/>
              </a:ext>
            </a:extLst>
          </p:cNvPr>
          <p:cNvGrpSpPr/>
          <p:nvPr userDrawn="1"/>
        </p:nvGrpSpPr>
        <p:grpSpPr>
          <a:xfrm>
            <a:off x="10546989" y="1373337"/>
            <a:ext cx="1419228" cy="3055671"/>
            <a:chOff x="9497961" y="1575323"/>
            <a:chExt cx="1419228" cy="3055671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FBBBBF9-FCF4-44D8-9E59-62C972D2E867}"/>
                </a:ext>
              </a:extLst>
            </p:cNvPr>
            <p:cNvSpPr/>
            <p:nvPr/>
          </p:nvSpPr>
          <p:spPr>
            <a:xfrm>
              <a:off x="9497961" y="1575323"/>
              <a:ext cx="1419228" cy="1816806"/>
            </a:xfrm>
            <a:custGeom>
              <a:avLst/>
              <a:gdLst>
                <a:gd name="connsiteX0" fmla="*/ 1415845 w 1419228"/>
                <a:gd name="connsiteY0" fmla="*/ 17503 h 1816806"/>
                <a:gd name="connsiteX1" fmla="*/ 1297858 w 1419228"/>
                <a:gd name="connsiteY1" fmla="*/ 194483 h 1816806"/>
                <a:gd name="connsiteX2" fmla="*/ 619433 w 1419228"/>
                <a:gd name="connsiteY2" fmla="*/ 1403851 h 1816806"/>
                <a:gd name="connsiteX3" fmla="*/ 88491 w 1419228"/>
                <a:gd name="connsiteY3" fmla="*/ 1757812 h 1816806"/>
                <a:gd name="connsiteX4" fmla="*/ 0 w 1419228"/>
                <a:gd name="connsiteY4" fmla="*/ 1816806 h 181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28" h="1816806">
                  <a:moveTo>
                    <a:pt x="1415845" y="17503"/>
                  </a:moveTo>
                  <a:cubicBezTo>
                    <a:pt x="1423219" y="-9536"/>
                    <a:pt x="1430593" y="-36575"/>
                    <a:pt x="1297858" y="194483"/>
                  </a:cubicBezTo>
                  <a:cubicBezTo>
                    <a:pt x="1165123" y="425541"/>
                    <a:pt x="820994" y="1143296"/>
                    <a:pt x="619433" y="1403851"/>
                  </a:cubicBezTo>
                  <a:cubicBezTo>
                    <a:pt x="417872" y="1664406"/>
                    <a:pt x="88491" y="1757812"/>
                    <a:pt x="88491" y="1757812"/>
                  </a:cubicBezTo>
                  <a:lnTo>
                    <a:pt x="0" y="1816806"/>
                  </a:lnTo>
                </a:path>
              </a:pathLst>
            </a:custGeom>
            <a:noFill/>
            <a:ln w="127000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3766C9B-683D-4048-88A0-009EF02D118D}"/>
                </a:ext>
              </a:extLst>
            </p:cNvPr>
            <p:cNvSpPr/>
            <p:nvPr/>
          </p:nvSpPr>
          <p:spPr>
            <a:xfrm>
              <a:off x="10264877" y="2743200"/>
              <a:ext cx="545706" cy="1887794"/>
            </a:xfrm>
            <a:custGeom>
              <a:avLst/>
              <a:gdLst>
                <a:gd name="connsiteX0" fmla="*/ 0 w 545706"/>
                <a:gd name="connsiteY0" fmla="*/ 0 h 1887794"/>
                <a:gd name="connsiteX1" fmla="*/ 235975 w 545706"/>
                <a:gd name="connsiteY1" fmla="*/ 619432 h 1887794"/>
                <a:gd name="connsiteX2" fmla="*/ 530942 w 545706"/>
                <a:gd name="connsiteY2" fmla="*/ 1150374 h 1887794"/>
                <a:gd name="connsiteX3" fmla="*/ 501446 w 545706"/>
                <a:gd name="connsiteY3" fmla="*/ 1592826 h 1887794"/>
                <a:gd name="connsiteX4" fmla="*/ 501446 w 545706"/>
                <a:gd name="connsiteY4" fmla="*/ 1887794 h 18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706" h="1887794">
                  <a:moveTo>
                    <a:pt x="0" y="0"/>
                  </a:moveTo>
                  <a:cubicBezTo>
                    <a:pt x="73742" y="213851"/>
                    <a:pt x="147485" y="427703"/>
                    <a:pt x="235975" y="619432"/>
                  </a:cubicBezTo>
                  <a:cubicBezTo>
                    <a:pt x="324465" y="811161"/>
                    <a:pt x="486697" y="988142"/>
                    <a:pt x="530942" y="1150374"/>
                  </a:cubicBezTo>
                  <a:cubicBezTo>
                    <a:pt x="575187" y="1312606"/>
                    <a:pt x="506362" y="1469923"/>
                    <a:pt x="501446" y="1592826"/>
                  </a:cubicBezTo>
                  <a:cubicBezTo>
                    <a:pt x="496530" y="1715729"/>
                    <a:pt x="498988" y="1801761"/>
                    <a:pt x="501446" y="1887794"/>
                  </a:cubicBezTo>
                </a:path>
              </a:pathLst>
            </a:custGeom>
            <a:noFill/>
            <a:ln w="127000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A017AA-900A-4680-84B4-F015CB692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22" y="989082"/>
            <a:ext cx="2217956" cy="23214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77F48-31A0-4357-82BB-00298BE70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792" y="4779416"/>
            <a:ext cx="7252540" cy="3436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771DF-2A85-46CD-9AF4-758696BF1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68" y="4858251"/>
            <a:ext cx="4619463" cy="2775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8D6504-FA26-4BB0-9205-A4343F986A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81" y="5486744"/>
            <a:ext cx="4033158" cy="217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B48871-BF29-455A-9C99-9B62F9538B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36" y="5249099"/>
            <a:ext cx="3819490" cy="22951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E6A0F-A959-4D24-821F-CCF026B68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51" flipH="1">
            <a:off x="3993337" y="5450354"/>
            <a:ext cx="5486956" cy="26002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4799D9-4FBA-475C-99A1-084A13DF0C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6" y="4987069"/>
            <a:ext cx="1499472" cy="15694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B82384-94EC-4F0C-BE69-47DE414C71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865" y="3791750"/>
            <a:ext cx="2363302" cy="24736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E663F-4210-4516-B9B1-D59D0B7E34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6" y="725650"/>
            <a:ext cx="1536508" cy="14730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324BD3-F231-4CF3-B590-486F6CC88E1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2" y="2581483"/>
            <a:ext cx="1082766" cy="10380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E64FB3-0E69-47C4-A03E-D18299D86D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28" y="943145"/>
            <a:ext cx="1082766" cy="103802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CF9DAA-3372-403D-8D4A-872B43982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921" y="4438246"/>
            <a:ext cx="1082766" cy="10380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05490DA-2F21-4D63-B0AA-533834488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85077">
            <a:off x="-3458930" y="-1709923"/>
            <a:ext cx="7252540" cy="34369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D35E8EBA-9CA5-416B-9AC0-8E79AC7D7154}"/>
              </a:ext>
            </a:extLst>
          </p:cNvPr>
          <p:cNvGrpSpPr/>
          <p:nvPr userDrawn="1"/>
        </p:nvGrpSpPr>
        <p:grpSpPr>
          <a:xfrm>
            <a:off x="10936571" y="3760970"/>
            <a:ext cx="538909" cy="1229993"/>
            <a:chOff x="9969911" y="3626786"/>
            <a:chExt cx="538909" cy="1229993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CE45235-AC54-4DE0-8625-C3E93BB8E5CE}"/>
                </a:ext>
              </a:extLst>
            </p:cNvPr>
            <p:cNvSpPr txBox="1"/>
            <p:nvPr/>
          </p:nvSpPr>
          <p:spPr>
            <a:xfrm>
              <a:off x="10043431" y="3626786"/>
              <a:ext cx="461665" cy="83612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20XX</a:t>
              </a:r>
              <a:r>
                <a:rPr lang="zh-CN" altLang="en-US" dirty="0">
                  <a:solidFill>
                    <a:schemeClr val="tx2"/>
                  </a:solidFill>
                </a:rPr>
                <a:t>年</a:t>
              </a: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1D5AC9B9-3719-4C60-A2D3-C66A4554AC05}"/>
                </a:ext>
              </a:extLst>
            </p:cNvPr>
            <p:cNvSpPr/>
            <p:nvPr/>
          </p:nvSpPr>
          <p:spPr>
            <a:xfrm>
              <a:off x="9969911" y="4436792"/>
              <a:ext cx="475545" cy="415860"/>
            </a:xfrm>
            <a:prstGeom prst="round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2E64F2C-CEF4-4CA8-A5AD-566F8621BBC7}"/>
                </a:ext>
              </a:extLst>
            </p:cNvPr>
            <p:cNvSpPr txBox="1"/>
            <p:nvPr/>
          </p:nvSpPr>
          <p:spPr>
            <a:xfrm>
              <a:off x="9969911" y="4395114"/>
              <a:ext cx="538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元旦佳节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0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37D93-2B27-5A1F-E9C1-6B73B8D6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B9B4A-07EF-B5BD-FDA4-8BC789BF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58E8-F378-B78F-2FF6-7990F68D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1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7E6C-7BD0-0BB8-8B33-3484070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E1B9-2D69-0B7C-49F9-4C8449AB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88EA-EC7E-3E8F-91B1-138E43C9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B9A5F-7EBC-1A8D-0D43-7272732D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2E1B-F1CE-7C79-EEF7-F02407DC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FEB42-5226-98BC-B877-B34BB6DC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91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950-0F1A-A262-D5B3-A48A5A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B6E06-691B-43E6-FE04-D3E37F139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CBBEC-C367-9A13-03B0-B021C6C40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CEABB-5184-BBC1-5293-254D3508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983CD-F80D-F3BA-B4F8-1D1097C3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D6A0E-D37B-DCC0-3F3E-6C59DFA4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70BA-5038-413F-3E85-4B2399DB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00FF9-04E6-99B4-C18F-C9FDA500D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2C2AE-F47B-1C23-2D2B-00213ACF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2814-286B-4545-FAA0-CCF103AE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74E4-EC07-370A-AE46-839F347A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58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42843-5368-300A-887F-0A93C0F9C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1EC32-3FCD-61D8-2E0B-FA59039F3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A603-B9F1-5E58-0791-E2AAABD3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E0009-9C57-505A-331C-2019AA8C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41D9-FF34-63E7-D63A-5E8AFE65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pattFill prst="divot">
          <a:fgClr>
            <a:schemeClr val="accent3">
              <a:lumMod val="75000"/>
            </a:schemeClr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0BAAB66-78C2-4775-A9C3-0A13227D2257}"/>
              </a:ext>
            </a:extLst>
          </p:cNvPr>
          <p:cNvGrpSpPr/>
          <p:nvPr userDrawn="1"/>
        </p:nvGrpSpPr>
        <p:grpSpPr>
          <a:xfrm>
            <a:off x="10893687" y="1591438"/>
            <a:ext cx="1419228" cy="3055671"/>
            <a:chOff x="9497961" y="1575323"/>
            <a:chExt cx="1419228" cy="3055671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FBBBBF9-FCF4-44D8-9E59-62C972D2E867}"/>
                </a:ext>
              </a:extLst>
            </p:cNvPr>
            <p:cNvSpPr/>
            <p:nvPr/>
          </p:nvSpPr>
          <p:spPr>
            <a:xfrm>
              <a:off x="9497961" y="1575323"/>
              <a:ext cx="1419228" cy="1816806"/>
            </a:xfrm>
            <a:custGeom>
              <a:avLst/>
              <a:gdLst>
                <a:gd name="connsiteX0" fmla="*/ 1415845 w 1419228"/>
                <a:gd name="connsiteY0" fmla="*/ 17503 h 1816806"/>
                <a:gd name="connsiteX1" fmla="*/ 1297858 w 1419228"/>
                <a:gd name="connsiteY1" fmla="*/ 194483 h 1816806"/>
                <a:gd name="connsiteX2" fmla="*/ 619433 w 1419228"/>
                <a:gd name="connsiteY2" fmla="*/ 1403851 h 1816806"/>
                <a:gd name="connsiteX3" fmla="*/ 88491 w 1419228"/>
                <a:gd name="connsiteY3" fmla="*/ 1757812 h 1816806"/>
                <a:gd name="connsiteX4" fmla="*/ 0 w 1419228"/>
                <a:gd name="connsiteY4" fmla="*/ 1816806 h 181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28" h="1816806">
                  <a:moveTo>
                    <a:pt x="1415845" y="17503"/>
                  </a:moveTo>
                  <a:cubicBezTo>
                    <a:pt x="1423219" y="-9536"/>
                    <a:pt x="1430593" y="-36575"/>
                    <a:pt x="1297858" y="194483"/>
                  </a:cubicBezTo>
                  <a:cubicBezTo>
                    <a:pt x="1165123" y="425541"/>
                    <a:pt x="820994" y="1143296"/>
                    <a:pt x="619433" y="1403851"/>
                  </a:cubicBezTo>
                  <a:cubicBezTo>
                    <a:pt x="417872" y="1664406"/>
                    <a:pt x="88491" y="1757812"/>
                    <a:pt x="88491" y="1757812"/>
                  </a:cubicBezTo>
                  <a:lnTo>
                    <a:pt x="0" y="1816806"/>
                  </a:lnTo>
                </a:path>
              </a:pathLst>
            </a:custGeom>
            <a:noFill/>
            <a:ln w="127000" cap="rnd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096D75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3766C9B-683D-4048-88A0-009EF02D118D}"/>
                </a:ext>
              </a:extLst>
            </p:cNvPr>
            <p:cNvSpPr/>
            <p:nvPr/>
          </p:nvSpPr>
          <p:spPr>
            <a:xfrm>
              <a:off x="10264877" y="2743200"/>
              <a:ext cx="545706" cy="1887794"/>
            </a:xfrm>
            <a:custGeom>
              <a:avLst/>
              <a:gdLst>
                <a:gd name="connsiteX0" fmla="*/ 0 w 545706"/>
                <a:gd name="connsiteY0" fmla="*/ 0 h 1887794"/>
                <a:gd name="connsiteX1" fmla="*/ 235975 w 545706"/>
                <a:gd name="connsiteY1" fmla="*/ 619432 h 1887794"/>
                <a:gd name="connsiteX2" fmla="*/ 530942 w 545706"/>
                <a:gd name="connsiteY2" fmla="*/ 1150374 h 1887794"/>
                <a:gd name="connsiteX3" fmla="*/ 501446 w 545706"/>
                <a:gd name="connsiteY3" fmla="*/ 1592826 h 1887794"/>
                <a:gd name="connsiteX4" fmla="*/ 501446 w 545706"/>
                <a:gd name="connsiteY4" fmla="*/ 1887794 h 18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706" h="1887794">
                  <a:moveTo>
                    <a:pt x="0" y="0"/>
                  </a:moveTo>
                  <a:cubicBezTo>
                    <a:pt x="73742" y="213851"/>
                    <a:pt x="147485" y="427703"/>
                    <a:pt x="235975" y="619432"/>
                  </a:cubicBezTo>
                  <a:cubicBezTo>
                    <a:pt x="324465" y="811161"/>
                    <a:pt x="486697" y="988142"/>
                    <a:pt x="530942" y="1150374"/>
                  </a:cubicBezTo>
                  <a:cubicBezTo>
                    <a:pt x="575187" y="1312606"/>
                    <a:pt x="506362" y="1469923"/>
                    <a:pt x="501446" y="1592826"/>
                  </a:cubicBezTo>
                  <a:cubicBezTo>
                    <a:pt x="496530" y="1715729"/>
                    <a:pt x="498988" y="1801761"/>
                    <a:pt x="501446" y="1887794"/>
                  </a:cubicBezTo>
                </a:path>
              </a:pathLst>
            </a:custGeom>
            <a:noFill/>
            <a:ln w="127000" cap="rnd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096D75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A017AA-900A-4680-84B4-F015CB692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52" y="2311831"/>
            <a:ext cx="1630624" cy="17067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77F48-31A0-4357-82BB-00298BE708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557" y="4995664"/>
            <a:ext cx="7252540" cy="3436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771DF-2A85-46CD-9AF4-758696BF1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93" y="5412547"/>
            <a:ext cx="4619463" cy="2775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8D6504-FA26-4BB0-9205-A4343F986A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81" y="5486744"/>
            <a:ext cx="4033158" cy="217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B48871-BF29-455A-9C99-9B62F9538B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36" y="5249099"/>
            <a:ext cx="3819490" cy="22951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E6A0F-A959-4D24-821F-CCF026B68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51" flipH="1">
            <a:off x="4741491" y="5974624"/>
            <a:ext cx="4649520" cy="22034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4799D9-4FBA-475C-99A1-084A13DF0C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7" y="5574501"/>
            <a:ext cx="1964644" cy="20563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B82384-94EC-4F0C-BE69-47DE414C710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859" y="4060964"/>
            <a:ext cx="3495696" cy="36588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E64FB3-0E69-47C4-A03E-D18299D86D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248" y="92567"/>
            <a:ext cx="1082766" cy="103802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CF9DAA-3372-403D-8D4A-872B43982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619" y="4656347"/>
            <a:ext cx="1082766" cy="10380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19A7CC-175E-4854-9A95-3D6D7B8CD9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631" y="-774039"/>
            <a:ext cx="3255356" cy="3407318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1E34EED7-AFD5-4400-886D-2133B66890DC}"/>
              </a:ext>
            </a:extLst>
          </p:cNvPr>
          <p:cNvGrpSpPr/>
          <p:nvPr userDrawn="1"/>
        </p:nvGrpSpPr>
        <p:grpSpPr>
          <a:xfrm>
            <a:off x="957619" y="358229"/>
            <a:ext cx="5532873" cy="772364"/>
            <a:chOff x="781862" y="465271"/>
            <a:chExt cx="5532873" cy="772364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594372F-9D65-4475-9085-5A4CBEA06198}"/>
                </a:ext>
              </a:extLst>
            </p:cNvPr>
            <p:cNvSpPr txBox="1"/>
            <p:nvPr/>
          </p:nvSpPr>
          <p:spPr>
            <a:xfrm>
              <a:off x="781863" y="465271"/>
              <a:ext cx="41981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sym typeface="思源黑体" panose="020B0400000000000000" pitchFamily="34" charset="-122"/>
                </a:rPr>
                <a:t>工作总结概述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275B37B-AC50-40E4-9C83-FD8960499C21}"/>
                </a:ext>
              </a:extLst>
            </p:cNvPr>
            <p:cNvSpPr txBox="1"/>
            <p:nvPr/>
          </p:nvSpPr>
          <p:spPr>
            <a:xfrm>
              <a:off x="781862" y="991414"/>
              <a:ext cx="55328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sym typeface="思源黑体" panose="020B0400000000000000" pitchFamily="34" charset="-122"/>
                </a:rPr>
                <a:t>print the presentation and make it into a film to be used in a wider field</a:t>
              </a: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48B6459F-8E45-44EB-A5ED-CC6B358D9863}"/>
              </a:ext>
            </a:extLst>
          </p:cNvPr>
          <p:cNvSpPr/>
          <p:nvPr userDrawn="1"/>
        </p:nvSpPr>
        <p:spPr>
          <a:xfrm>
            <a:off x="0" y="391886"/>
            <a:ext cx="540884" cy="7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415B75F-EC20-4203-8BDD-E6983175EE40}"/>
              </a:ext>
            </a:extLst>
          </p:cNvPr>
          <p:cNvSpPr/>
          <p:nvPr userDrawn="1"/>
        </p:nvSpPr>
        <p:spPr>
          <a:xfrm>
            <a:off x="631826" y="391886"/>
            <a:ext cx="148999" cy="7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1A56077-DA12-4956-BCB0-95AE61EF2B83}"/>
              </a:ext>
            </a:extLst>
          </p:cNvPr>
          <p:cNvGrpSpPr/>
          <p:nvPr userDrawn="1"/>
        </p:nvGrpSpPr>
        <p:grpSpPr>
          <a:xfrm>
            <a:off x="11526511" y="3760970"/>
            <a:ext cx="538909" cy="1229993"/>
            <a:chOff x="9969911" y="3626786"/>
            <a:chExt cx="538909" cy="1229993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E10EA70-8E05-42B1-A41F-85E4B4B802E2}"/>
                </a:ext>
              </a:extLst>
            </p:cNvPr>
            <p:cNvSpPr txBox="1"/>
            <p:nvPr/>
          </p:nvSpPr>
          <p:spPr>
            <a:xfrm>
              <a:off x="10043431" y="3626786"/>
              <a:ext cx="461665" cy="83612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20XX</a:t>
              </a:r>
              <a:r>
                <a:rPr lang="zh-CN" altLang="en-US" dirty="0">
                  <a:solidFill>
                    <a:schemeClr val="tx2"/>
                  </a:solidFill>
                </a:rPr>
                <a:t>年</a:t>
              </a: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7F1E9967-7BBC-41DD-9A49-BC4894B5DF64}"/>
                </a:ext>
              </a:extLst>
            </p:cNvPr>
            <p:cNvSpPr/>
            <p:nvPr/>
          </p:nvSpPr>
          <p:spPr>
            <a:xfrm>
              <a:off x="9969911" y="4436792"/>
              <a:ext cx="475545" cy="415860"/>
            </a:xfrm>
            <a:prstGeom prst="round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161C4AE-B805-49E0-BAE7-5A2727873138}"/>
                </a:ext>
              </a:extLst>
            </p:cNvPr>
            <p:cNvSpPr txBox="1"/>
            <p:nvPr/>
          </p:nvSpPr>
          <p:spPr>
            <a:xfrm>
              <a:off x="9969911" y="4395114"/>
              <a:ext cx="538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元旦佳节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0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pattFill prst="divot">
          <a:fgClr>
            <a:schemeClr val="accent3">
              <a:lumMod val="75000"/>
            </a:schemeClr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F2883751-DEA7-4B09-8003-0598E91758CF}"/>
              </a:ext>
            </a:extLst>
          </p:cNvPr>
          <p:cNvSpPr/>
          <p:nvPr userDrawn="1"/>
        </p:nvSpPr>
        <p:spPr>
          <a:xfrm>
            <a:off x="1020761" y="728673"/>
            <a:ext cx="148999" cy="7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0BAAB66-78C2-4775-A9C3-0A13227D2257}"/>
              </a:ext>
            </a:extLst>
          </p:cNvPr>
          <p:cNvGrpSpPr/>
          <p:nvPr userDrawn="1"/>
        </p:nvGrpSpPr>
        <p:grpSpPr>
          <a:xfrm>
            <a:off x="10893687" y="1591438"/>
            <a:ext cx="1419228" cy="3055671"/>
            <a:chOff x="9497961" y="1575323"/>
            <a:chExt cx="1419228" cy="3055671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FBBBBF9-FCF4-44D8-9E59-62C972D2E867}"/>
                </a:ext>
              </a:extLst>
            </p:cNvPr>
            <p:cNvSpPr/>
            <p:nvPr/>
          </p:nvSpPr>
          <p:spPr>
            <a:xfrm>
              <a:off x="9497961" y="1575323"/>
              <a:ext cx="1419228" cy="1816806"/>
            </a:xfrm>
            <a:custGeom>
              <a:avLst/>
              <a:gdLst>
                <a:gd name="connsiteX0" fmla="*/ 1415845 w 1419228"/>
                <a:gd name="connsiteY0" fmla="*/ 17503 h 1816806"/>
                <a:gd name="connsiteX1" fmla="*/ 1297858 w 1419228"/>
                <a:gd name="connsiteY1" fmla="*/ 194483 h 1816806"/>
                <a:gd name="connsiteX2" fmla="*/ 619433 w 1419228"/>
                <a:gd name="connsiteY2" fmla="*/ 1403851 h 1816806"/>
                <a:gd name="connsiteX3" fmla="*/ 88491 w 1419228"/>
                <a:gd name="connsiteY3" fmla="*/ 1757812 h 1816806"/>
                <a:gd name="connsiteX4" fmla="*/ 0 w 1419228"/>
                <a:gd name="connsiteY4" fmla="*/ 1816806 h 181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28" h="1816806">
                  <a:moveTo>
                    <a:pt x="1415845" y="17503"/>
                  </a:moveTo>
                  <a:cubicBezTo>
                    <a:pt x="1423219" y="-9536"/>
                    <a:pt x="1430593" y="-36575"/>
                    <a:pt x="1297858" y="194483"/>
                  </a:cubicBezTo>
                  <a:cubicBezTo>
                    <a:pt x="1165123" y="425541"/>
                    <a:pt x="820994" y="1143296"/>
                    <a:pt x="619433" y="1403851"/>
                  </a:cubicBezTo>
                  <a:cubicBezTo>
                    <a:pt x="417872" y="1664406"/>
                    <a:pt x="88491" y="1757812"/>
                    <a:pt x="88491" y="1757812"/>
                  </a:cubicBezTo>
                  <a:lnTo>
                    <a:pt x="0" y="1816806"/>
                  </a:lnTo>
                </a:path>
              </a:pathLst>
            </a:custGeom>
            <a:noFill/>
            <a:ln w="127000" cap="rnd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096D75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3766C9B-683D-4048-88A0-009EF02D118D}"/>
                </a:ext>
              </a:extLst>
            </p:cNvPr>
            <p:cNvSpPr/>
            <p:nvPr/>
          </p:nvSpPr>
          <p:spPr>
            <a:xfrm>
              <a:off x="10264877" y="2743200"/>
              <a:ext cx="545706" cy="1887794"/>
            </a:xfrm>
            <a:custGeom>
              <a:avLst/>
              <a:gdLst>
                <a:gd name="connsiteX0" fmla="*/ 0 w 545706"/>
                <a:gd name="connsiteY0" fmla="*/ 0 h 1887794"/>
                <a:gd name="connsiteX1" fmla="*/ 235975 w 545706"/>
                <a:gd name="connsiteY1" fmla="*/ 619432 h 1887794"/>
                <a:gd name="connsiteX2" fmla="*/ 530942 w 545706"/>
                <a:gd name="connsiteY2" fmla="*/ 1150374 h 1887794"/>
                <a:gd name="connsiteX3" fmla="*/ 501446 w 545706"/>
                <a:gd name="connsiteY3" fmla="*/ 1592826 h 1887794"/>
                <a:gd name="connsiteX4" fmla="*/ 501446 w 545706"/>
                <a:gd name="connsiteY4" fmla="*/ 1887794 h 18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706" h="1887794">
                  <a:moveTo>
                    <a:pt x="0" y="0"/>
                  </a:moveTo>
                  <a:cubicBezTo>
                    <a:pt x="73742" y="213851"/>
                    <a:pt x="147485" y="427703"/>
                    <a:pt x="235975" y="619432"/>
                  </a:cubicBezTo>
                  <a:cubicBezTo>
                    <a:pt x="324465" y="811161"/>
                    <a:pt x="486697" y="988142"/>
                    <a:pt x="530942" y="1150374"/>
                  </a:cubicBezTo>
                  <a:cubicBezTo>
                    <a:pt x="575187" y="1312606"/>
                    <a:pt x="506362" y="1469923"/>
                    <a:pt x="501446" y="1592826"/>
                  </a:cubicBezTo>
                  <a:cubicBezTo>
                    <a:pt x="496530" y="1715729"/>
                    <a:pt x="498988" y="1801761"/>
                    <a:pt x="501446" y="1887794"/>
                  </a:cubicBezTo>
                </a:path>
              </a:pathLst>
            </a:custGeom>
            <a:noFill/>
            <a:ln w="127000" cap="rnd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096D75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A017AA-900A-4680-84B4-F015CB692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52" y="2311831"/>
            <a:ext cx="1630624" cy="17067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77F48-31A0-4357-82BB-00298BE708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557" y="4995664"/>
            <a:ext cx="7252540" cy="3436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771DF-2A85-46CD-9AF4-758696BF1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93" y="5412547"/>
            <a:ext cx="4619463" cy="2775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8D6504-FA26-4BB0-9205-A4343F986A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81" y="5486744"/>
            <a:ext cx="4033158" cy="217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B48871-BF29-455A-9C99-9B62F9538B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36" y="5249099"/>
            <a:ext cx="3819490" cy="22951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E6A0F-A959-4D24-821F-CCF026B68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51" flipH="1">
            <a:off x="4741491" y="5974624"/>
            <a:ext cx="4649520" cy="22034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4799D9-4FBA-475C-99A1-084A13DF0C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7" y="5574501"/>
            <a:ext cx="1964644" cy="20563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B82384-94EC-4F0C-BE69-47DE414C710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859" y="4060964"/>
            <a:ext cx="3495696" cy="36588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E64FB3-0E69-47C4-A03E-D18299D86D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248" y="92567"/>
            <a:ext cx="1082766" cy="103802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CF9DAA-3372-403D-8D4A-872B43982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619" y="4656347"/>
            <a:ext cx="1082766" cy="10380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19A7CC-175E-4854-9A95-3D6D7B8CD9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631" y="-774039"/>
            <a:ext cx="3255356" cy="3407318"/>
          </a:xfrm>
          <a:prstGeom prst="rect">
            <a:avLst/>
          </a:prstGeom>
        </p:spPr>
      </p:pic>
      <p:sp>
        <p:nvSpPr>
          <p:cNvPr id="2" name="矩形: 圆角 26">
            <a:extLst>
              <a:ext uri="{FF2B5EF4-FFF2-40B4-BE49-F238E27FC236}">
                <a16:creationId xmlns:a16="http://schemas.microsoft.com/office/drawing/2014/main" id="{479E9821-C1B1-7A5B-78CB-F723E9EB2F7F}"/>
              </a:ext>
            </a:extLst>
          </p:cNvPr>
          <p:cNvSpPr/>
          <p:nvPr userDrawn="1"/>
        </p:nvSpPr>
        <p:spPr>
          <a:xfrm>
            <a:off x="388935" y="403198"/>
            <a:ext cx="11533240" cy="6084340"/>
          </a:xfrm>
          <a:prstGeom prst="roundRect">
            <a:avLst>
              <a:gd name="adj" fmla="val 5701"/>
            </a:avLst>
          </a:prstGeom>
          <a:solidFill>
            <a:srgbClr val="FBF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pattFill prst="divot">
          <a:fgClr>
            <a:srgbClr val="F2B058"/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E85560F3-4570-43AC-837C-7B30D545E7E9}"/>
              </a:ext>
            </a:extLst>
          </p:cNvPr>
          <p:cNvSpPr/>
          <p:nvPr userDrawn="1"/>
        </p:nvSpPr>
        <p:spPr>
          <a:xfrm>
            <a:off x="388935" y="403198"/>
            <a:ext cx="11533240" cy="6084340"/>
          </a:xfrm>
          <a:prstGeom prst="roundRect">
            <a:avLst>
              <a:gd name="adj" fmla="val 5701"/>
            </a:avLst>
          </a:prstGeom>
          <a:solidFill>
            <a:srgbClr val="FBF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37EFB24-2119-440C-8D0C-81899CCF7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641" y="4672345"/>
            <a:ext cx="1870097" cy="25764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842BE3C-DFC5-4A7A-AF51-3ED0B2A50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315" y="5227399"/>
            <a:ext cx="1870097" cy="25764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77F48-31A0-4357-82BB-00298BE708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792" y="5391254"/>
            <a:ext cx="7252540" cy="34369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771DF-2A85-46CD-9AF4-758696BF17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68" y="5470089"/>
            <a:ext cx="4619463" cy="2775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8D6504-FA26-4BB0-9205-A4343F986A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81" y="6098582"/>
            <a:ext cx="4033158" cy="217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B48871-BF29-455A-9C99-9B62F9538B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36" y="5860937"/>
            <a:ext cx="3819490" cy="22951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E6A0F-A959-4D24-821F-CCF026B68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51" flipH="1">
            <a:off x="3993337" y="6062192"/>
            <a:ext cx="5486956" cy="26002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324BD3-F231-4CF3-B590-486F6CC88E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383" y="2756221"/>
            <a:ext cx="1082766" cy="103802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576189-EDEA-48AB-A7D0-310D7CDA0D21}"/>
              </a:ext>
            </a:extLst>
          </p:cNvPr>
          <p:cNvGrpSpPr/>
          <p:nvPr userDrawn="1"/>
        </p:nvGrpSpPr>
        <p:grpSpPr>
          <a:xfrm>
            <a:off x="11306938" y="-228600"/>
            <a:ext cx="885062" cy="2401540"/>
            <a:chOff x="11306938" y="-228600"/>
            <a:chExt cx="885062" cy="240154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37E3091-DCE0-4CDC-88E2-4E2AD0700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982" y="0"/>
              <a:ext cx="452018" cy="1325800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447D1AC7-211A-43F4-BD57-279EE1529805}"/>
                </a:ext>
              </a:extLst>
            </p:cNvPr>
            <p:cNvGrpSpPr/>
            <p:nvPr/>
          </p:nvGrpSpPr>
          <p:grpSpPr>
            <a:xfrm>
              <a:off x="11306938" y="-228600"/>
              <a:ext cx="595721" cy="2401540"/>
              <a:chOff x="11306938" y="-228600"/>
              <a:chExt cx="595721" cy="2401540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CA22D9-CDB7-4E8B-857B-CF317A527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06938" y="425650"/>
                <a:ext cx="595721" cy="1747290"/>
              </a:xfrm>
              <a:prstGeom prst="rect">
                <a:avLst/>
              </a:prstGeom>
            </p:spPr>
          </p:pic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993B86F-D95B-4FB8-8C35-4F6E6A4699F6}"/>
                  </a:ext>
                </a:extLst>
              </p:cNvPr>
              <p:cNvSpPr/>
              <p:nvPr/>
            </p:nvSpPr>
            <p:spPr>
              <a:xfrm flipH="1">
                <a:off x="11572873" y="-228600"/>
                <a:ext cx="45719" cy="838775"/>
              </a:xfrm>
              <a:prstGeom prst="rect">
                <a:avLst/>
              </a:prstGeom>
              <a:solidFill>
                <a:schemeClr val="accent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84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3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1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9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3E-182A-4E42-99A7-A84D607325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B78939-484A-2620-F21F-5F99FC4C083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174" y="24150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3" r:id="rId2"/>
    <p:sldLayoutId id="2147483715" r:id="rId3"/>
    <p:sldLayoutId id="2147483713" r:id="rId4"/>
    <p:sldLayoutId id="2147483719" r:id="rId5"/>
    <p:sldLayoutId id="2147483714" r:id="rId6"/>
    <p:sldLayoutId id="2147483708" r:id="rId7"/>
    <p:sldLayoutId id="2147483709" r:id="rId8"/>
    <p:sldLayoutId id="2147483710" r:id="rId9"/>
    <p:sldLayoutId id="2147483697" r:id="rId10"/>
    <p:sldLayoutId id="2147483698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11" r:id="rId19"/>
    <p:sldLayoutId id="2147483712" r:id="rId20"/>
    <p:sldLayoutId id="2147483716" r:id="rId21"/>
    <p:sldLayoutId id="2147483717" r:id="rId22"/>
    <p:sldLayoutId id="214748371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581D4-F64F-6591-3605-F419ADE4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89B7-6696-5C7B-0446-0F25082C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41736-5137-CE5C-B874-119291C24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4A7-6303-4650-B5EC-C52A2AB88E2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22DC-113D-016E-105E-DD77F56B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2940-235D-1DC2-F3C0-CA5F3AC64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椭圆 94">
            <a:extLst>
              <a:ext uri="{FF2B5EF4-FFF2-40B4-BE49-F238E27FC236}">
                <a16:creationId xmlns:a16="http://schemas.microsoft.com/office/drawing/2014/main" id="{BA95355B-DC6F-4E98-8922-82181C54E6E2}"/>
              </a:ext>
            </a:extLst>
          </p:cNvPr>
          <p:cNvSpPr/>
          <p:nvPr/>
        </p:nvSpPr>
        <p:spPr>
          <a:xfrm>
            <a:off x="1327355" y="226142"/>
            <a:ext cx="9950245" cy="631231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EB1DF713-0DB3-4D0F-8D19-4927D52A0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4" y="187338"/>
            <a:ext cx="1189357" cy="3488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EACB58-9CBA-ABBD-AA4F-040FF44B6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47" y="1392305"/>
            <a:ext cx="555393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06F47F-F67F-788C-518C-D925807D6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01" y="2220124"/>
            <a:ext cx="8894835" cy="2280102"/>
          </a:xfrm>
          <a:prstGeom prst="rect">
            <a:avLst/>
          </a:prstGeom>
        </p:spPr>
      </p:pic>
      <p:pic>
        <p:nvPicPr>
          <p:cNvPr id="6" name="Picture 5" descr="A couple of kids cleaning in a room&#10;&#10;Description automatically generated">
            <a:extLst>
              <a:ext uri="{FF2B5EF4-FFF2-40B4-BE49-F238E27FC236}">
                <a16:creationId xmlns:a16="http://schemas.microsoft.com/office/drawing/2014/main" id="{F5222A45-1535-08F0-884C-13D8DF8F9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95" y="4051434"/>
            <a:ext cx="4264127" cy="29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A229A-9237-2B94-7DB4-8115CF19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2" name="Hình chữ nhật: Góc Tròn 4">
            <a:extLst>
              <a:ext uri="{FF2B5EF4-FFF2-40B4-BE49-F238E27FC236}">
                <a16:creationId xmlns:a16="http://schemas.microsoft.com/office/drawing/2014/main" id="{B25108CF-E10E-A8B2-EFFA-B63497BAD0A9}"/>
              </a:ext>
            </a:extLst>
          </p:cNvPr>
          <p:cNvSpPr/>
          <p:nvPr/>
        </p:nvSpPr>
        <p:spPr>
          <a:xfrm>
            <a:off x="1095375" y="495300"/>
            <a:ext cx="10020300" cy="14382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Hoạt động 1: Nhận xét việc sắp xếp đồ đạc để nhà cửa gọn gàng.</a:t>
            </a:r>
            <a:endParaRPr lang="en-US" sz="40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5C3175-AB72-CF99-9CCC-1ECF8490F65B}"/>
              </a:ext>
            </a:extLst>
          </p:cNvPr>
          <p:cNvSpPr/>
          <p:nvPr/>
        </p:nvSpPr>
        <p:spPr>
          <a:xfrm>
            <a:off x="790575" y="247651"/>
            <a:ext cx="10753725" cy="91758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95C7CEE-F90E-A855-DBBB-86BD90FB8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079" y="1509867"/>
            <a:ext cx="7152308" cy="4635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8491AE-5261-B70D-4871-DE1EC4593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4">
            <a:extLst>
              <a:ext uri="{FF2B5EF4-FFF2-40B4-BE49-F238E27FC236}">
                <a16:creationId xmlns:a16="http://schemas.microsoft.com/office/drawing/2014/main" id="{5621DD31-7ADC-A17E-D4CA-CDD824B3BD66}"/>
              </a:ext>
            </a:extLst>
          </p:cNvPr>
          <p:cNvSpPr/>
          <p:nvPr/>
        </p:nvSpPr>
        <p:spPr>
          <a:xfrm>
            <a:off x="990600" y="304800"/>
            <a:ext cx="10020300" cy="14382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Hoạt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</a:rPr>
              <a:t>Xác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định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cửa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luôn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gọn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gàng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5C3175-AB72-CF99-9CCC-1ECF8490F65B}"/>
              </a:ext>
            </a:extLst>
          </p:cNvPr>
          <p:cNvSpPr/>
          <p:nvPr/>
        </p:nvSpPr>
        <p:spPr>
          <a:xfrm>
            <a:off x="790575" y="247651"/>
            <a:ext cx="10753725" cy="1089536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pic>
        <p:nvPicPr>
          <p:cNvPr id="5" name="Picture 4" descr="z2019525670020_a142285618e0a93b104a8275b3072783">
            <a:extLst>
              <a:ext uri="{FF2B5EF4-FFF2-40B4-BE49-F238E27FC236}">
                <a16:creationId xmlns:a16="http://schemas.microsoft.com/office/drawing/2014/main" id="{F12A55A6-8DBE-66D2-63E0-2D35413F8A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2" y="1524464"/>
            <a:ext cx="3038168" cy="2231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z2019525671786_d15e9b29ab7d9379d7f4d5a82b14a3c2">
            <a:extLst>
              <a:ext uri="{FF2B5EF4-FFF2-40B4-BE49-F238E27FC236}">
                <a16:creationId xmlns:a16="http://schemas.microsoft.com/office/drawing/2014/main" id="{2BE49895-FDD5-6F44-A8CB-082C62AC3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4" y="3952567"/>
            <a:ext cx="2615381" cy="248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z2019525670019_85dd79840477e406d05f932027ce5788">
            <a:extLst>
              <a:ext uri="{FF2B5EF4-FFF2-40B4-BE49-F238E27FC236}">
                <a16:creationId xmlns:a16="http://schemas.microsoft.com/office/drawing/2014/main" id="{A9D3B69B-24C9-07C0-4D79-7549BEE5F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87" y="1550276"/>
            <a:ext cx="2662084" cy="219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z2019525680075_3f1d65e68bfc26aed5ef972ccc0505cb">
            <a:extLst>
              <a:ext uri="{FF2B5EF4-FFF2-40B4-BE49-F238E27FC236}">
                <a16:creationId xmlns:a16="http://schemas.microsoft.com/office/drawing/2014/main" id="{09198ECA-0F6F-A8F5-5D76-183ED0A83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80" y="4012358"/>
            <a:ext cx="2772698" cy="247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z2019525675805_e29951c35d3e595a44be72708d7278bd (1)">
            <a:extLst>
              <a:ext uri="{FF2B5EF4-FFF2-40B4-BE49-F238E27FC236}">
                <a16:creationId xmlns:a16="http://schemas.microsoft.com/office/drawing/2014/main" id="{1E6E21B7-FF6E-6AA2-0D4E-C345A4288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37" y="3977746"/>
            <a:ext cx="2497392" cy="241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z2019525669018_3815a83c2f1656c218e06e5380a9df35">
            <a:extLst>
              <a:ext uri="{FF2B5EF4-FFF2-40B4-BE49-F238E27FC236}">
                <a16:creationId xmlns:a16="http://schemas.microsoft.com/office/drawing/2014/main" id="{51D4104E-BE8C-60C4-2D0D-E935BCC8F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98" y="1503604"/>
            <a:ext cx="2713752" cy="223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998DF89E-C326-4031-D881-0632D2B975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80" y="1220736"/>
            <a:ext cx="1174340" cy="1174340"/>
          </a:xfrm>
          <a:prstGeom prst="rect">
            <a:avLst/>
          </a:prstGeom>
        </p:spPr>
      </p:pic>
      <p:pic>
        <p:nvPicPr>
          <p:cNvPr id="12" name="Picture 11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2187A77C-460D-4FF4-260F-5B89D2FBE4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70" y="1201071"/>
            <a:ext cx="1174340" cy="1174340"/>
          </a:xfrm>
          <a:prstGeom prst="rect">
            <a:avLst/>
          </a:prstGeom>
        </p:spPr>
      </p:pic>
      <p:pic>
        <p:nvPicPr>
          <p:cNvPr id="13" name="Picture 12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38E6D661-5F3C-375F-07E7-862636CBD3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09" y="3580477"/>
            <a:ext cx="1174340" cy="1174340"/>
          </a:xfrm>
          <a:prstGeom prst="rect">
            <a:avLst/>
          </a:prstGeom>
        </p:spPr>
      </p:pic>
      <p:pic>
        <p:nvPicPr>
          <p:cNvPr id="14" name="Picture 13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09911FAC-AB9A-63DC-C31A-60E5FDF925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990" y="3570645"/>
            <a:ext cx="1174340" cy="1174340"/>
          </a:xfrm>
          <a:prstGeom prst="rect">
            <a:avLst/>
          </a:prstGeom>
        </p:spPr>
      </p:pic>
      <p:pic>
        <p:nvPicPr>
          <p:cNvPr id="15" name="Picture 14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B9029D0B-F4D4-A4D2-A57C-21AE7145AF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83" y="1240708"/>
            <a:ext cx="1256686" cy="1256686"/>
          </a:xfrm>
          <a:prstGeom prst="rect">
            <a:avLst/>
          </a:prstGeom>
        </p:spPr>
      </p:pic>
      <p:pic>
        <p:nvPicPr>
          <p:cNvPr id="16" name="Picture 15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10C59721-0DDC-0311-A700-CA600D2222E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70" y="3462798"/>
            <a:ext cx="1256686" cy="12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5C3175-AB72-CF99-9CCC-1ECF8490F65B}"/>
              </a:ext>
            </a:extLst>
          </p:cNvPr>
          <p:cNvSpPr/>
          <p:nvPr/>
        </p:nvSpPr>
        <p:spPr>
          <a:xfrm>
            <a:off x="790575" y="247651"/>
            <a:ext cx="10753725" cy="91758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FD027-3E42-EDDC-E675-F9A0A7B1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085" y="1611874"/>
            <a:ext cx="7469416" cy="4570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1B3A4-21D8-057C-F5FB-B7F937CF8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711" y="385455"/>
            <a:ext cx="7524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578">
      <a:dk1>
        <a:sysClr val="windowText" lastClr="000000"/>
      </a:dk1>
      <a:lt1>
        <a:sysClr val="window" lastClr="FFFFFF"/>
      </a:lt1>
      <a:dk2>
        <a:srgbClr val="A01711"/>
      </a:dk2>
      <a:lt2>
        <a:srgbClr val="E7E6E6"/>
      </a:lt2>
      <a:accent1>
        <a:srgbClr val="A01711"/>
      </a:accent1>
      <a:accent2>
        <a:srgbClr val="E5A871"/>
      </a:accent2>
      <a:accent3>
        <a:srgbClr val="EF9C32"/>
      </a:accent3>
      <a:accent4>
        <a:srgbClr val="F3A036"/>
      </a:accent4>
      <a:accent5>
        <a:srgbClr val="A01711"/>
      </a:accent5>
      <a:accent6>
        <a:srgbClr val="EFCAA9"/>
      </a:accent6>
      <a:hlink>
        <a:srgbClr val="595959"/>
      </a:hlink>
      <a:folHlink>
        <a:srgbClr val="3F3F3F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645</TotalTime>
  <Words>98</Words>
  <Application>Microsoft Office PowerPoint</Application>
  <PresentationFormat>Widescreen</PresentationFormat>
  <Paragraphs>12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等线</vt:lpstr>
      <vt:lpstr>Arial</vt:lpstr>
      <vt:lpstr>Calibri</vt:lpstr>
      <vt:lpstr>Calibri Light</vt:lpstr>
      <vt:lpstr>思源黑体</vt:lpstr>
      <vt:lpstr>思源黑体 CN Heavy</vt:lpstr>
      <vt:lpstr>造字工房俊雅（非商用）常规体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168</cp:revision>
  <dcterms:created xsi:type="dcterms:W3CDTF">2019-07-11T04:52:53Z</dcterms:created>
  <dcterms:modified xsi:type="dcterms:W3CDTF">2025-05-13T03:20:51Z</dcterms:modified>
</cp:coreProperties>
</file>