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wmv" ContentType="video/x-ms-wmv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312" r:id="rId7"/>
    <p:sldId id="262" r:id="rId8"/>
    <p:sldId id="263" r:id="rId9"/>
    <p:sldId id="282" r:id="rId10"/>
    <p:sldId id="283" r:id="rId11"/>
    <p:sldId id="284" r:id="rId12"/>
    <p:sldId id="285" r:id="rId13"/>
    <p:sldId id="264" r:id="rId14"/>
    <p:sldId id="265" r:id="rId15"/>
    <p:sldId id="266" r:id="rId16"/>
    <p:sldId id="267" r:id="rId17"/>
    <p:sldId id="278" r:id="rId18"/>
    <p:sldId id="308" r:id="rId19"/>
    <p:sldId id="294" r:id="rId20"/>
    <p:sldId id="268" r:id="rId21"/>
    <p:sldId id="297" r:id="rId22"/>
    <p:sldId id="279" r:id="rId23"/>
    <p:sldId id="286" r:id="rId24"/>
    <p:sldId id="313" r:id="rId25"/>
    <p:sldId id="314" r:id="rId26"/>
    <p:sldId id="304" r:id="rId27"/>
    <p:sldId id="309" r:id="rId28"/>
    <p:sldId id="310" r:id="rId29"/>
    <p:sldId id="272" r:id="rId30"/>
    <p:sldId id="315" r:id="rId31"/>
    <p:sldId id="316" r:id="rId32"/>
    <p:sldId id="273" r:id="rId33"/>
    <p:sldId id="274" r:id="rId34"/>
    <p:sldId id="275" r:id="rId35"/>
    <p:sldId id="277" r:id="rId3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41" autoAdjust="0"/>
    <p:restoredTop sz="91281" autoAdjust="0"/>
  </p:normalViewPr>
  <p:slideViewPr>
    <p:cSldViewPr>
      <p:cViewPr>
        <p:scale>
          <a:sx n="50" d="100"/>
          <a:sy n="50" d="100"/>
        </p:scale>
        <p:origin x="-618" y="-594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57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57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579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hỏi HS để khai thác nội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1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giáo dục thêm về tác dụng của lá tía tô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57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5.png"/><Relationship Id="rId4" Type="http://schemas.microsoft.com/office/2007/relationships/media" Target="../media/media2.wm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6.png"/><Relationship Id="rId4" Type="http://schemas.microsoft.com/office/2007/relationships/media" Target="../media/media3.wm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gif"/><Relationship Id="rId10" Type="http://schemas.microsoft.com/office/2007/relationships/media" Target="../media/media1.mp3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5.png"/><Relationship Id="rId4" Type="http://schemas.microsoft.com/office/2007/relationships/media" Target="../media/media2.wm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6.png"/><Relationship Id="rId4" Type="http://schemas.microsoft.com/office/2007/relationships/media" Target="../media/media3.wm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78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múa ô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57233" y="526156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4" descr="Tiết mục múa ô của học sinh lớp 1 trường TH Kim Đồng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519" y="76200"/>
            <a:ext cx="8610600" cy="484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2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dưa lê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85620" y="556636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Hạt Giống Cao Sản Dưa Lê SIÊU NGỌT Chất Lượng Cao , Chống Chịu Sâu Bệnh Tốt  , Dễ Trồng ( Có Hướng Dẫn ) RQ027 - Hạt giống Thương hiệu OEM |  SieuThiChoLon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486" y="457200"/>
            <a:ext cx="4520403" cy="452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ưa lê Bắc Kạn - Quà Quê Lên Ph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4221" y="470886"/>
            <a:ext cx="5467732" cy="453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2603" y="5133975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 sổ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AutoShape 2" descr="hình ảnh : thực vật, giống nho, trái cây, Lá, món ăn, Sản xuất, Nông  nghiệp, Cây bụi, những chiếc lá xanh, thực vật có hoa, Vitis, lá nho, Tím  và xanh"/>
          <p:cNvSpPr>
            <a:spLocks noChangeAspect="1" noChangeArrowheads="1"/>
          </p:cNvSpPr>
          <p:nvPr/>
        </p:nvSpPr>
        <p:spPr bwMode="auto">
          <a:xfrm>
            <a:off x="2089822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" descr="Màn Rèm Cửa Sổ nhỏ - Ngang 2m7 Cao 1m5 - Chia 2 tấm kéo về 2 bên - Vải  chống nắng Hàn Quốc - Kiểu khoen lỗ | Shopee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1519" y="343092"/>
            <a:ext cx="4359836" cy="43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T] Bảng mẫu và báo giá thi công cửa sổ kính cường lự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0219" y="408407"/>
            <a:ext cx="5361300" cy="42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341927" y="5133975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1719" y="4176486"/>
            <a:ext cx="3298392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919" y="4176486"/>
            <a:ext cx="3747285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5754" y="4176486"/>
            <a:ext cx="3385135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3681" y="4150377"/>
            <a:ext cx="3768971" cy="175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HOT] Bảng mẫu và báo giá thi công cửa sổ kính cường lự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6165" y="2057400"/>
            <a:ext cx="2389500" cy="1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ạt Giống Cao Sản Dưa Lê SIÊU NGỌT Chất Lượng Cao , Chống Chịu Sâu Bệnh Tốt  , Dễ Trồng ( Có Hướng Dẫn ) RQ027 - Hạt giống Thương hiệu OEM |  SieuThiChoLon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7316" y="2030998"/>
            <a:ext cx="1964403" cy="19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Tiết mục múa ô của học sinh lớp 1 trường TH Kim Đồng - YouTu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4421" y="2057400"/>
            <a:ext cx="3056468" cy="19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à Chua Chín Giàn Thực - Ảnh miễn phí trên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41" y="2056460"/>
            <a:ext cx="2781875" cy="191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84863"/>
            <a:ext cx="12217401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537" y="0"/>
            <a:ext cx="10600826" cy="538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7515531"/>
              </p:ext>
            </p:extLst>
          </p:nvPr>
        </p:nvGraphicFramePr>
        <p:xfrm>
          <a:off x="215396" y="115824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23119" y="2033190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Ďa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35465" y="2032958"/>
            <a:ext cx="670560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 Ŕa </a:t>
            </a:r>
            <a:endParaRPr lang="en-US" sz="28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UA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14" y="3810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xmlns="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ƯA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762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xmlns="" val="11867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1192235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32919" y="171291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 smtClean="0">
                <a:solidFill>
                  <a:srgbClr val="FF0000"/>
                </a:solidFill>
                <a:latin typeface="HP001 4H"/>
                <a:ea typeface="HP001 4H"/>
              </a:rPr>
              <a:t>ε</a:t>
            </a:r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ua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503876" y="-12382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67127" y="-101346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3608E-7 7.40741E-6 L -0.00626 -0.0111 L -0.01501 -0.02129 L -0.02637 -0.02569 L -0.04007 -0.02222 L -0.04582 -0.01666 L -0.05704 0.00209 L -0.06396 0.01667 L -0.0714 0.05001 L -0.07205 0.07547 L -0.06827 0.11204 L -0.06265 0.13982 L -0.05456 0.15441 L -0.04634 0.16667 L -0.03446 0.17316 L -0.02258 0.17316 L -0.0094 0.1676 L 0.00379 0.14885 L 0.01815 0.10765 L 0.03198 0.05325 L 0.06135 -0.05671 L 0.08211 -0.14235 L 0.09464 -0.19444 C 0.10364 -0.25092 0.10338 -0.23009 0.10338 -0.25462 L 0.10586 -0.28448 L 0.10521 -0.3111 L 0.10025 -0.33448 L 0.09268 -0.34444 L 0.08459 -0.34444 L 0.07767 -0.33796 L 0.06892 -0.32013 L 0.062 -0.30347 L 0.05757 -0.2824 L 0.05261 -0.24675 L 0.05078 -0.22337 L 0.04947 0.18103 L 0.0513 0.10765 L 0.06018 0.07547 L 0.06892 0.04329 L 0.07897 0.01552 L 0.0902 -0.00671 L 0.10273 -0.01897 L 0.11526 -0.02453 L 0.12649 -0.02013 L 0.13223 -0.00786 L 0.13902 0.01204 L 0.14032 0.02223 L 0.14098 0.1389 L 0.14215 0.15209 C 0.14306 0.15718 0.14385 0.16251 0.14476 0.1676 C 0.14541 0.17153 0.14463 0.17107 0.14594 0.17107 L 0.15416 0.17871 L 0.1629 0.17431 L 0.17609 0.1588 L 0.18731 0.13103 L 0.20037 0.07663 L 0.20859 0.02871 L 0.21551 -0.03009 L 0.21551 0.12778 L 0.21864 0.14885 L 0.22425 0.16436 L 0.23248 0.17316 L 0.24501 0.17547 L 0.25806 0.1676 L 0.26942 0.15093 L 0.28312 0.12316 L 0.29631 0.07871 L 0.30388 0.03774 L 0.30571 -0.03124 L 0.30636 0.14214 L 0.30884 0.16204 L 0.31445 0.17223 L 0.32137 0.17547 L 0.33207 0.17107 L 0.34082 0.15765 L 0.34956 0.13774 L 0.35713 0.11552 L 0.36458 0.08542 L 0.36836 0.05093 L 0.37463 0.01552 L 0.38781 -0.0111 L 0.39969 -0.02129 L 0.41418 -0.02453 L 0.4241 -0.02013 L 0.4348 -0.0111 L 0.41418 -0.02222 L 0.40478 -0.02337 L 0.38912 -0.01226 L 0.38024 0.00441 L 0.37084 0.03103 L 0.36771 0.05441 L 0.36653 0.07987 L 0.36836 0.11112 L 0.37463 0.13542 L 0.38285 0.15441 L 0.39225 0.16552 L 0.4053 0.17431 L 0.41979 0.17431 L 0.43297 0.16552 L 0.44733 0.14214 L 0.45425 0.10556 L 0.45608 0.08103 L 0.4549 0.05556 L 0.44981 0.02987 L 0.44289 0.00765 L 0.4348 -0.00786 L 0.43167 -0.01342 " pathEditMode="relative" ptsTypes="AAAAAAAAAAAAAAAAAAAAAAfAAAAAAAAAAAAAAAAAAAAAAAAAffAAAAAAAAAAAAAAAAAAAAAAAAAAAAAAAAAAAAAAAAAAAAAAAAAAAAAAAAA">
                                      <p:cBhvr>
                                        <p:cTn id="11" dur="3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6288E-6 8.51852E-6 L 0.00157 0.17084 L 0.00471 0.19723 L 0.01645 0.20695 L 0.02272 0.20417 L 0.03211 0.19306 L 0.04308 0.17223 L 0.05247 0.14167 L 0.06187 0.10417 " pathEditMode="relative" ptsTypes="AAAAAAAAA">
                                      <p:cBhvr>
                                        <p:cTn id="22" dur="6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7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5648310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7650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dưa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7439" y="-987405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10370" y="-265841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52619" y="-12382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30849" y="-13773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2.96296E-6 L -0.00874 -0.01551 L -0.01318 -0.02106 L -0.0201 -0.02546 L -0.03002 -0.02662 L -0.03694 -0.02546 L -0.04451 -0.02338 L -0.04829 -0.01667 L -0.05704 -0.00555 L -0.06513 0.00903 L -0.07022 0.02338 L -0.07388 0.03681 L -0.07649 0.05996 L -0.07649 0.09121 L -0.07075 0.12222 L -0.06448 0.14005 L -0.0526 0.16111 L -0.0432 0.17014 L -0.03002 0.17338 L -0.01631 0.16667 L -0.00065 0.1456 L 0.00809 0.11898 L 0.01123 0.08565 L 0.01071 0.06227 L 0.00875 0.04005 L 0.00379 0.01783 L -0.00496 -0.00879 " pathEditMode="relative" ptsTypes="AAAAAAAAAAAAAAAAAAAAAAAAAAA">
                                      <p:cBhvr>
                                        <p:cTn id="11" dur="1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8486E-6 -3.7037E-6 L 2.58486E-6 0.38426 L 0.00365 0.40463 L 0.00835 0.41204 L 0.01723 0.4176 L 0.02298 0.41482 L 0.03029 0.40926 L 0.04282 0.38704 L 0.05692 0.33334 L 0.06893 0.28148 L 0.07572 0.21111 L 0.07572 0.38148 L 0.08146 0.40186 L 0.08982 0.41111 L 0.10026 0.41482 L 0.10862 0.41297 L 0.12167 0.40186 L 0.13107 0.37871 L 0.14151 0.34537 L 0.14987 0.30741 L 0.15561 0.27408 L 0.15822 0.21111 L 0.15822 0.38704 L 0.1624 0.40371 L 0.16606 0.41111 L 0.17285 0.41667 L 0.18277 0.41482 L 0.19269 0.40278 L 0.20052 0.38426 L 0.20992 0.35278 L 0.21566 0.32963 L 0.22036 0.30278 L 0.2235 0.27593 L 0.23185 0.25186 L 0.24021 0.23148 L 0.25379 0.2176 L 0.27102 0.21574 L 0.28303 0.22223 L 0.29034 0.23426 L 0.27624 0.21667 L 0.2611 0.21389 L 0.24439 0.22778 L 0.23394 0.25 L 0.22454 0.2713 L 0.21984 0.31111 L 0.22089 0.33797 L 0.22559 0.36945 L 0.23551 0.39352 L 0.247 0.40834 L 0.2611 0.41389 L 0.27885 0.41019 L 0.29452 0.38889 L 0.30287 0.36667 L 0.306 0.33704 L 0.30548 0.29537 L 0.30026 0.26574 L 0.29399 0.24445 L 0.28825 0.23056 " pathEditMode="relative" ptsTypes="AAAAAAAAAAAAAAAAAAAAAAAAAAAAAAAAAAAAAAAAAAAAAAAAAAAAAAAAAA">
                                      <p:cBhvr>
                                        <p:cTn id="22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6288E-6 8.51852E-6 L 0.00157 0.17084 L 0.00471 0.19723 L 0.01645 0.20695 L 0.02272 0.20417 L 0.03211 0.19306 L 0.04308 0.17223 L 0.05247 0.14167 L 0.06187 0.10417 " pathEditMode="relative" ptsTypes="AAAAAAAAA">
                                      <p:cBhvr>
                                        <p:cTn id="33" dur="6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75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4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2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7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1.48148E-6 L 0.00496 -0.0044 L 0.01005 -0.00671 L 0.01697 -0.00555 L 0.02127 1.48148E-6 L 0.02375 0.01111 L 0.02193 0.02222 L 0.01814 0.03009 L 0.01253 0.04005 L 0.00444 0.04676 " pathEditMode="relative" ptsTypes="AAAAAAAAAA">
                                      <p:cBhvr>
                                        <p:cTn id="45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450"/>
                            </p:stCondLst>
                            <p:childTnLst>
                              <p:par>
                                <p:cTn id="4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4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4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Halloween đẹp nhất - Hình nền máy tính PC, 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082" y="0"/>
            <a:ext cx="12176919" cy="68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3319" y="5181600"/>
            <a:ext cx="1524000" cy="152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7673" y="4776659"/>
            <a:ext cx="1609724" cy="1305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073" y="1437544"/>
            <a:ext cx="1243628" cy="12436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07383" y="5029200"/>
            <a:ext cx="1432291" cy="14928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59" b="30123"/>
          <a:stretch/>
        </p:blipFill>
        <p:spPr>
          <a:xfrm>
            <a:off x="-102396" y="20288"/>
            <a:ext cx="6077573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b="30123"/>
          <a:stretch/>
        </p:blipFill>
        <p:spPr>
          <a:xfrm>
            <a:off x="5975177" y="20287"/>
            <a:ext cx="6335771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9143063" y="3962399"/>
            <a:ext cx="312420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thư</a:t>
            </a:r>
          </a:p>
          <a:p>
            <a:pPr algn="ctr"/>
            <a:r>
              <a:rPr lang="en-US" sz="7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tía tô</a:t>
            </a:r>
            <a:endParaRPr lang="en-US" sz="7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326792" y="3091845"/>
            <a:ext cx="312420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thìa </a:t>
            </a:r>
          </a:p>
          <a:p>
            <a:pPr algn="ctr"/>
            <a:r>
              <a:rPr lang="en-US" sz="7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dĩa</a:t>
            </a:r>
            <a:endParaRPr lang="en-US" sz="7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450993" y="3952144"/>
            <a:ext cx="312420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chia thìa, chia dĩa cho cả nhà.</a:t>
            </a:r>
            <a:endParaRPr lang="en-US" sz="6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172" name="Picture 4" descr="The best free Lollipop vector images. Download from 68 free vectors of  Lollipop at GetDrawing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1748"/>
            <a:ext cx="2622323" cy="23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ieu-ung-am-thanh-oh-nooo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5301119" y="223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3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3699E-7 3.7037E-7 C -0.00967 0.01157 -0.0115 0.0081 -0.02508 0.00578 C -0.03357 -0.00417 -0.04402 -0.00764 -0.0533 -0.01389 C -0.05643 -0.01574 -0.05957 -0.01736 -0.0627 -0.01922 C -0.06427 -0.02014 -0.06753 -0.02199 -0.06753 -0.02199 C -0.07641 -0.0338 -0.08882 -0.04537 -0.09562 -0.06088 C -0.0981 -0.06621 -0.10019 -0.07153 -0.10202 -0.07755 C -0.10306 -0.08125 -0.10371 -0.08542 -0.10515 -0.08866 C -0.10633 -0.0919 -0.10842 -0.09399 -0.10985 -0.09699 C -0.11207 -0.10232 -0.11299 -0.10996 -0.11599 -0.11366 C -0.11756 -0.11551 -0.11952 -0.11667 -0.12069 -0.11922 C -0.13402 -0.14561 -0.12422 -0.13797 -0.13493 -0.14422 C -0.14016 -0.15649 -0.14538 -0.16436 -0.15361 -0.16922 C -0.16536 -0.18473 -0.17725 -0.20209 -0.19123 -0.20811 C -0.19776 -0.21945 -0.20102 -0.2169 -0.2086 -0.22477 C -0.21173 -0.22824 -0.21435 -0.2338 -0.21787 -0.23588 C -0.2231 -0.23889 -0.22871 -0.2426 -0.23355 -0.24699 C -0.24125 -0.25394 -0.24713 -0.26598 -0.25392 -0.27477 C -0.25588 -0.27709 -0.25849 -0.27778 -0.26019 -0.28033 C -0.26267 -0.28357 -0.26411 -0.28843 -0.26646 -0.29144 C -0.27025 -0.29607 -0.27521 -0.29561 -0.27913 -0.29977 C -0.28618 -0.30741 -0.29285 -0.31598 -0.29938 -0.32477 C -0.30121 -0.32709 -0.30225 -0.33102 -0.30421 -0.33311 C -0.30891 -0.33866 -0.31505 -0.34074 -0.31975 -0.34699 C -0.32655 -0.35556 -0.3285 -0.36366 -0.33386 -0.37477 C -0.33974 -0.38658 -0.34771 -0.39537 -0.35424 -0.40533 C -0.36338 -0.41945 -0.35672 -0.41412 -0.36521 -0.41922 C -0.37592 -0.43334 -0.36678 -0.42315 -0.38088 -0.43311 C -0.38493 -0.43588 -0.3878 -0.44236 -0.39185 -0.44422 C -0.39525 -0.44584 -0.42059 -0.44954 -0.42163 -0.44977 C -0.44319 -0.44838 -0.46108 -0.44838 -0.4812 -0.43866 C -0.49099 -0.43403 -0.49818 -0.42361 -0.50797 -0.41922 C -0.52352 -0.4007 -0.54076 -0.38959 -0.55957 -0.38588 C -0.57576 -0.39098 -0.59065 -0.39699 -0.60502 -0.41088 C -0.60998 -0.41574 -0.62618 -0.43195 -0.63023 -0.43866 C -0.6318 -0.44144 -0.6331 -0.44491 -0.6348 -0.44699 C -0.63637 -0.44861 -0.6382 -0.44838 -0.6395 -0.44977 C -0.64512 -0.45463 -0.65047 -0.46505 -0.65518 -0.47223 C -0.66954 -0.49352 -0.6796 -0.52361 -0.69279 -0.54699 C -0.69632 -0.56482 -0.69175 -0.54537 -0.70063 -0.56644 C -0.70207 -0.56968 -0.70246 -0.57408 -0.70377 -0.57755 C -0.70716 -0.58611 -0.71226 -0.59514 -0.71631 -0.60255 C -0.71918 -0.61806 -0.71604 -0.60718 -0.72728 -0.62199 C -0.73668 -0.63426 -0.74413 -0.64584 -0.75549 -0.64977 C -0.76424 -0.65764 -0.77247 -0.66366 -0.78214 -0.66644 C -0.80473 -0.68241 -0.82864 -0.68449 -0.85267 -0.68866 C -0.90204 -0.68704 -0.9522 -0.68033 -1.00157 -0.68033 L -1.0533 -0.71088 " pathEditMode="relative" ptsTypes="ffffffffffffffffffffffffffffffffffffffffffffffAA">
                                      <p:cBhvr>
                                        <p:cTn id="27" dur="8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4 -0.0044 C -0.0725 -0.01157 -0.07615 -0.01736 -0.08281 -0.02106 C -0.09039 -0.02523 -0.09888 -0.02407 -0.10633 -0.0294 C -0.11403 -0.03472 -0.12226 -0.03727 -0.12997 -0.04329 C -0.13846 -0.05 -0.1382 -0.05139 -0.14864 -0.0544 C -0.15335 -0.05162 -0.1587 -0.05093 -0.16288 -0.04606 C -0.16902 -0.03889 -0.16562 -0.04167 -0.17216 -0.03773 C -0.17372 -0.03495 -0.17503 -0.03148 -0.17686 -0.0294 C -0.18078 -0.025 -0.1894 -0.01829 -0.1894 -0.01829 C -0.24452 -0.02106 -0.23159 -0.01829 -0.2632 -0.0294 C -0.27939 -0.02593 -0.2935 -0.02593 -0.30695 -0.00995 C -0.31139 0.00185 -0.30878 0.00509 -0.31636 0.00949 C -0.3221 0.00185 -0.32759 -0.00116 -0.3336 -0.00718 C -0.33686 -0.01042 -0.33921 -0.01759 -0.343 -0.01829 C -0.35554 -0.02083 -0.36808 -0.02384 -0.38062 -0.02662 C -0.40609 -0.025 -0.43065 -0.02315 -0.45585 -0.01829 C -0.47427 -0.01018 -0.49334 -0.00671 -0.51228 -0.0044 C -0.5196 -0.00116 -0.52704 -0.00023 -0.53422 0.00394 C -0.53932 0.01296 -0.5401 0.01944 -0.54676 0.02338 C -0.55173 0.03218 -0.55708 0.03657 -0.5593 0.04838 C -0.55878 0.06227 -0.55891 0.07639 -0.55774 0.09005 C -0.55682 0.10023 -0.54977 0.11921 -0.54676 0.12616 C -0.54023 0.14167 -0.53409 0.14977 -0.52482 0.15949 C -0.52155 0.16296 -0.51894 0.16852 -0.51542 0.1706 C -0.49439 0.1831 -0.47741 0.18264 -0.45429 0.18449 C -0.44998 0.18611 -0.43639 0.19051 -0.43391 0.19282 C -0.42699 0.19907 -0.41928 0.20463 -0.41197 0.20949 C -0.40505 0.21412 -0.40139 0.21759 -0.39486 0.22338 C -0.38859 0.2287 -0.39094 0.22269 -0.38532 0.23171 C -0.37827 0.24282 -0.37252 0.25509 -0.36651 0.26782 C -0.3622 0.27708 -0.3605 0.28681 -0.35554 0.2956 C -0.34418 0.35625 -0.30499 0.37685 -0.27247 0.37894 C -0.247 0.38056 -0.2214 0.38079 -0.19567 0.38171 C -0.17843 0.38079 -0.16118 0.38056 -0.14407 0.37894 C -0.12997 0.37778 -0.1156 0.3706 -0.10162 0.36782 C -0.08281 0.35949 -0.06335 0.35185 -0.0452 0.34005 C -0.04141 0.33773 -0.03801 0.33403 -0.03422 0.33171 C -0.03018 0.3294 -0.02182 0.32616 -0.02182 0.32616 C -0.01502 0.31829 -0.00745 0.31019 -0.00144 0.30116 C 0.00653 0.28958 -0.00013 0.29491 0.00796 0.29005 C 0.0158 0.27153 0.02795 0.26065 0.03788 0.2456 C 0.04963 0.22755 0.06217 0.21296 0.07549 0.19838 C 0.07771 0.19583 0.07941 0.19213 0.08176 0.19005 C 0.08712 0.18519 0.09339 0.18287 0.09887 0.17894 C 0.11611 0.17986 0.13336 0.1794 0.15073 0.18171 C 0.16327 0.18333 0.17241 0.20093 0.18208 0.21227 C 0.1984 0.16898 0.22244 0.13241 0.24791 0.10671 C 0.25796 0.0963 0.24634 0.11412 0.25875 0.09838 C 0.26071 0.09607 0.26162 0.0919 0.26345 0.09005 C 0.26632 0.08727 0.26998 0.08681 0.27299 0.08449 C 0.2756 0.08218 0.27808 0.07847 0.28082 0.07616 C 0.28487 0.07269 0.28931 0.0713 0.29336 0.06782 C 0.29506 0.06644 0.2961 0.06343 0.29806 0.06227 C 0.30433 0.05787 0.31308 0.05625 0.32001 0.05394 C 0.3362 0.05579 0.3524 0.05694 0.3686 0.05949 C 0.37225 0.06019 0.37578 0.06319 0.37944 0.06505 C 0.3827 0.06667 0.38884 0.0706 0.38884 0.0706 C 0.39668 0.06782 0.40308 0.06227 0.41092 0.05949 C 0.42581 0.0463 0.40713 0.06157 0.42659 0.05116 C 0.43547 0.04653 0.43064 0.04607 0.43756 0.03727 C 0.43952 0.03495 0.44187 0.03403 0.44383 0.03171 C 0.45284 0.02037 0.44475 0.02732 0.45167 0.01505 C 0.45297 0.01273 0.45493 0.01181 0.45637 0.00949 C 0.45964 0.00417 0.46212 -0.00278 0.46578 -0.00718 C 0.46734 -0.00903 0.46878 -0.01134 0.47048 -0.01273 C 0.47191 -0.01412 0.47518 -0.01551 0.47518 -0.01551 L 0.5128 0.13449 " pathEditMode="relative" ptsTypes="fffffffffffffffffffffffffffffffffffffffffffffffffffffffffffffffffAA">
                                      <p:cBhvr>
                                        <p:cTn id="66" dur="9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10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22462" y="3124199"/>
            <a:ext cx="4167982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Ďa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23769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Ďa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00139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719094" y="3124199"/>
            <a:ext cx="520065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Ŕa </a:t>
            </a:r>
            <a:endParaRPr lang="en-US" sz="177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4744" y="3124198"/>
            <a:ext cx="50292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smtClean="0">
                <a:solidFill>
                  <a:srgbClr val="FF0000"/>
                </a:solidFill>
                <a:latin typeface="HP001 TD 4H" pitchFamily="34" charset="0"/>
                <a:ea typeface="HP001 4H"/>
              </a:rPr>
              <a:t>Ŕa </a:t>
            </a:r>
            <a:endParaRPr lang="en-US" sz="17700">
              <a:solidFill>
                <a:srgbClr val="FF0000"/>
              </a:solidFill>
              <a:latin typeface="HP001 TD 4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6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61270" y="3126898"/>
            <a:ext cx="906779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cà </a:t>
            </a:r>
            <a:r>
              <a:rPr lang="el-GR" sz="18000" smtClean="0">
                <a:solidFill>
                  <a:srgbClr val="FF0000"/>
                </a:solidFill>
                <a:latin typeface="HP001 4H"/>
                <a:ea typeface="HP001 4H"/>
              </a:rPr>
              <a:t>ε</a:t>
            </a:r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ua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548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 smtClean="0">
                <a:solidFill>
                  <a:srgbClr val="FF0000"/>
                </a:solidFill>
                <a:latin typeface="HP001 4 hàng" pitchFamily="34" charset="0"/>
              </a:rPr>
              <a:t>dưa </a:t>
            </a:r>
            <a:r>
              <a:rPr lang="el-GR" sz="18000" smtClean="0">
                <a:solidFill>
                  <a:srgbClr val="FF0000"/>
                </a:solidFill>
                <a:latin typeface="HP001 4 hàng" pitchFamily="34" charset="0"/>
              </a:rPr>
              <a:t>Δ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UA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14" y="3810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xmlns="" val="282584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ƯA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762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xmlns="" val="15779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8227406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1577181" y="1712918"/>
            <a:ext cx="1531620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cà </a:t>
            </a:r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ε</a:t>
            </a:r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ua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10257" y="-990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93923" y="-12382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76472" y="-168984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147021" y="-12382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80177" y="-102797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19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5921E-6 4.81481E-6 L -0.00626 -0.01343 L -0.01501 -0.02107 L -0.02441 -0.02454 L -0.03185 -0.02338 L -0.04072 -0.01899 L -0.04882 -0.00996 L -0.05573 0.00324 L -0.06265 0.0199 L -0.06696 0.03657 L -0.06944 0.05231 L -0.06944 0.07106 L -0.06892 0.08657 L -0.06696 0.10671 L -0.06317 0.12546 L -0.05821 0.14004 L -0.0513 0.15231 L -0.0432 0.16435 L -0.03381 0.17106 L -0.02754 0.17337 L -0.01749 0.17106 L -0.00339 0.16273 L 0.00875 0.14953 L 0.01658 0.13402 L 0.02493 0.10717 L 0.02885 0.08634 L 0.03081 0.06273 L 0.03381 0.03842 L 0.03851 0.01481 L 0.04517 0.00069 L 0.05417 -0.0132 L 0.06788 -0.0213 L 0.07963 -0.02223 L 0.08837 -0.01991 L 0.09842 -0.01112 L 0.10678 -0.00139 L 0.09725 -0.01297 L 0.08863 -0.01922 L 0.08211 -0.02107 L 0.07088 -0.02223 L 0.05548 -0.01297 L 0.05 -0.00695 L 0.04216 0.00763 L 0.03733 0.02152 L 0.03303 0.03958 L 0.03159 0.06527 L 0.03185 0.07986 L 0.0342 0.10925 L 0.04008 0.13819 L 0.04386 0.15115 L 0.05078 0.16342 L 0.05835 0.1699 L 0.0671 0.17337 L 0.07584 0.17337 L 0.08772 0.16782 L 0.09986 0.15949 L 0.11069 0.14375 L 0.11774 0.12291 L 0.12087 0.10162 L 0.12309 0.07291 L 0.12205 0.04398 L 0.11879 0.02291 L 0.11252 0.00347 L 0.10012 -0.01088 " pathEditMode="relative" rAng="0" ptsTypes="A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6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6288E-6 8.51852E-6 L 0.00157 0.17084 L 0.00471 0.19723 L 0.01645 0.20695 L 0.02272 0.20417 L 0.03211 0.19306 L 0.04308 0.17223 L 0.05247 0.14167 L 0.06187 0.10417 " pathEditMode="relative" ptsTypes="AAAAAAAAA">
                                      <p:cBhvr>
                                        <p:cTn id="22" dur="6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1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1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51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-6.66667E-6 L 0.02702 0.04768 " pathEditMode="relative" ptsTypes="AA">
                                      <p:cBhvr>
                                        <p:cTn id="34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1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3608E-7 7.40741E-6 L -0.00626 -0.0111 L -0.01501 -0.02129 L -0.02637 -0.02569 L -0.04007 -0.02222 L -0.04582 -0.01666 L -0.05704 0.00209 L -0.06396 0.01667 L -0.0714 0.05001 L -0.07205 0.07547 L -0.06827 0.11204 L -0.06265 0.13982 L -0.05456 0.15441 L -0.04634 0.16667 L -0.03446 0.17316 L -0.02258 0.17316 L -0.0094 0.1676 L 0.00379 0.14885 L 0.01815 0.10765 L 0.03198 0.05325 L 0.06135 -0.05671 L 0.08211 -0.14235 L 0.09464 -0.19444 C 0.10364 -0.25092 0.10338 -0.23009 0.10338 -0.25462 L 0.10586 -0.28448 L 0.10521 -0.3111 L 0.10025 -0.33448 L 0.09268 -0.34444 L 0.08459 -0.34444 L 0.07767 -0.33796 L 0.06892 -0.32013 L 0.062 -0.30347 L 0.05757 -0.2824 L 0.05261 -0.24675 L 0.05078 -0.22337 L 0.04947 0.18103 L 0.0513 0.10765 L 0.06018 0.07547 L 0.06892 0.04329 L 0.07897 0.01552 L 0.0902 -0.00671 L 0.10273 -0.01897 L 0.11526 -0.02453 L 0.12649 -0.02013 L 0.13223 -0.00786 L 0.13902 0.01204 L 0.14032 0.02223 L 0.14098 0.1389 L 0.14215 0.15209 C 0.14306 0.15718 0.14385 0.16251 0.14476 0.1676 C 0.14541 0.17153 0.14463 0.17107 0.14594 0.17107 L 0.15416 0.17871 L 0.1629 0.17431 L 0.17609 0.1588 L 0.18731 0.13103 L 0.20037 0.07663 L 0.20859 0.02871 L 0.21551 -0.03009 L 0.21551 0.12778 L 0.21864 0.14885 L 0.22425 0.16436 L 0.23248 0.17316 L 0.24501 0.17547 L 0.25806 0.1676 L 0.26942 0.15093 L 0.28312 0.12316 L 0.29631 0.07871 L 0.30388 0.03774 L 0.30571 -0.03124 L 0.30636 0.14214 L 0.30884 0.16204 L 0.31445 0.17223 L 0.32137 0.17547 L 0.33207 0.17107 L 0.34082 0.15765 L 0.34956 0.13774 L 0.35713 0.11552 L 0.36458 0.08542 L 0.36836 0.05093 L 0.37463 0.01552 L 0.38781 -0.0111 L 0.39969 -0.02129 L 0.41418 -0.02453 L 0.4241 -0.02013 L 0.4348 -0.0111 L 0.41418 -0.02222 L 0.40478 -0.02337 L 0.38912 -0.01226 L 0.38024 0.00441 L 0.37084 0.03103 L 0.36771 0.05441 L 0.36653 0.07987 L 0.36836 0.11112 L 0.37463 0.13542 L 0.38285 0.15441 L 0.39225 0.16552 L 0.4053 0.17431 L 0.41979 0.17431 L 0.43297 0.16552 L 0.44733 0.14214 L 0.45425 0.10556 L 0.45608 0.08103 L 0.4549 0.05556 L 0.44981 0.02987 L 0.44289 0.00765 L 0.4348 -0.00786 L 0.43167 -0.01342 " pathEditMode="relative" ptsTypes="AAAAAAAAAAAAAAAAAAAAAAfAAAAAAAAAAAAAAAAAAAAAAAAAffAAAAAAAAAAAAAAAAAAAAAAAAAAAAAAAAAAAAAAAAAAAAAAAAAAAAAAAAA">
                                      <p:cBhvr>
                                        <p:cTn id="48" dur="3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6288E-6 8.51852E-6 L 0.00157 0.17084 L 0.00471 0.19723 L 0.01645 0.20695 L 0.02272 0.20417 L 0.03211 0.19306 L 0.04308 0.17223 L 0.05247 0.14167 L 0.06187 0.10417 " pathEditMode="relative" ptsTypes="AAAAAAAAA">
                                      <p:cBhvr>
                                        <p:cTn id="59" dur="6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750"/>
                            </p:stCondLst>
                            <p:childTnLst>
                              <p:par>
                                <p:cTn id="6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183967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781050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dưa 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Δ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3519" y="-1000105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96450" y="-267111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57749" y="-12509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16929" y="-13900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66819" y="-4830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099714" y="-14535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2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2.96296E-6 L -0.00874 -0.01551 L -0.01318 -0.02106 L -0.0201 -0.02546 L -0.03002 -0.02662 L -0.03694 -0.02546 L -0.04451 -0.02338 L -0.04829 -0.01667 L -0.05704 -0.00555 L -0.06513 0.00903 L -0.07022 0.02338 L -0.07388 0.03681 L -0.07649 0.05996 L -0.07649 0.09121 L -0.07075 0.12222 L -0.06448 0.14005 L -0.0526 0.16111 L -0.0432 0.17014 L -0.03002 0.17338 L -0.01631 0.16667 L -0.00065 0.1456 L 0.00809 0.11898 L 0.01123 0.08565 L 0.01071 0.06227 L 0.00875 0.04005 L 0.00379 0.01783 L -0.00496 -0.00879 " pathEditMode="relative" ptsTypes="AAAAAAAAAAAAAAAAAAAAAAAAAAA">
                                      <p:cBhvr>
                                        <p:cTn id="11" dur="1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8486E-6 -3.7037E-6 L 2.58486E-6 0.38426 L 0.00365 0.40463 L 0.00835 0.41204 L 0.01723 0.4176 L 0.02298 0.41482 L 0.03029 0.40926 L 0.04282 0.38704 L 0.05692 0.33334 L 0.06893 0.28148 L 0.07572 0.21111 L 0.07572 0.38148 L 0.08146 0.40186 L 0.08982 0.41111 L 0.10026 0.41482 L 0.10862 0.41297 L 0.12167 0.40186 L 0.13107 0.37871 L 0.14151 0.34537 L 0.14987 0.30741 L 0.15561 0.27408 L 0.15822 0.21111 L 0.15822 0.38704 L 0.1624 0.40371 L 0.16606 0.41111 L 0.17285 0.41667 L 0.18277 0.41482 L 0.19269 0.40278 L 0.20052 0.38426 L 0.20992 0.35278 L 0.21566 0.32963 L 0.22036 0.30278 L 0.2235 0.27593 L 0.23185 0.25186 L 0.24021 0.23148 L 0.25379 0.2176 L 0.27102 0.21574 L 0.28303 0.22223 L 0.29034 0.23426 L 0.27624 0.21667 L 0.2611 0.21389 L 0.24439 0.22778 L 0.23394 0.25 L 0.22454 0.2713 L 0.21984 0.31111 L 0.22089 0.33797 L 0.22559 0.36945 L 0.23551 0.39352 L 0.247 0.40834 L 0.2611 0.41389 L 0.27885 0.41019 L 0.29452 0.38889 L 0.30287 0.36667 L 0.306 0.33704 L 0.30548 0.29537 L 0.30026 0.26574 L 0.29399 0.24445 L 0.28825 0.23056 " pathEditMode="relative" ptsTypes="AAAAAAAAAAAAAAAAAAAAAAAAAAAAAAAAAAAAAAAAAAAAAAAAAAAAAAAAAA">
                                      <p:cBhvr>
                                        <p:cTn id="22" dur="2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6288E-6 8.51852E-6 L 0.00157 0.17084 L 0.00471 0.19723 L 0.01645 0.20695 L 0.02272 0.20417 L 0.03211 0.19306 L 0.04308 0.17223 L 0.05247 0.14167 L 0.06187 0.10417 " pathEditMode="relative" ptsTypes="AAAAAAAAA">
                                      <p:cBhvr>
                                        <p:cTn id="33" dur="6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75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4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2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7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1.48148E-6 L 0.00496 -0.0044 L 0.01005 -0.00671 L 0.01697 -0.00555 L 0.02127 1.48148E-6 L 0.02375 0.01111 L 0.02193 0.02222 L 0.01814 0.03009 L 0.01253 0.04005 L 0.00444 0.04676 " pathEditMode="relative" ptsTypes="AAAAAAAAAA">
                                      <p:cBhvr>
                                        <p:cTn id="45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450"/>
                            </p:stCondLst>
                            <p:childTnLst>
                              <p:par>
                                <p:cTn id="4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4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4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9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94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6915E-6 -3.7037E-6 L 0.03759 -0.125 L 0.06969 -0.23472 L 0.08457 -0.29861 L 0.09084 -0.35694 L 0.09005 -0.4 L 0.08457 -0.41944 L 0.07517 -0.43055 L 0.06343 -0.42639 L 0.05325 -0.40972 L 0.04463 -0.38171 L 0.03915 -0.35277 L 0.03524 -0.3125 L 0.03367 -0.28333 L 0.03367 -0.03472 L 0.03485 0.01019 L 0.03837 0.03473 L 0.04228 0.05973 L 0.0509 0.07778 L 0.05951 0.09167 L 0.06969 0.09445 L 0.08066 0.09445 C 0.09279 0.08727 0.09279 0.08797 0.10062 0.08102 L 0.12764 0.05278 L 0.14565 0.02361 L 0.16131 -0.01389 L 0.16836 -0.0375 L 0.17306 -0.05694 L 0.17228 -0.08055 L 0.16601 -0.10277 L 0.15661 -0.10555 L 0.14565 -0.10139 L 0.13391 -0.09305 L 0.12216 -0.075 L 0.11589 -0.05555 L 0.10963 -0.03055 L 0.1065 -0.00416 L 0.10728 0.025 L 0.11276 0.06111 L 0.11981 0.07778 L 0.13547 0.09167 C 0.15218 0.09468 0.14591 0.09445 0.15427 0.09445 C 0.17215 0.0801 0.16888 0.08403 0.17502 0.07686 L 0.19107 0.05139 " pathEditMode="relative" rAng="0" ptsTypes="AAAAAAAAAAAAAAAAAAAAAfAAAAAAAAAAAAAAAAAAffAA">
                                      <p:cBhvr>
                                        <p:cTn id="58" dur="1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4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400"/>
                            </p:stCondLst>
                            <p:childTnLst>
                              <p:par>
                                <p:cTn id="6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9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84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536E-7 -1.48148E-6 L 0.02662 -0.03542 L 0.05246 -0.00139 " pathEditMode="relative" ptsTypes="A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4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58" t="32937" r="34519" b="25991"/>
          <a:stretch/>
        </p:blipFill>
        <p:spPr bwMode="auto">
          <a:xfrm>
            <a:off x="2499519" y="533400"/>
            <a:ext cx="770282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83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229792" y="5515705"/>
            <a:ext cx="116423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mua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mua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cua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mua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sữa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chua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dưa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6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38" t="3624" r="522" b="60820"/>
          <a:stretch/>
        </p:blipFill>
        <p:spPr>
          <a:xfrm>
            <a:off x="1508919" y="76200"/>
            <a:ext cx="8914748" cy="48743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 flipH="1">
            <a:off x="11719719" y="5105400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068902" y="4619066"/>
            <a:ext cx="561467" cy="484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.VnArial" pitchFamily="34" charset="0"/>
              </a:rPr>
              <a:t>1</a:t>
            </a:r>
            <a:endParaRPr lang="en-US" sz="360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0" y="5334000"/>
            <a:ext cx="617614" cy="58641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.VnArial" pitchFamily="34" charset="0"/>
              </a:rPr>
              <a:t>2</a:t>
            </a:r>
            <a:endParaRPr lang="en-US" sz="3600">
              <a:solidFill>
                <a:schemeClr val="tx1"/>
              </a:solidFill>
              <a:latin typeface=".Vn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0271919" y="5867400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5639235" y="4557292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868663" y="4557486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0392663" y="4572000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915413" y="5372100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290469" y="5391150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385469" y="5372100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043069" y="5391150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529"/>
          <a:stretch/>
        </p:blipFill>
        <p:spPr>
          <a:xfrm>
            <a:off x="475184" y="-141515"/>
            <a:ext cx="11165114" cy="58517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24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65406" y="5410200"/>
            <a:ext cx="12246294" cy="1598612"/>
            <a:chOff x="695008" y="5406639"/>
            <a:chExt cx="10717370" cy="1598612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Mẹ đ</a:t>
              </a:r>
              <a:r>
                <a:rPr lang="en-US" sz="6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ưa</a:t>
              </a:r>
              <a:r>
                <a:rPr lang="en-US" sz="6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Hà đến lớp học m</a:t>
              </a:r>
              <a:r>
                <a:rPr lang="en-US" sz="6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ua</a:t>
              </a:r>
              <a:r>
                <a:rPr lang="en-US" sz="6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9017535" y="5504163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7854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    ưa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79512" y="1447800"/>
            <a:ext cx="4249905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19119" y="1447800"/>
            <a:ext cx="4092575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3665" y="3984494"/>
            <a:ext cx="518160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sữa chua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10134" y="3965920"/>
            <a:ext cx="4710545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dưa lê</a:t>
            </a:r>
          </a:p>
        </p:txBody>
      </p:sp>
    </p:spTree>
    <p:extLst>
      <p:ext uri="{BB962C8B-B14F-4D97-AF65-F5344CB8AC3E}">
        <p14:creationId xmlns:p14="http://schemas.microsoft.com/office/powerpoint/2010/main" xmlns="" val="28393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1889" y="20574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đi chợ mua cá, mua cua. Mẹ mua cả sữa chua, dưa lê.</a:t>
            </a:r>
          </a:p>
        </p:txBody>
      </p:sp>
    </p:spTree>
    <p:extLst>
      <p:ext uri="{BB962C8B-B14F-4D97-AF65-F5344CB8AC3E}">
        <p14:creationId xmlns:p14="http://schemas.microsoft.com/office/powerpoint/2010/main" xmlns="" val="7996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032" y="-304800"/>
            <a:ext cx="10097025" cy="559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9792" y="5467215"/>
            <a:ext cx="116423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đi chợ mua cá, mua cua. Mẹ mua cả sữa chua, dưa lê.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70919" y="838200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 mẹ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8" t="58624" r="7457" b="5820"/>
          <a:stretch/>
        </p:blipFill>
        <p:spPr>
          <a:xfrm>
            <a:off x="1689066" y="1631071"/>
            <a:ext cx="8991560" cy="522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31577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8390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16295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215251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017569" y="3682085"/>
            <a:ext cx="4295803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4231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đũa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099719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77611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60491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dứa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357519" y="5592534"/>
            <a:ext cx="30480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nhựa</a:t>
            </a:r>
            <a:endParaRPr lang="en-US" sz="8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5578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84908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345333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8214519" y="1143000"/>
            <a:ext cx="2057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32884" y="3682085"/>
            <a:ext cx="4295089" cy="1273647"/>
            <a:chOff x="1032884" y="3682085"/>
            <a:chExt cx="4295089" cy="1273647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032884" y="3682085"/>
              <a:ext cx="4295089" cy="12709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  <a:spcBef>
                  <a:spcPts val="799"/>
                </a:spcBef>
              </a:pPr>
              <a:r>
                <a:rPr lang="en-US" sz="8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múa</a:t>
              </a:r>
              <a:endPara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2585590" y="3684816"/>
              <a:ext cx="2123468" cy="1270916"/>
            </a:xfrm>
            <a:prstGeom prst="rect">
              <a:avLst/>
            </a:prstGeom>
            <a:noFill/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  <a:spcBef>
                  <a:spcPts val="799"/>
                </a:spcBef>
              </a:pPr>
              <a:r>
                <a:rPr lang="en-US" sz="88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ua</a:t>
              </a:r>
              <a:endPara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6263414" y="54102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152467" y="540763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0599670" y="54195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33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31577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228390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016295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9215251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017569" y="3682085"/>
            <a:ext cx="4295803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04231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đũa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099719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577611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760491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dứa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9586119" y="5592534"/>
            <a:ext cx="253221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nhựa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55578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2584908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345333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8214519" y="1143000"/>
            <a:ext cx="2057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032884" y="3682085"/>
            <a:ext cx="4295089" cy="1273647"/>
            <a:chOff x="1032884" y="3682085"/>
            <a:chExt cx="4295089" cy="1273647"/>
          </a:xfrm>
        </p:grpSpPr>
        <p:sp>
          <p:nvSpPr>
            <p:cNvPr id="64" name="Title 1"/>
            <p:cNvSpPr txBox="1">
              <a:spLocks/>
            </p:cNvSpPr>
            <p:nvPr/>
          </p:nvSpPr>
          <p:spPr>
            <a:xfrm>
              <a:off x="1032884" y="3682085"/>
              <a:ext cx="4295089" cy="12709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  <a:spcBef>
                  <a:spcPts val="799"/>
                </a:spcBef>
              </a:pPr>
              <a:r>
                <a:rPr lang="en-US" sz="8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múa</a:t>
              </a:r>
              <a:endPara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5" name="Title 1"/>
            <p:cNvSpPr txBox="1">
              <a:spLocks/>
            </p:cNvSpPr>
            <p:nvPr/>
          </p:nvSpPr>
          <p:spPr>
            <a:xfrm>
              <a:off x="2585590" y="3684816"/>
              <a:ext cx="2123468" cy="1270916"/>
            </a:xfrm>
            <a:prstGeom prst="rect">
              <a:avLst/>
            </a:prstGeom>
            <a:noFill/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  <a:spcBef>
                  <a:spcPts val="799"/>
                </a:spcBef>
              </a:pPr>
              <a:r>
                <a:rPr lang="en-US" sz="88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ua</a:t>
              </a:r>
              <a:endPara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6" name="Title 1"/>
          <p:cNvSpPr txBox="1">
            <a:spLocks/>
          </p:cNvSpPr>
          <p:nvPr/>
        </p:nvSpPr>
        <p:spPr>
          <a:xfrm>
            <a:off x="6263414" y="54102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8152467" y="540763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10599670" y="54195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56" grpId="0"/>
      <p:bldP spid="58" grpId="0"/>
      <p:bldP spid="59" grpId="0"/>
      <p:bldP spid="60" grpId="0"/>
      <p:bldP spid="61" grpId="0"/>
      <p:bldP spid="62" grpId="0"/>
      <p:bldP spid="66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1919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18519" y="3505200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chemeClr val="bg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16600">
              <a:solidFill>
                <a:schemeClr val="bg1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95884" y="3543076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chemeClr val="bg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15876" y="3499534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1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99521" y="3543076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1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57319" y="5562600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22" t="31154" r="29011" b="52121"/>
          <a:stretch/>
        </p:blipFill>
        <p:spPr bwMode="auto">
          <a:xfrm>
            <a:off x="9016847" y="3338287"/>
            <a:ext cx="310243" cy="7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108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6550" y="173038"/>
            <a:ext cx="12827000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61519" y="5135837"/>
            <a:ext cx="51816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</a:t>
            </a:r>
            <a:r>
              <a:rPr lang="en-US" sz="9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chua</a:t>
            </a:r>
            <a:endParaRPr lang="en-US" sz="9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16676" y="5133478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2" descr="Cà Chua Chín Giàn Thực - Ảnh miễn phí trê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023" y="631661"/>
            <a:ext cx="5163312" cy="35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ườn cà chua thủy canh - Hydroworks | Thủy canh, Cà chua, Nông nghiệ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141" y="435608"/>
            <a:ext cx="5257489" cy="39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209</Words>
  <Application>Microsoft Office PowerPoint</Application>
  <PresentationFormat>Custom</PresentationFormat>
  <Paragraphs>134</Paragraphs>
  <Slides>35</Slides>
  <Notes>17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TIẾNG VIỆT 1</vt:lpstr>
      <vt:lpstr>Slide 2</vt:lpstr>
      <vt:lpstr>Slide 3</vt:lpstr>
      <vt:lpstr>Slide 4</vt:lpstr>
      <vt:lpstr>Slide 5</vt:lpstr>
      <vt:lpstr>Slide 6</vt:lpstr>
      <vt:lpstr>Thư giãn nào!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159</cp:revision>
  <dcterms:created xsi:type="dcterms:W3CDTF">2021-05-08T14:00:55Z</dcterms:created>
  <dcterms:modified xsi:type="dcterms:W3CDTF">2022-10-13T01:37:47Z</dcterms:modified>
</cp:coreProperties>
</file>