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8"/>
  </p:notesMasterIdLst>
  <p:sldIdLst>
    <p:sldId id="269" r:id="rId5"/>
    <p:sldId id="257" r:id="rId6"/>
    <p:sldId id="274" r:id="rId7"/>
    <p:sldId id="273" r:id="rId8"/>
    <p:sldId id="289" r:id="rId9"/>
    <p:sldId id="290" r:id="rId10"/>
    <p:sldId id="298" r:id="rId11"/>
    <p:sldId id="293" r:id="rId12"/>
    <p:sldId id="276" r:id="rId13"/>
    <p:sldId id="294" r:id="rId14"/>
    <p:sldId id="291" r:id="rId15"/>
    <p:sldId id="292" r:id="rId16"/>
    <p:sldId id="296" r:id="rId17"/>
  </p:sldIdLst>
  <p:sldSz cx="18288000" cy="10287000"/>
  <p:notesSz cx="6858000" cy="9144000"/>
  <p:embeddedFontLs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Lilita One" panose="020B0604020202020204" charset="0"/>
      <p:regular r:id="rId23"/>
    </p:embeddedFont>
    <p:embeddedFont>
      <p:font typeface="UVF Barmbrack" panose="02000000000000000000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3737"/>
    <a:srgbClr val="FED2D6"/>
    <a:srgbClr val="FC8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5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F58B7-6143-4E17-B1EF-F73E0F26FBBF}" type="datetimeFigureOut">
              <a:rPr lang="en-GB" smtClean="0"/>
              <a:t>07/09/2025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4622C-E177-4E24-B1E9-A4082C706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326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4622C-E177-4E24-B1E9-A4082C706AF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433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4622C-E177-4E24-B1E9-A4082C706AF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715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4622C-E177-4E24-B1E9-A4082C706AF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640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557708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406911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853677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304703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615324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788748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497369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84153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254137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166442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904935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225143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2575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392748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233976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174488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475223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12110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994677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141607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603065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801311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214957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554989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115139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024198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596906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76495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670862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879368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850243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861263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65012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3E16D0C4-C6F9-E4DE-3F35-D615874CE5E6}"/>
              </a:ext>
            </a:extLst>
          </p:cNvPr>
          <p:cNvSpPr txBox="1"/>
          <p:nvPr userDrawn="1"/>
        </p:nvSpPr>
        <p:spPr>
          <a:xfrm>
            <a:off x="2135982" y="13738088"/>
            <a:ext cx="1532763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45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3343AC-CBF4-920C-BCF1-1F30E192ED6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5319" y="-324601"/>
            <a:ext cx="4111074" cy="42185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521F65-0024-1086-2787-8830DF76C98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181" y="12708395"/>
            <a:ext cx="3731495" cy="382905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6555452" y="0"/>
            <a:ext cx="346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VF Barmbrack" panose="02000000000000000000" pitchFamily="2" charset="0"/>
                <a:ea typeface="+mn-ea"/>
                <a:cs typeface="+mn-cs"/>
              </a:rPr>
              <a:t>Măng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VF Barmbrack" panose="02000000000000000000" pitchFamily="2" charset="0"/>
                <a:ea typeface="+mn-ea"/>
                <a:cs typeface="+mn-cs"/>
              </a:rPr>
              <a:t> non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3E16D0C4-C6F9-E4DE-3F35-D615874CE5E6}"/>
              </a:ext>
            </a:extLst>
          </p:cNvPr>
          <p:cNvSpPr txBox="1"/>
          <p:nvPr userDrawn="1"/>
        </p:nvSpPr>
        <p:spPr>
          <a:xfrm>
            <a:off x="2135982" y="13738088"/>
            <a:ext cx="1532763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45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3343AC-CBF4-920C-BCF1-1F30E192ED6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5319" y="-324601"/>
            <a:ext cx="4111074" cy="42185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521F65-0024-1086-2787-8830DF76C98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181" y="12708395"/>
            <a:ext cx="3731495" cy="382905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6555452" y="0"/>
            <a:ext cx="346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VF Barmbrack" panose="02000000000000000000" pitchFamily="2" charset="0"/>
                <a:ea typeface="+mn-ea"/>
                <a:cs typeface="+mn-cs"/>
              </a:rPr>
              <a:t>Măng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VF Barmbrack" panose="02000000000000000000" pitchFamily="2" charset="0"/>
                <a:ea typeface="+mn-ea"/>
                <a:cs typeface="+mn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20763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3E16D0C4-C6F9-E4DE-3F35-D615874CE5E6}"/>
              </a:ext>
            </a:extLst>
          </p:cNvPr>
          <p:cNvSpPr txBox="1"/>
          <p:nvPr userDrawn="1"/>
        </p:nvSpPr>
        <p:spPr>
          <a:xfrm>
            <a:off x="2135982" y="13738088"/>
            <a:ext cx="1532763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45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3343AC-CBF4-920C-BCF1-1F30E192ED6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5319" y="-324601"/>
            <a:ext cx="4111074" cy="42185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521F65-0024-1086-2787-8830DF76C98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181" y="12708395"/>
            <a:ext cx="3731495" cy="382905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6555452" y="0"/>
            <a:ext cx="346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VF Barmbrack" panose="02000000000000000000" pitchFamily="2" charset="0"/>
                <a:ea typeface="+mn-ea"/>
                <a:cs typeface="+mn-cs"/>
              </a:rPr>
              <a:t>Măng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VF Barmbrack" panose="02000000000000000000" pitchFamily="2" charset="0"/>
                <a:ea typeface="+mn-ea"/>
                <a:cs typeface="+mn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355326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3E16D0C4-C6F9-E4DE-3F35-D615874CE5E6}"/>
              </a:ext>
            </a:extLst>
          </p:cNvPr>
          <p:cNvSpPr txBox="1"/>
          <p:nvPr userDrawn="1"/>
        </p:nvSpPr>
        <p:spPr>
          <a:xfrm>
            <a:off x="2135982" y="13738088"/>
            <a:ext cx="1532763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45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3343AC-CBF4-920C-BCF1-1F30E192ED6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5319" y="-324601"/>
            <a:ext cx="4111074" cy="42185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521F65-0024-1086-2787-8830DF76C98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181" y="12708395"/>
            <a:ext cx="3731495" cy="382905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6555452" y="0"/>
            <a:ext cx="346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VF Barmbrack" panose="02000000000000000000" pitchFamily="2" charset="0"/>
                <a:ea typeface="+mn-ea"/>
                <a:cs typeface="+mn-cs"/>
              </a:rPr>
              <a:t>Măng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VF Barmbrack" panose="02000000000000000000" pitchFamily="2" charset="0"/>
                <a:ea typeface="+mn-ea"/>
                <a:cs typeface="+mn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9628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jpe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image" Target="../media/image2.jpeg"/><Relationship Id="rId16" Type="http://schemas.openxmlformats.org/officeDocument/2006/relationships/image" Target="../media/image18.svg"/><Relationship Id="rId20" Type="http://schemas.openxmlformats.org/officeDocument/2006/relationships/image" Target="../media/image8.sv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sv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23" Type="http://schemas.openxmlformats.org/officeDocument/2006/relationships/image" Target="../media/image37.png"/><Relationship Id="rId10" Type="http://schemas.openxmlformats.org/officeDocument/2006/relationships/image" Target="../media/image12.svg"/><Relationship Id="rId19" Type="http://schemas.openxmlformats.org/officeDocument/2006/relationships/image" Target="../media/image7.png"/><Relationship Id="rId4" Type="http://schemas.openxmlformats.org/officeDocument/2006/relationships/image" Target="../media/image4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Relationship Id="rId22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image" Target="../media/image2.jpeg"/><Relationship Id="rId16" Type="http://schemas.openxmlformats.org/officeDocument/2006/relationships/image" Target="../media/image18.svg"/><Relationship Id="rId20" Type="http://schemas.openxmlformats.org/officeDocument/2006/relationships/image" Target="../media/image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19" Type="http://schemas.openxmlformats.org/officeDocument/2006/relationships/image" Target="../media/image7.png"/><Relationship Id="rId4" Type="http://schemas.openxmlformats.org/officeDocument/2006/relationships/image" Target="../media/image4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Relationship Id="rId22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" Type="http://schemas.openxmlformats.org/officeDocument/2006/relationships/image" Target="../media/image3.png"/><Relationship Id="rId21" Type="http://schemas.openxmlformats.org/officeDocument/2006/relationships/image" Target="../media/image8.svg"/><Relationship Id="rId7" Type="http://schemas.openxmlformats.org/officeDocument/2006/relationships/image" Target="../media/image6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2.jpeg"/><Relationship Id="rId16" Type="http://schemas.openxmlformats.org/officeDocument/2006/relationships/image" Target="../media/image17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24" Type="http://schemas.openxmlformats.org/officeDocument/2006/relationships/image" Target="../media/image39.png"/><Relationship Id="rId5" Type="http://schemas.openxmlformats.org/officeDocument/2006/relationships/image" Target="../media/image38.png"/><Relationship Id="rId15" Type="http://schemas.openxmlformats.org/officeDocument/2006/relationships/image" Target="../media/image16.svg"/><Relationship Id="rId23" Type="http://schemas.openxmlformats.org/officeDocument/2006/relationships/image" Target="../media/image22.sv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4.sv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jpe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image" Target="../media/image2.jpeg"/><Relationship Id="rId16" Type="http://schemas.openxmlformats.org/officeDocument/2006/relationships/image" Target="../media/image18.svg"/><Relationship Id="rId20" Type="http://schemas.openxmlformats.org/officeDocument/2006/relationships/image" Target="../media/image8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sv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23" Type="http://schemas.openxmlformats.org/officeDocument/2006/relationships/image" Target="../media/image35.png"/><Relationship Id="rId10" Type="http://schemas.openxmlformats.org/officeDocument/2006/relationships/image" Target="../media/image12.svg"/><Relationship Id="rId19" Type="http://schemas.openxmlformats.org/officeDocument/2006/relationships/image" Target="../media/image7.png"/><Relationship Id="rId4" Type="http://schemas.openxmlformats.org/officeDocument/2006/relationships/image" Target="../media/image4.svg"/><Relationship Id="rId9" Type="http://schemas.openxmlformats.org/officeDocument/2006/relationships/image" Target="../media/image11.png"/><Relationship Id="rId14" Type="http://schemas.openxmlformats.org/officeDocument/2006/relationships/image" Target="../media/image16.svg"/><Relationship Id="rId22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77071" y="-237528"/>
            <a:ext cx="19642141" cy="5704057"/>
          </a:xfrm>
          <a:custGeom>
            <a:avLst/>
            <a:gdLst/>
            <a:ahLst/>
            <a:cxnLst/>
            <a:rect l="l" t="t" r="r" b="b"/>
            <a:pathLst>
              <a:path w="19642141" h="5704057">
                <a:moveTo>
                  <a:pt x="0" y="0"/>
                </a:moveTo>
                <a:lnTo>
                  <a:pt x="19642142" y="0"/>
                </a:lnTo>
                <a:lnTo>
                  <a:pt x="19642142" y="5704057"/>
                </a:lnTo>
                <a:lnTo>
                  <a:pt x="0" y="57040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22489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567467" y="8627182"/>
            <a:ext cx="2768119" cy="1962848"/>
          </a:xfrm>
          <a:custGeom>
            <a:avLst/>
            <a:gdLst/>
            <a:ahLst/>
            <a:cxnLst/>
            <a:rect l="l" t="t" r="r" b="b"/>
            <a:pathLst>
              <a:path w="2768119" h="1962848">
                <a:moveTo>
                  <a:pt x="0" y="0"/>
                </a:moveTo>
                <a:lnTo>
                  <a:pt x="2768119" y="0"/>
                </a:lnTo>
                <a:lnTo>
                  <a:pt x="2768119" y="1962848"/>
                </a:lnTo>
                <a:lnTo>
                  <a:pt x="0" y="19628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2828589" y="8627182"/>
            <a:ext cx="2768119" cy="1962848"/>
          </a:xfrm>
          <a:custGeom>
            <a:avLst/>
            <a:gdLst/>
            <a:ahLst/>
            <a:cxnLst/>
            <a:rect l="l" t="t" r="r" b="b"/>
            <a:pathLst>
              <a:path w="2768119" h="1962848">
                <a:moveTo>
                  <a:pt x="2768119" y="0"/>
                </a:moveTo>
                <a:lnTo>
                  <a:pt x="0" y="0"/>
                </a:lnTo>
                <a:lnTo>
                  <a:pt x="0" y="1962848"/>
                </a:lnTo>
                <a:lnTo>
                  <a:pt x="2768119" y="1962848"/>
                </a:lnTo>
                <a:lnTo>
                  <a:pt x="276811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950891" y="9067133"/>
            <a:ext cx="1851316" cy="1980981"/>
          </a:xfrm>
          <a:custGeom>
            <a:avLst/>
            <a:gdLst/>
            <a:ahLst/>
            <a:cxnLst/>
            <a:rect l="l" t="t" r="r" b="b"/>
            <a:pathLst>
              <a:path w="1851316" h="1980981">
                <a:moveTo>
                  <a:pt x="0" y="0"/>
                </a:moveTo>
                <a:lnTo>
                  <a:pt x="1851317" y="0"/>
                </a:lnTo>
                <a:lnTo>
                  <a:pt x="1851317" y="1980981"/>
                </a:lnTo>
                <a:lnTo>
                  <a:pt x="0" y="19809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484035" y="9067133"/>
            <a:ext cx="1851316" cy="1980981"/>
          </a:xfrm>
          <a:custGeom>
            <a:avLst/>
            <a:gdLst/>
            <a:ahLst/>
            <a:cxnLst/>
            <a:rect l="l" t="t" r="r" b="b"/>
            <a:pathLst>
              <a:path w="1851316" h="1980981">
                <a:moveTo>
                  <a:pt x="0" y="0"/>
                </a:moveTo>
                <a:lnTo>
                  <a:pt x="1851316" y="0"/>
                </a:lnTo>
                <a:lnTo>
                  <a:pt x="1851316" y="1980981"/>
                </a:lnTo>
                <a:lnTo>
                  <a:pt x="0" y="19809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171937" y="7703249"/>
            <a:ext cx="2783925" cy="3344865"/>
          </a:xfrm>
          <a:custGeom>
            <a:avLst/>
            <a:gdLst/>
            <a:ahLst/>
            <a:cxnLst/>
            <a:rect l="l" t="t" r="r" b="b"/>
            <a:pathLst>
              <a:path w="2783925" h="3344865">
                <a:moveTo>
                  <a:pt x="0" y="0"/>
                </a:moveTo>
                <a:lnTo>
                  <a:pt x="2783925" y="0"/>
                </a:lnTo>
                <a:lnTo>
                  <a:pt x="2783925" y="3344865"/>
                </a:lnTo>
                <a:lnTo>
                  <a:pt x="0" y="33448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332138" y="7642250"/>
            <a:ext cx="2834694" cy="3405864"/>
          </a:xfrm>
          <a:custGeom>
            <a:avLst/>
            <a:gdLst/>
            <a:ahLst/>
            <a:cxnLst/>
            <a:rect l="l" t="t" r="r" b="b"/>
            <a:pathLst>
              <a:path w="2834694" h="3405864">
                <a:moveTo>
                  <a:pt x="2834694" y="0"/>
                </a:moveTo>
                <a:lnTo>
                  <a:pt x="0" y="0"/>
                </a:lnTo>
                <a:lnTo>
                  <a:pt x="0" y="3405864"/>
                </a:lnTo>
                <a:lnTo>
                  <a:pt x="2834694" y="3405864"/>
                </a:lnTo>
                <a:lnTo>
                  <a:pt x="2834694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773400" y="560388"/>
            <a:ext cx="1048849" cy="960006"/>
          </a:xfrm>
          <a:custGeom>
            <a:avLst/>
            <a:gdLst/>
            <a:ahLst/>
            <a:cxnLst/>
            <a:rect l="l" t="t" r="r" b="b"/>
            <a:pathLst>
              <a:path w="1486663" h="1557601">
                <a:moveTo>
                  <a:pt x="0" y="0"/>
                </a:moveTo>
                <a:lnTo>
                  <a:pt x="1486663" y="0"/>
                </a:lnTo>
                <a:lnTo>
                  <a:pt x="1486663" y="1557601"/>
                </a:lnTo>
                <a:lnTo>
                  <a:pt x="0" y="155760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16373151" y="6068400"/>
            <a:ext cx="886149" cy="909295"/>
          </a:xfrm>
          <a:custGeom>
            <a:avLst/>
            <a:gdLst/>
            <a:ahLst/>
            <a:cxnLst/>
            <a:rect l="l" t="t" r="r" b="b"/>
            <a:pathLst>
              <a:path w="886149" h="909295">
                <a:moveTo>
                  <a:pt x="0" y="0"/>
                </a:moveTo>
                <a:lnTo>
                  <a:pt x="886149" y="0"/>
                </a:lnTo>
                <a:lnTo>
                  <a:pt x="886149" y="909295"/>
                </a:lnTo>
                <a:lnTo>
                  <a:pt x="0" y="90929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73521" y="3504775"/>
            <a:ext cx="710358" cy="728912"/>
          </a:xfrm>
          <a:custGeom>
            <a:avLst/>
            <a:gdLst/>
            <a:ahLst/>
            <a:cxnLst/>
            <a:rect l="l" t="t" r="r" b="b"/>
            <a:pathLst>
              <a:path w="710358" h="728912">
                <a:moveTo>
                  <a:pt x="0" y="0"/>
                </a:moveTo>
                <a:lnTo>
                  <a:pt x="710358" y="0"/>
                </a:lnTo>
                <a:lnTo>
                  <a:pt x="710358" y="728912"/>
                </a:lnTo>
                <a:lnTo>
                  <a:pt x="0" y="7289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1398282" y="1028700"/>
            <a:ext cx="1412764" cy="1449664"/>
          </a:xfrm>
          <a:custGeom>
            <a:avLst/>
            <a:gdLst/>
            <a:ahLst/>
            <a:cxnLst/>
            <a:rect l="l" t="t" r="r" b="b"/>
            <a:pathLst>
              <a:path w="1412764" h="1449664">
                <a:moveTo>
                  <a:pt x="0" y="0"/>
                </a:moveTo>
                <a:lnTo>
                  <a:pt x="1412764" y="0"/>
                </a:lnTo>
                <a:lnTo>
                  <a:pt x="1412764" y="1449664"/>
                </a:lnTo>
                <a:lnTo>
                  <a:pt x="0" y="144966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 rot="-900278">
            <a:off x="16997147" y="3127253"/>
            <a:ext cx="1074700" cy="613314"/>
          </a:xfrm>
          <a:custGeom>
            <a:avLst/>
            <a:gdLst/>
            <a:ahLst/>
            <a:cxnLst/>
            <a:rect l="l" t="t" r="r" b="b"/>
            <a:pathLst>
              <a:path w="2085450" h="1026217">
                <a:moveTo>
                  <a:pt x="0" y="0"/>
                </a:moveTo>
                <a:lnTo>
                  <a:pt x="2085450" y="0"/>
                </a:lnTo>
                <a:lnTo>
                  <a:pt x="2085450" y="1026217"/>
                </a:lnTo>
                <a:lnTo>
                  <a:pt x="0" y="102621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013763">
            <a:off x="777638" y="5917326"/>
            <a:ext cx="2085450" cy="1026217"/>
          </a:xfrm>
          <a:custGeom>
            <a:avLst/>
            <a:gdLst/>
            <a:ahLst/>
            <a:cxnLst/>
            <a:rect l="l" t="t" r="r" b="b"/>
            <a:pathLst>
              <a:path w="2085450" h="1026217">
                <a:moveTo>
                  <a:pt x="0" y="0"/>
                </a:moveTo>
                <a:lnTo>
                  <a:pt x="2085450" y="0"/>
                </a:lnTo>
                <a:lnTo>
                  <a:pt x="2085450" y="1026217"/>
                </a:lnTo>
                <a:lnTo>
                  <a:pt x="0" y="102621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156390" y="8627182"/>
            <a:ext cx="1975219" cy="1892619"/>
          </a:xfrm>
          <a:custGeom>
            <a:avLst/>
            <a:gdLst/>
            <a:ahLst/>
            <a:cxnLst/>
            <a:rect l="l" t="t" r="r" b="b"/>
            <a:pathLst>
              <a:path w="1975219" h="1892619">
                <a:moveTo>
                  <a:pt x="0" y="0"/>
                </a:moveTo>
                <a:lnTo>
                  <a:pt x="1975220" y="0"/>
                </a:lnTo>
                <a:lnTo>
                  <a:pt x="1975220" y="1892619"/>
                </a:lnTo>
                <a:lnTo>
                  <a:pt x="0" y="189261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338535" y="3022443"/>
            <a:ext cx="18288000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5"/>
              </a:lnSpc>
              <a:spcBef>
                <a:spcPct val="0"/>
              </a:spcBef>
            </a:pPr>
            <a:endParaRPr lang="en-US" sz="4875" dirty="0">
              <a:solidFill>
                <a:srgbClr val="000000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6491"/>
            <a:ext cx="1725262" cy="172526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7178272" y="8950428"/>
            <a:ext cx="1275797" cy="13163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9799" y="-128785"/>
            <a:ext cx="18088400" cy="678543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003418" y="6382527"/>
            <a:ext cx="5889246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0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77071" y="-237528"/>
            <a:ext cx="19642141" cy="5704057"/>
          </a:xfrm>
          <a:custGeom>
            <a:avLst/>
            <a:gdLst/>
            <a:ahLst/>
            <a:cxnLst/>
            <a:rect l="l" t="t" r="r" b="b"/>
            <a:pathLst>
              <a:path w="19642141" h="5704057">
                <a:moveTo>
                  <a:pt x="0" y="0"/>
                </a:moveTo>
                <a:lnTo>
                  <a:pt x="19642142" y="0"/>
                </a:lnTo>
                <a:lnTo>
                  <a:pt x="19642142" y="5704057"/>
                </a:lnTo>
                <a:lnTo>
                  <a:pt x="0" y="57040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22489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2567467" y="8627182"/>
            <a:ext cx="2768119" cy="1962848"/>
          </a:xfrm>
          <a:custGeom>
            <a:avLst/>
            <a:gdLst/>
            <a:ahLst/>
            <a:cxnLst/>
            <a:rect l="l" t="t" r="r" b="b"/>
            <a:pathLst>
              <a:path w="2768119" h="1962848">
                <a:moveTo>
                  <a:pt x="0" y="0"/>
                </a:moveTo>
                <a:lnTo>
                  <a:pt x="2768119" y="0"/>
                </a:lnTo>
                <a:lnTo>
                  <a:pt x="2768119" y="1962848"/>
                </a:lnTo>
                <a:lnTo>
                  <a:pt x="0" y="19628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flipH="1">
            <a:off x="2828589" y="8627182"/>
            <a:ext cx="2768119" cy="1962848"/>
          </a:xfrm>
          <a:custGeom>
            <a:avLst/>
            <a:gdLst/>
            <a:ahLst/>
            <a:cxnLst/>
            <a:rect l="l" t="t" r="r" b="b"/>
            <a:pathLst>
              <a:path w="2768119" h="1962848">
                <a:moveTo>
                  <a:pt x="2768119" y="0"/>
                </a:moveTo>
                <a:lnTo>
                  <a:pt x="0" y="0"/>
                </a:lnTo>
                <a:lnTo>
                  <a:pt x="0" y="1962848"/>
                </a:lnTo>
                <a:lnTo>
                  <a:pt x="2768119" y="1962848"/>
                </a:lnTo>
                <a:lnTo>
                  <a:pt x="276811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5171937" y="7703249"/>
            <a:ext cx="2783925" cy="3344865"/>
          </a:xfrm>
          <a:custGeom>
            <a:avLst/>
            <a:gdLst/>
            <a:ahLst/>
            <a:cxnLst/>
            <a:rect l="l" t="t" r="r" b="b"/>
            <a:pathLst>
              <a:path w="2783925" h="3344865">
                <a:moveTo>
                  <a:pt x="0" y="0"/>
                </a:moveTo>
                <a:lnTo>
                  <a:pt x="2783925" y="0"/>
                </a:lnTo>
                <a:lnTo>
                  <a:pt x="2783925" y="3344865"/>
                </a:lnTo>
                <a:lnTo>
                  <a:pt x="0" y="334486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flipH="1">
            <a:off x="332138" y="7642250"/>
            <a:ext cx="2834694" cy="3405864"/>
          </a:xfrm>
          <a:custGeom>
            <a:avLst/>
            <a:gdLst/>
            <a:ahLst/>
            <a:cxnLst/>
            <a:rect l="l" t="t" r="r" b="b"/>
            <a:pathLst>
              <a:path w="2834694" h="3405864">
                <a:moveTo>
                  <a:pt x="2834694" y="0"/>
                </a:moveTo>
                <a:lnTo>
                  <a:pt x="0" y="0"/>
                </a:lnTo>
                <a:lnTo>
                  <a:pt x="0" y="3405864"/>
                </a:lnTo>
                <a:lnTo>
                  <a:pt x="2834694" y="3405864"/>
                </a:lnTo>
                <a:lnTo>
                  <a:pt x="283469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5335586" y="560387"/>
            <a:ext cx="1486663" cy="1557601"/>
          </a:xfrm>
          <a:custGeom>
            <a:avLst/>
            <a:gdLst/>
            <a:ahLst/>
            <a:cxnLst/>
            <a:rect l="l" t="t" r="r" b="b"/>
            <a:pathLst>
              <a:path w="1486663" h="1557601">
                <a:moveTo>
                  <a:pt x="0" y="0"/>
                </a:moveTo>
                <a:lnTo>
                  <a:pt x="1486663" y="0"/>
                </a:lnTo>
                <a:lnTo>
                  <a:pt x="1486663" y="1557601"/>
                </a:lnTo>
                <a:lnTo>
                  <a:pt x="0" y="155760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7" name="Freeform 27"/>
          <p:cNvSpPr/>
          <p:nvPr/>
        </p:nvSpPr>
        <p:spPr>
          <a:xfrm>
            <a:off x="16373151" y="6068400"/>
            <a:ext cx="886149" cy="909295"/>
          </a:xfrm>
          <a:custGeom>
            <a:avLst/>
            <a:gdLst/>
            <a:ahLst/>
            <a:cxnLst/>
            <a:rect l="l" t="t" r="r" b="b"/>
            <a:pathLst>
              <a:path w="886149" h="909295">
                <a:moveTo>
                  <a:pt x="0" y="0"/>
                </a:moveTo>
                <a:lnTo>
                  <a:pt x="886149" y="0"/>
                </a:lnTo>
                <a:lnTo>
                  <a:pt x="886149" y="909295"/>
                </a:lnTo>
                <a:lnTo>
                  <a:pt x="0" y="90929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673521" y="3504775"/>
            <a:ext cx="710358" cy="728912"/>
          </a:xfrm>
          <a:custGeom>
            <a:avLst/>
            <a:gdLst/>
            <a:ahLst/>
            <a:cxnLst/>
            <a:rect l="l" t="t" r="r" b="b"/>
            <a:pathLst>
              <a:path w="710358" h="728912">
                <a:moveTo>
                  <a:pt x="0" y="0"/>
                </a:moveTo>
                <a:lnTo>
                  <a:pt x="710358" y="0"/>
                </a:lnTo>
                <a:lnTo>
                  <a:pt x="710358" y="728912"/>
                </a:lnTo>
                <a:lnTo>
                  <a:pt x="0" y="7289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9" name="Freeform 29"/>
          <p:cNvSpPr/>
          <p:nvPr/>
        </p:nvSpPr>
        <p:spPr>
          <a:xfrm>
            <a:off x="1398282" y="1028700"/>
            <a:ext cx="1412764" cy="1449664"/>
          </a:xfrm>
          <a:custGeom>
            <a:avLst/>
            <a:gdLst/>
            <a:ahLst/>
            <a:cxnLst/>
            <a:rect l="l" t="t" r="r" b="b"/>
            <a:pathLst>
              <a:path w="1412764" h="1449664">
                <a:moveTo>
                  <a:pt x="0" y="0"/>
                </a:moveTo>
                <a:lnTo>
                  <a:pt x="1412764" y="0"/>
                </a:lnTo>
                <a:lnTo>
                  <a:pt x="1412764" y="1449664"/>
                </a:lnTo>
                <a:lnTo>
                  <a:pt x="0" y="144966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0" name="Freeform 30"/>
          <p:cNvSpPr/>
          <p:nvPr/>
        </p:nvSpPr>
        <p:spPr>
          <a:xfrm rot="-900278">
            <a:off x="15521175" y="3199729"/>
            <a:ext cx="2085450" cy="1026217"/>
          </a:xfrm>
          <a:custGeom>
            <a:avLst/>
            <a:gdLst/>
            <a:ahLst/>
            <a:cxnLst/>
            <a:rect l="l" t="t" r="r" b="b"/>
            <a:pathLst>
              <a:path w="2085450" h="1026217">
                <a:moveTo>
                  <a:pt x="0" y="0"/>
                </a:moveTo>
                <a:lnTo>
                  <a:pt x="2085450" y="0"/>
                </a:lnTo>
                <a:lnTo>
                  <a:pt x="2085450" y="1026217"/>
                </a:lnTo>
                <a:lnTo>
                  <a:pt x="0" y="102621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 rot="1013763">
            <a:off x="777638" y="5917326"/>
            <a:ext cx="2085450" cy="1026217"/>
          </a:xfrm>
          <a:custGeom>
            <a:avLst/>
            <a:gdLst/>
            <a:ahLst/>
            <a:cxnLst/>
            <a:rect l="l" t="t" r="r" b="b"/>
            <a:pathLst>
              <a:path w="2085450" h="1026217">
                <a:moveTo>
                  <a:pt x="0" y="0"/>
                </a:moveTo>
                <a:lnTo>
                  <a:pt x="2085450" y="0"/>
                </a:lnTo>
                <a:lnTo>
                  <a:pt x="2085450" y="1026217"/>
                </a:lnTo>
                <a:lnTo>
                  <a:pt x="0" y="102621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5950891" y="9067133"/>
            <a:ext cx="1851316" cy="1980981"/>
          </a:xfrm>
          <a:custGeom>
            <a:avLst/>
            <a:gdLst/>
            <a:ahLst/>
            <a:cxnLst/>
            <a:rect l="l" t="t" r="r" b="b"/>
            <a:pathLst>
              <a:path w="1851316" h="1980981">
                <a:moveTo>
                  <a:pt x="0" y="0"/>
                </a:moveTo>
                <a:lnTo>
                  <a:pt x="1851317" y="0"/>
                </a:lnTo>
                <a:lnTo>
                  <a:pt x="1851317" y="1980981"/>
                </a:lnTo>
                <a:lnTo>
                  <a:pt x="0" y="198098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0484035" y="9067133"/>
            <a:ext cx="1851316" cy="1980981"/>
          </a:xfrm>
          <a:custGeom>
            <a:avLst/>
            <a:gdLst/>
            <a:ahLst/>
            <a:cxnLst/>
            <a:rect l="l" t="t" r="r" b="b"/>
            <a:pathLst>
              <a:path w="1851316" h="1980981">
                <a:moveTo>
                  <a:pt x="0" y="0"/>
                </a:moveTo>
                <a:lnTo>
                  <a:pt x="1851316" y="0"/>
                </a:lnTo>
                <a:lnTo>
                  <a:pt x="1851316" y="1980981"/>
                </a:lnTo>
                <a:lnTo>
                  <a:pt x="0" y="198098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8156390" y="8627182"/>
            <a:ext cx="1975219" cy="1892619"/>
          </a:xfrm>
          <a:custGeom>
            <a:avLst/>
            <a:gdLst/>
            <a:ahLst/>
            <a:cxnLst/>
            <a:rect l="l" t="t" r="r" b="b"/>
            <a:pathLst>
              <a:path w="1975219" h="1892619">
                <a:moveTo>
                  <a:pt x="0" y="0"/>
                </a:moveTo>
                <a:lnTo>
                  <a:pt x="1975220" y="0"/>
                </a:lnTo>
                <a:lnTo>
                  <a:pt x="1975220" y="1892619"/>
                </a:lnTo>
                <a:lnTo>
                  <a:pt x="0" y="189261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24423" y="1421762"/>
            <a:ext cx="16289924" cy="67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756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77071" y="-237528"/>
            <a:ext cx="19642141" cy="5704057"/>
          </a:xfrm>
          <a:custGeom>
            <a:avLst/>
            <a:gdLst/>
            <a:ahLst/>
            <a:cxnLst/>
            <a:rect l="l" t="t" r="r" b="b"/>
            <a:pathLst>
              <a:path w="19642141" h="5704057">
                <a:moveTo>
                  <a:pt x="0" y="0"/>
                </a:moveTo>
                <a:lnTo>
                  <a:pt x="19642142" y="0"/>
                </a:lnTo>
                <a:lnTo>
                  <a:pt x="19642142" y="5704057"/>
                </a:lnTo>
                <a:lnTo>
                  <a:pt x="0" y="57040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22489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2567467" y="8627182"/>
            <a:ext cx="2768119" cy="1962848"/>
          </a:xfrm>
          <a:custGeom>
            <a:avLst/>
            <a:gdLst/>
            <a:ahLst/>
            <a:cxnLst/>
            <a:rect l="l" t="t" r="r" b="b"/>
            <a:pathLst>
              <a:path w="2768119" h="1962848">
                <a:moveTo>
                  <a:pt x="0" y="0"/>
                </a:moveTo>
                <a:lnTo>
                  <a:pt x="2768119" y="0"/>
                </a:lnTo>
                <a:lnTo>
                  <a:pt x="2768119" y="1962848"/>
                </a:lnTo>
                <a:lnTo>
                  <a:pt x="0" y="19628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flipH="1">
            <a:off x="2828589" y="8627182"/>
            <a:ext cx="2768119" cy="1962848"/>
          </a:xfrm>
          <a:custGeom>
            <a:avLst/>
            <a:gdLst/>
            <a:ahLst/>
            <a:cxnLst/>
            <a:rect l="l" t="t" r="r" b="b"/>
            <a:pathLst>
              <a:path w="2768119" h="1962848">
                <a:moveTo>
                  <a:pt x="2768119" y="0"/>
                </a:moveTo>
                <a:lnTo>
                  <a:pt x="0" y="0"/>
                </a:lnTo>
                <a:lnTo>
                  <a:pt x="0" y="1962848"/>
                </a:lnTo>
                <a:lnTo>
                  <a:pt x="2768119" y="1962848"/>
                </a:lnTo>
                <a:lnTo>
                  <a:pt x="276811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5171937" y="7703249"/>
            <a:ext cx="2783925" cy="3344865"/>
          </a:xfrm>
          <a:custGeom>
            <a:avLst/>
            <a:gdLst/>
            <a:ahLst/>
            <a:cxnLst/>
            <a:rect l="l" t="t" r="r" b="b"/>
            <a:pathLst>
              <a:path w="2783925" h="3344865">
                <a:moveTo>
                  <a:pt x="0" y="0"/>
                </a:moveTo>
                <a:lnTo>
                  <a:pt x="2783925" y="0"/>
                </a:lnTo>
                <a:lnTo>
                  <a:pt x="2783925" y="3344865"/>
                </a:lnTo>
                <a:lnTo>
                  <a:pt x="0" y="334486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flipH="1">
            <a:off x="332138" y="7642250"/>
            <a:ext cx="2834694" cy="3405864"/>
          </a:xfrm>
          <a:custGeom>
            <a:avLst/>
            <a:gdLst/>
            <a:ahLst/>
            <a:cxnLst/>
            <a:rect l="l" t="t" r="r" b="b"/>
            <a:pathLst>
              <a:path w="2834694" h="3405864">
                <a:moveTo>
                  <a:pt x="2834694" y="0"/>
                </a:moveTo>
                <a:lnTo>
                  <a:pt x="0" y="0"/>
                </a:lnTo>
                <a:lnTo>
                  <a:pt x="0" y="3405864"/>
                </a:lnTo>
                <a:lnTo>
                  <a:pt x="2834694" y="3405864"/>
                </a:lnTo>
                <a:lnTo>
                  <a:pt x="283469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5335586" y="560387"/>
            <a:ext cx="1486663" cy="1557601"/>
          </a:xfrm>
          <a:custGeom>
            <a:avLst/>
            <a:gdLst/>
            <a:ahLst/>
            <a:cxnLst/>
            <a:rect l="l" t="t" r="r" b="b"/>
            <a:pathLst>
              <a:path w="1486663" h="1557601">
                <a:moveTo>
                  <a:pt x="0" y="0"/>
                </a:moveTo>
                <a:lnTo>
                  <a:pt x="1486663" y="0"/>
                </a:lnTo>
                <a:lnTo>
                  <a:pt x="1486663" y="1557601"/>
                </a:lnTo>
                <a:lnTo>
                  <a:pt x="0" y="155760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7" name="Freeform 27"/>
          <p:cNvSpPr/>
          <p:nvPr/>
        </p:nvSpPr>
        <p:spPr>
          <a:xfrm>
            <a:off x="16373151" y="6068400"/>
            <a:ext cx="886149" cy="909295"/>
          </a:xfrm>
          <a:custGeom>
            <a:avLst/>
            <a:gdLst/>
            <a:ahLst/>
            <a:cxnLst/>
            <a:rect l="l" t="t" r="r" b="b"/>
            <a:pathLst>
              <a:path w="886149" h="909295">
                <a:moveTo>
                  <a:pt x="0" y="0"/>
                </a:moveTo>
                <a:lnTo>
                  <a:pt x="886149" y="0"/>
                </a:lnTo>
                <a:lnTo>
                  <a:pt x="886149" y="909295"/>
                </a:lnTo>
                <a:lnTo>
                  <a:pt x="0" y="90929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673521" y="3504775"/>
            <a:ext cx="710358" cy="728912"/>
          </a:xfrm>
          <a:custGeom>
            <a:avLst/>
            <a:gdLst/>
            <a:ahLst/>
            <a:cxnLst/>
            <a:rect l="l" t="t" r="r" b="b"/>
            <a:pathLst>
              <a:path w="710358" h="728912">
                <a:moveTo>
                  <a:pt x="0" y="0"/>
                </a:moveTo>
                <a:lnTo>
                  <a:pt x="710358" y="0"/>
                </a:lnTo>
                <a:lnTo>
                  <a:pt x="710358" y="728912"/>
                </a:lnTo>
                <a:lnTo>
                  <a:pt x="0" y="7289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9" name="Freeform 29"/>
          <p:cNvSpPr/>
          <p:nvPr/>
        </p:nvSpPr>
        <p:spPr>
          <a:xfrm>
            <a:off x="1398282" y="1028700"/>
            <a:ext cx="1412764" cy="1449664"/>
          </a:xfrm>
          <a:custGeom>
            <a:avLst/>
            <a:gdLst/>
            <a:ahLst/>
            <a:cxnLst/>
            <a:rect l="l" t="t" r="r" b="b"/>
            <a:pathLst>
              <a:path w="1412764" h="1449664">
                <a:moveTo>
                  <a:pt x="0" y="0"/>
                </a:moveTo>
                <a:lnTo>
                  <a:pt x="1412764" y="0"/>
                </a:lnTo>
                <a:lnTo>
                  <a:pt x="1412764" y="1449664"/>
                </a:lnTo>
                <a:lnTo>
                  <a:pt x="0" y="144966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0" name="Freeform 30"/>
          <p:cNvSpPr/>
          <p:nvPr/>
        </p:nvSpPr>
        <p:spPr>
          <a:xfrm rot="-900278">
            <a:off x="15521175" y="3199729"/>
            <a:ext cx="2085450" cy="1026217"/>
          </a:xfrm>
          <a:custGeom>
            <a:avLst/>
            <a:gdLst/>
            <a:ahLst/>
            <a:cxnLst/>
            <a:rect l="l" t="t" r="r" b="b"/>
            <a:pathLst>
              <a:path w="2085450" h="1026217">
                <a:moveTo>
                  <a:pt x="0" y="0"/>
                </a:moveTo>
                <a:lnTo>
                  <a:pt x="2085450" y="0"/>
                </a:lnTo>
                <a:lnTo>
                  <a:pt x="2085450" y="1026217"/>
                </a:lnTo>
                <a:lnTo>
                  <a:pt x="0" y="102621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 rot="1013763">
            <a:off x="777638" y="5917326"/>
            <a:ext cx="2085450" cy="1026217"/>
          </a:xfrm>
          <a:custGeom>
            <a:avLst/>
            <a:gdLst/>
            <a:ahLst/>
            <a:cxnLst/>
            <a:rect l="l" t="t" r="r" b="b"/>
            <a:pathLst>
              <a:path w="2085450" h="1026217">
                <a:moveTo>
                  <a:pt x="0" y="0"/>
                </a:moveTo>
                <a:lnTo>
                  <a:pt x="2085450" y="0"/>
                </a:lnTo>
                <a:lnTo>
                  <a:pt x="2085450" y="1026217"/>
                </a:lnTo>
                <a:lnTo>
                  <a:pt x="0" y="102621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5950891" y="9067133"/>
            <a:ext cx="1851316" cy="1980981"/>
          </a:xfrm>
          <a:custGeom>
            <a:avLst/>
            <a:gdLst/>
            <a:ahLst/>
            <a:cxnLst/>
            <a:rect l="l" t="t" r="r" b="b"/>
            <a:pathLst>
              <a:path w="1851316" h="1980981">
                <a:moveTo>
                  <a:pt x="0" y="0"/>
                </a:moveTo>
                <a:lnTo>
                  <a:pt x="1851317" y="0"/>
                </a:lnTo>
                <a:lnTo>
                  <a:pt x="1851317" y="1980981"/>
                </a:lnTo>
                <a:lnTo>
                  <a:pt x="0" y="198098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0484035" y="9067133"/>
            <a:ext cx="1851316" cy="1980981"/>
          </a:xfrm>
          <a:custGeom>
            <a:avLst/>
            <a:gdLst/>
            <a:ahLst/>
            <a:cxnLst/>
            <a:rect l="l" t="t" r="r" b="b"/>
            <a:pathLst>
              <a:path w="1851316" h="1980981">
                <a:moveTo>
                  <a:pt x="0" y="0"/>
                </a:moveTo>
                <a:lnTo>
                  <a:pt x="1851316" y="0"/>
                </a:lnTo>
                <a:lnTo>
                  <a:pt x="1851316" y="1980981"/>
                </a:lnTo>
                <a:lnTo>
                  <a:pt x="0" y="198098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8156390" y="8627182"/>
            <a:ext cx="1975219" cy="1892619"/>
          </a:xfrm>
          <a:custGeom>
            <a:avLst/>
            <a:gdLst/>
            <a:ahLst/>
            <a:cxnLst/>
            <a:rect l="l" t="t" r="r" b="b"/>
            <a:pathLst>
              <a:path w="1975219" h="1892619">
                <a:moveTo>
                  <a:pt x="0" y="0"/>
                </a:moveTo>
                <a:lnTo>
                  <a:pt x="1975220" y="0"/>
                </a:lnTo>
                <a:lnTo>
                  <a:pt x="1975220" y="1892619"/>
                </a:lnTo>
                <a:lnTo>
                  <a:pt x="0" y="189261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3"/>
          <p:cNvGrpSpPr/>
          <p:nvPr/>
        </p:nvGrpSpPr>
        <p:grpSpPr>
          <a:xfrm>
            <a:off x="1591128" y="2338223"/>
            <a:ext cx="15325402" cy="5185263"/>
            <a:chOff x="1398282" y="2206714"/>
            <a:chExt cx="15325402" cy="5185263"/>
          </a:xfrm>
        </p:grpSpPr>
        <p:sp>
          <p:nvSpPr>
            <p:cNvPr id="21" name="Rounded Rectangle 20"/>
            <p:cNvSpPr/>
            <p:nvPr/>
          </p:nvSpPr>
          <p:spPr>
            <a:xfrm>
              <a:off x="1398282" y="2206714"/>
              <a:ext cx="15325402" cy="5185263"/>
            </a:xfrm>
            <a:prstGeom prst="roundRect">
              <a:avLst>
                <a:gd name="adj" fmla="val 7986"/>
              </a:avLst>
            </a:prstGeom>
            <a:solidFill>
              <a:schemeClr val="bg1"/>
            </a:solidFill>
            <a:ln w="76200">
              <a:solidFill>
                <a:srgbClr val="FC84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5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731937" y="3652264"/>
              <a:ext cx="1310640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72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Nhắc</a:t>
              </a:r>
              <a:r>
                <a:rPr lang="en-GB" sz="7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72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GB" sz="7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72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tên</a:t>
              </a:r>
              <a:r>
                <a:rPr lang="en-GB" sz="7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72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GB" sz="7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72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nét</a:t>
              </a:r>
              <a:r>
                <a:rPr lang="en-GB" sz="7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72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cơ</a:t>
              </a:r>
              <a:r>
                <a:rPr lang="en-GB" sz="7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72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bản</a:t>
              </a:r>
              <a:r>
                <a:rPr lang="en-GB" sz="7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72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mà</a:t>
              </a:r>
              <a:r>
                <a:rPr lang="en-GB" sz="7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72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GB" sz="7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72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GB" sz="7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72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GB" sz="7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72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GB" sz="7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7200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GB" sz="7200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GB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72353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2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64871" y="876300"/>
            <a:ext cx="15925800" cy="8610600"/>
          </a:xfrm>
          <a:prstGeom prst="roundRect">
            <a:avLst>
              <a:gd name="adj" fmla="val 7986"/>
            </a:avLst>
          </a:prstGeom>
          <a:solidFill>
            <a:schemeClr val="bg1"/>
          </a:solidFill>
          <a:ln>
            <a:solidFill>
              <a:srgbClr val="FC8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5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304800" y="266700"/>
            <a:ext cx="1447800" cy="1566615"/>
          </a:xfrm>
          <a:custGeom>
            <a:avLst/>
            <a:gdLst/>
            <a:ahLst/>
            <a:cxnLst/>
            <a:rect l="l" t="t" r="r" b="b"/>
            <a:pathLst>
              <a:path w="8525629" h="8229600">
                <a:moveTo>
                  <a:pt x="0" y="0"/>
                </a:moveTo>
                <a:lnTo>
                  <a:pt x="8525628" y="0"/>
                </a:lnTo>
                <a:lnTo>
                  <a:pt x="852562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2" name="Group 1"/>
          <p:cNvGrpSpPr/>
          <p:nvPr/>
        </p:nvGrpSpPr>
        <p:grpSpPr>
          <a:xfrm>
            <a:off x="2433106" y="1371600"/>
            <a:ext cx="13389329" cy="7620000"/>
            <a:chOff x="2460271" y="1069057"/>
            <a:chExt cx="13389329" cy="7620000"/>
          </a:xfrm>
        </p:grpSpPr>
        <p:sp>
          <p:nvSpPr>
            <p:cNvPr id="8" name="Freeform 2"/>
            <p:cNvSpPr/>
            <p:nvPr/>
          </p:nvSpPr>
          <p:spPr>
            <a:xfrm>
              <a:off x="2460271" y="1069057"/>
              <a:ext cx="10874729" cy="7620000"/>
            </a:xfrm>
            <a:custGeom>
              <a:avLst/>
              <a:gdLst/>
              <a:ahLst/>
              <a:cxnLst/>
              <a:rect l="l" t="t" r="r" b="b"/>
              <a:pathLst>
                <a:path w="15350882" h="6756010">
                  <a:moveTo>
                    <a:pt x="0" y="0"/>
                  </a:moveTo>
                  <a:lnTo>
                    <a:pt x="15350882" y="0"/>
                  </a:lnTo>
                  <a:lnTo>
                    <a:pt x="15350882" y="6756010"/>
                  </a:lnTo>
                  <a:lnTo>
                    <a:pt x="0" y="67560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58091" t="-18108" r="-62405" b="-68487"/>
              </a:stretch>
            </a:blipFill>
          </p:spPr>
        </p:sp>
        <p:sp>
          <p:nvSpPr>
            <p:cNvPr id="9" name="Freeform 2"/>
            <p:cNvSpPr/>
            <p:nvPr/>
          </p:nvSpPr>
          <p:spPr>
            <a:xfrm>
              <a:off x="13335000" y="2383507"/>
              <a:ext cx="2329742" cy="2514600"/>
            </a:xfrm>
            <a:custGeom>
              <a:avLst/>
              <a:gdLst/>
              <a:ahLst/>
              <a:cxnLst/>
              <a:rect l="l" t="t" r="r" b="b"/>
              <a:pathLst>
                <a:path w="15350882" h="6756010">
                  <a:moveTo>
                    <a:pt x="0" y="0"/>
                  </a:moveTo>
                  <a:lnTo>
                    <a:pt x="15350882" y="0"/>
                  </a:lnTo>
                  <a:lnTo>
                    <a:pt x="15350882" y="6756010"/>
                  </a:lnTo>
                  <a:lnTo>
                    <a:pt x="0" y="67560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461129" t="-424901" r="-480674" b="-109523"/>
              </a:stretch>
            </a:blipFill>
          </p:spPr>
        </p:sp>
        <p:sp>
          <p:nvSpPr>
            <p:cNvPr id="10" name="Freeform 2"/>
            <p:cNvSpPr/>
            <p:nvPr/>
          </p:nvSpPr>
          <p:spPr>
            <a:xfrm>
              <a:off x="13277850" y="4974307"/>
              <a:ext cx="2571750" cy="2476500"/>
            </a:xfrm>
            <a:custGeom>
              <a:avLst/>
              <a:gdLst/>
              <a:ahLst/>
              <a:cxnLst/>
              <a:rect l="l" t="t" r="r" b="b"/>
              <a:pathLst>
                <a:path w="15350882" h="6756010">
                  <a:moveTo>
                    <a:pt x="0" y="0"/>
                  </a:moveTo>
                  <a:lnTo>
                    <a:pt x="15350882" y="0"/>
                  </a:lnTo>
                  <a:lnTo>
                    <a:pt x="15350882" y="6756010"/>
                  </a:lnTo>
                  <a:lnTo>
                    <a:pt x="0" y="67560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521335" t="-424901" r="-318674" b="-109523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133989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77071" y="-237528"/>
            <a:ext cx="19642141" cy="5704057"/>
          </a:xfrm>
          <a:custGeom>
            <a:avLst/>
            <a:gdLst/>
            <a:ahLst/>
            <a:cxnLst/>
            <a:rect l="l" t="t" r="r" b="b"/>
            <a:pathLst>
              <a:path w="19642141" h="5704057">
                <a:moveTo>
                  <a:pt x="0" y="0"/>
                </a:moveTo>
                <a:lnTo>
                  <a:pt x="19642142" y="0"/>
                </a:lnTo>
                <a:lnTo>
                  <a:pt x="19642142" y="5704057"/>
                </a:lnTo>
                <a:lnTo>
                  <a:pt x="0" y="57040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22489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302318" y="500336"/>
            <a:ext cx="11698962" cy="8284282"/>
          </a:xfrm>
          <a:custGeom>
            <a:avLst/>
            <a:gdLst/>
            <a:ahLst/>
            <a:cxnLst/>
            <a:rect l="l" t="t" r="r" b="b"/>
            <a:pathLst>
              <a:path w="11698962" h="7779810">
                <a:moveTo>
                  <a:pt x="0" y="0"/>
                </a:moveTo>
                <a:lnTo>
                  <a:pt x="11698962" y="0"/>
                </a:lnTo>
                <a:lnTo>
                  <a:pt x="11698962" y="7779810"/>
                </a:lnTo>
                <a:lnTo>
                  <a:pt x="0" y="77798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2567467" y="8627182"/>
            <a:ext cx="2768119" cy="1962848"/>
          </a:xfrm>
          <a:custGeom>
            <a:avLst/>
            <a:gdLst/>
            <a:ahLst/>
            <a:cxnLst/>
            <a:rect l="l" t="t" r="r" b="b"/>
            <a:pathLst>
              <a:path w="2768119" h="1962848">
                <a:moveTo>
                  <a:pt x="0" y="0"/>
                </a:moveTo>
                <a:lnTo>
                  <a:pt x="2768119" y="0"/>
                </a:lnTo>
                <a:lnTo>
                  <a:pt x="2768119" y="1962848"/>
                </a:lnTo>
                <a:lnTo>
                  <a:pt x="0" y="19628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flipH="1">
            <a:off x="2828589" y="8627182"/>
            <a:ext cx="2768119" cy="1962848"/>
          </a:xfrm>
          <a:custGeom>
            <a:avLst/>
            <a:gdLst/>
            <a:ahLst/>
            <a:cxnLst/>
            <a:rect l="l" t="t" r="r" b="b"/>
            <a:pathLst>
              <a:path w="2768119" h="1962848">
                <a:moveTo>
                  <a:pt x="2768119" y="0"/>
                </a:moveTo>
                <a:lnTo>
                  <a:pt x="0" y="0"/>
                </a:lnTo>
                <a:lnTo>
                  <a:pt x="0" y="1962848"/>
                </a:lnTo>
                <a:lnTo>
                  <a:pt x="2768119" y="1962848"/>
                </a:lnTo>
                <a:lnTo>
                  <a:pt x="276811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5171937" y="7703249"/>
            <a:ext cx="2783925" cy="3344865"/>
          </a:xfrm>
          <a:custGeom>
            <a:avLst/>
            <a:gdLst/>
            <a:ahLst/>
            <a:cxnLst/>
            <a:rect l="l" t="t" r="r" b="b"/>
            <a:pathLst>
              <a:path w="2783925" h="3344865">
                <a:moveTo>
                  <a:pt x="0" y="0"/>
                </a:moveTo>
                <a:lnTo>
                  <a:pt x="2783925" y="0"/>
                </a:lnTo>
                <a:lnTo>
                  <a:pt x="2783925" y="3344865"/>
                </a:lnTo>
                <a:lnTo>
                  <a:pt x="0" y="33448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flipH="1">
            <a:off x="332138" y="7642250"/>
            <a:ext cx="2834694" cy="3405864"/>
          </a:xfrm>
          <a:custGeom>
            <a:avLst/>
            <a:gdLst/>
            <a:ahLst/>
            <a:cxnLst/>
            <a:rect l="l" t="t" r="r" b="b"/>
            <a:pathLst>
              <a:path w="2834694" h="3405864">
                <a:moveTo>
                  <a:pt x="2834694" y="0"/>
                </a:moveTo>
                <a:lnTo>
                  <a:pt x="0" y="0"/>
                </a:lnTo>
                <a:lnTo>
                  <a:pt x="0" y="3405864"/>
                </a:lnTo>
                <a:lnTo>
                  <a:pt x="2834694" y="3405864"/>
                </a:lnTo>
                <a:lnTo>
                  <a:pt x="283469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5335586" y="560387"/>
            <a:ext cx="1486663" cy="1557601"/>
          </a:xfrm>
          <a:custGeom>
            <a:avLst/>
            <a:gdLst/>
            <a:ahLst/>
            <a:cxnLst/>
            <a:rect l="l" t="t" r="r" b="b"/>
            <a:pathLst>
              <a:path w="1486663" h="1557601">
                <a:moveTo>
                  <a:pt x="0" y="0"/>
                </a:moveTo>
                <a:lnTo>
                  <a:pt x="1486663" y="0"/>
                </a:lnTo>
                <a:lnTo>
                  <a:pt x="1486663" y="1557601"/>
                </a:lnTo>
                <a:lnTo>
                  <a:pt x="0" y="155760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7" name="Freeform 27"/>
          <p:cNvSpPr/>
          <p:nvPr/>
        </p:nvSpPr>
        <p:spPr>
          <a:xfrm>
            <a:off x="16373151" y="6068400"/>
            <a:ext cx="886149" cy="909295"/>
          </a:xfrm>
          <a:custGeom>
            <a:avLst/>
            <a:gdLst/>
            <a:ahLst/>
            <a:cxnLst/>
            <a:rect l="l" t="t" r="r" b="b"/>
            <a:pathLst>
              <a:path w="886149" h="909295">
                <a:moveTo>
                  <a:pt x="0" y="0"/>
                </a:moveTo>
                <a:lnTo>
                  <a:pt x="886149" y="0"/>
                </a:lnTo>
                <a:lnTo>
                  <a:pt x="886149" y="909295"/>
                </a:lnTo>
                <a:lnTo>
                  <a:pt x="0" y="90929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673521" y="3504775"/>
            <a:ext cx="710358" cy="728912"/>
          </a:xfrm>
          <a:custGeom>
            <a:avLst/>
            <a:gdLst/>
            <a:ahLst/>
            <a:cxnLst/>
            <a:rect l="l" t="t" r="r" b="b"/>
            <a:pathLst>
              <a:path w="710358" h="728912">
                <a:moveTo>
                  <a:pt x="0" y="0"/>
                </a:moveTo>
                <a:lnTo>
                  <a:pt x="710358" y="0"/>
                </a:lnTo>
                <a:lnTo>
                  <a:pt x="710358" y="728912"/>
                </a:lnTo>
                <a:lnTo>
                  <a:pt x="0" y="72891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9" name="Freeform 29"/>
          <p:cNvSpPr/>
          <p:nvPr/>
        </p:nvSpPr>
        <p:spPr>
          <a:xfrm>
            <a:off x="1398282" y="1028700"/>
            <a:ext cx="1412764" cy="1449664"/>
          </a:xfrm>
          <a:custGeom>
            <a:avLst/>
            <a:gdLst/>
            <a:ahLst/>
            <a:cxnLst/>
            <a:rect l="l" t="t" r="r" b="b"/>
            <a:pathLst>
              <a:path w="1412764" h="1449664">
                <a:moveTo>
                  <a:pt x="0" y="0"/>
                </a:moveTo>
                <a:lnTo>
                  <a:pt x="1412764" y="0"/>
                </a:lnTo>
                <a:lnTo>
                  <a:pt x="1412764" y="1449664"/>
                </a:lnTo>
                <a:lnTo>
                  <a:pt x="0" y="144966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0" name="Freeform 30"/>
          <p:cNvSpPr/>
          <p:nvPr/>
        </p:nvSpPr>
        <p:spPr>
          <a:xfrm rot="-900278">
            <a:off x="15521175" y="3199729"/>
            <a:ext cx="2085450" cy="1026217"/>
          </a:xfrm>
          <a:custGeom>
            <a:avLst/>
            <a:gdLst/>
            <a:ahLst/>
            <a:cxnLst/>
            <a:rect l="l" t="t" r="r" b="b"/>
            <a:pathLst>
              <a:path w="2085450" h="1026217">
                <a:moveTo>
                  <a:pt x="0" y="0"/>
                </a:moveTo>
                <a:lnTo>
                  <a:pt x="2085450" y="0"/>
                </a:lnTo>
                <a:lnTo>
                  <a:pt x="2085450" y="1026217"/>
                </a:lnTo>
                <a:lnTo>
                  <a:pt x="0" y="102621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 rot="1013763">
            <a:off x="777638" y="5917326"/>
            <a:ext cx="2085450" cy="1026217"/>
          </a:xfrm>
          <a:custGeom>
            <a:avLst/>
            <a:gdLst/>
            <a:ahLst/>
            <a:cxnLst/>
            <a:rect l="l" t="t" r="r" b="b"/>
            <a:pathLst>
              <a:path w="2085450" h="1026217">
                <a:moveTo>
                  <a:pt x="0" y="0"/>
                </a:moveTo>
                <a:lnTo>
                  <a:pt x="2085450" y="0"/>
                </a:lnTo>
                <a:lnTo>
                  <a:pt x="2085450" y="1026217"/>
                </a:lnTo>
                <a:lnTo>
                  <a:pt x="0" y="102621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5950891" y="9067133"/>
            <a:ext cx="1851316" cy="1980981"/>
          </a:xfrm>
          <a:custGeom>
            <a:avLst/>
            <a:gdLst/>
            <a:ahLst/>
            <a:cxnLst/>
            <a:rect l="l" t="t" r="r" b="b"/>
            <a:pathLst>
              <a:path w="1851316" h="1980981">
                <a:moveTo>
                  <a:pt x="0" y="0"/>
                </a:moveTo>
                <a:lnTo>
                  <a:pt x="1851317" y="0"/>
                </a:lnTo>
                <a:lnTo>
                  <a:pt x="1851317" y="1980981"/>
                </a:lnTo>
                <a:lnTo>
                  <a:pt x="0" y="198098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0484035" y="9067133"/>
            <a:ext cx="1851316" cy="1980981"/>
          </a:xfrm>
          <a:custGeom>
            <a:avLst/>
            <a:gdLst/>
            <a:ahLst/>
            <a:cxnLst/>
            <a:rect l="l" t="t" r="r" b="b"/>
            <a:pathLst>
              <a:path w="1851316" h="1980981">
                <a:moveTo>
                  <a:pt x="0" y="0"/>
                </a:moveTo>
                <a:lnTo>
                  <a:pt x="1851316" y="0"/>
                </a:lnTo>
                <a:lnTo>
                  <a:pt x="1851316" y="1980981"/>
                </a:lnTo>
                <a:lnTo>
                  <a:pt x="0" y="198098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8156390" y="8627182"/>
            <a:ext cx="1975219" cy="1892619"/>
          </a:xfrm>
          <a:custGeom>
            <a:avLst/>
            <a:gdLst/>
            <a:ahLst/>
            <a:cxnLst/>
            <a:rect l="l" t="t" r="r" b="b"/>
            <a:pathLst>
              <a:path w="1975219" h="1892619">
                <a:moveTo>
                  <a:pt x="0" y="0"/>
                </a:moveTo>
                <a:lnTo>
                  <a:pt x="1975220" y="0"/>
                </a:lnTo>
                <a:lnTo>
                  <a:pt x="1975220" y="1892619"/>
                </a:lnTo>
                <a:lnTo>
                  <a:pt x="0" y="189261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275751" y="1355858"/>
            <a:ext cx="7736495" cy="650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69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2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45480" y="1714500"/>
            <a:ext cx="16211551" cy="6705600"/>
          </a:xfrm>
          <a:prstGeom prst="roundRect">
            <a:avLst>
              <a:gd name="adj" fmla="val 7986"/>
            </a:avLst>
          </a:prstGeom>
          <a:solidFill>
            <a:schemeClr val="bg1"/>
          </a:solidFill>
          <a:ln>
            <a:solidFill>
              <a:srgbClr val="FC8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5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9461" y="1083297"/>
            <a:ext cx="2281614" cy="2209800"/>
          </a:xfrm>
          <a:custGeom>
            <a:avLst/>
            <a:gdLst/>
            <a:ahLst/>
            <a:cxnLst/>
            <a:rect l="l" t="t" r="r" b="b"/>
            <a:pathLst>
              <a:path w="8525629" h="8229600">
                <a:moveTo>
                  <a:pt x="0" y="0"/>
                </a:moveTo>
                <a:lnTo>
                  <a:pt x="8525628" y="0"/>
                </a:lnTo>
                <a:lnTo>
                  <a:pt x="852562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Rectangle 7"/>
          <p:cNvSpPr/>
          <p:nvPr/>
        </p:nvSpPr>
        <p:spPr>
          <a:xfrm>
            <a:off x="7259789" y="3924300"/>
            <a:ext cx="92036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nét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6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GB" sz="6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GB" sz="2000" dirty="0"/>
          </a:p>
        </p:txBody>
      </p:sp>
      <p:sp>
        <p:nvSpPr>
          <p:cNvPr id="9" name="Freeform 5"/>
          <p:cNvSpPr/>
          <p:nvPr/>
        </p:nvSpPr>
        <p:spPr>
          <a:xfrm>
            <a:off x="2222803" y="2815004"/>
            <a:ext cx="4343400" cy="4504592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Rectangle 9"/>
          <p:cNvSpPr/>
          <p:nvPr/>
        </p:nvSpPr>
        <p:spPr>
          <a:xfrm>
            <a:off x="7412189" y="4293631"/>
            <a:ext cx="90512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Nét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cong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8" grpId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2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45480" y="1714500"/>
            <a:ext cx="16211551" cy="6705600"/>
          </a:xfrm>
          <a:prstGeom prst="roundRect">
            <a:avLst>
              <a:gd name="adj" fmla="val 7986"/>
            </a:avLst>
          </a:prstGeom>
          <a:solidFill>
            <a:schemeClr val="bg1"/>
          </a:solidFill>
          <a:ln>
            <a:solidFill>
              <a:srgbClr val="FC8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5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9461" y="1083297"/>
            <a:ext cx="2281614" cy="2209800"/>
          </a:xfrm>
          <a:custGeom>
            <a:avLst/>
            <a:gdLst/>
            <a:ahLst/>
            <a:cxnLst/>
            <a:rect l="l" t="t" r="r" b="b"/>
            <a:pathLst>
              <a:path w="8525629" h="8229600">
                <a:moveTo>
                  <a:pt x="0" y="0"/>
                </a:moveTo>
                <a:lnTo>
                  <a:pt x="8525628" y="0"/>
                </a:lnTo>
                <a:lnTo>
                  <a:pt x="852562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Rectangle 7"/>
          <p:cNvSpPr/>
          <p:nvPr/>
        </p:nvSpPr>
        <p:spPr>
          <a:xfrm>
            <a:off x="7028034" y="3879962"/>
            <a:ext cx="98322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nét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GB" sz="2800" dirty="0"/>
          </a:p>
        </p:txBody>
      </p:sp>
      <p:sp>
        <p:nvSpPr>
          <p:cNvPr id="9" name="Freeform 6"/>
          <p:cNvSpPr/>
          <p:nvPr/>
        </p:nvSpPr>
        <p:spPr>
          <a:xfrm>
            <a:off x="3227094" y="3086100"/>
            <a:ext cx="3153551" cy="3907803"/>
          </a:xfrm>
          <a:custGeom>
            <a:avLst/>
            <a:gdLst/>
            <a:ahLst/>
            <a:cxnLst/>
            <a:rect l="l" t="t" r="r" b="b"/>
            <a:pathLst>
              <a:path w="3245548" h="4114800">
                <a:moveTo>
                  <a:pt x="0" y="0"/>
                </a:moveTo>
                <a:lnTo>
                  <a:pt x="3245549" y="0"/>
                </a:lnTo>
                <a:lnTo>
                  <a:pt x="32455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06572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2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89150" y="1714500"/>
            <a:ext cx="7315200" cy="7057154"/>
            <a:chOff x="1389150" y="1714500"/>
            <a:chExt cx="7315200" cy="7057154"/>
          </a:xfrm>
        </p:grpSpPr>
        <p:grpSp>
          <p:nvGrpSpPr>
            <p:cNvPr id="27" name="Group 26"/>
            <p:cNvGrpSpPr/>
            <p:nvPr/>
          </p:nvGrpSpPr>
          <p:grpSpPr>
            <a:xfrm>
              <a:off x="1389150" y="1714500"/>
              <a:ext cx="7315200" cy="7057154"/>
              <a:chOff x="471380" y="4712784"/>
              <a:chExt cx="4343400" cy="5307516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913397" y="4712784"/>
                <a:ext cx="3658604" cy="5307516"/>
              </a:xfrm>
              <a:prstGeom prst="roundRect">
                <a:avLst>
                  <a:gd name="adj" fmla="val 7986"/>
                </a:avLst>
              </a:prstGeom>
              <a:solidFill>
                <a:schemeClr val="bg1"/>
              </a:solidFill>
              <a:ln>
                <a:solidFill>
                  <a:srgbClr val="FC84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55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71380" y="9070434"/>
                <a:ext cx="4343400" cy="6249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Nét</a:t>
                </a:r>
                <a:r>
                  <a:rPr lang="en-GB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4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cong</a:t>
                </a:r>
                <a:r>
                  <a:rPr lang="en-GB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4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hở</a:t>
                </a:r>
                <a:r>
                  <a:rPr lang="en-GB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4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phải</a:t>
                </a:r>
                <a:endParaRPr lang="en-GB" sz="1600" dirty="0"/>
              </a:p>
            </p:txBody>
          </p:sp>
        </p:grpSp>
        <p:sp>
          <p:nvSpPr>
            <p:cNvPr id="12" name="Freeform 6"/>
            <p:cNvSpPr/>
            <p:nvPr/>
          </p:nvSpPr>
          <p:spPr>
            <a:xfrm>
              <a:off x="3469974" y="2857500"/>
              <a:ext cx="3153551" cy="3907803"/>
            </a:xfrm>
            <a:custGeom>
              <a:avLst/>
              <a:gdLst/>
              <a:ahLst/>
              <a:cxnLst/>
              <a:rect l="l" t="t" r="r" b="b"/>
              <a:pathLst>
                <a:path w="3245548" h="4114800">
                  <a:moveTo>
                    <a:pt x="0" y="0"/>
                  </a:moveTo>
                  <a:lnTo>
                    <a:pt x="3245549" y="0"/>
                  </a:lnTo>
                  <a:lnTo>
                    <a:pt x="3245549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3" name="Group 2"/>
          <p:cNvGrpSpPr/>
          <p:nvPr/>
        </p:nvGrpSpPr>
        <p:grpSpPr>
          <a:xfrm>
            <a:off x="9448800" y="1714500"/>
            <a:ext cx="7315200" cy="7057154"/>
            <a:chOff x="9448800" y="1714500"/>
            <a:chExt cx="7315200" cy="7057154"/>
          </a:xfrm>
        </p:grpSpPr>
        <p:grpSp>
          <p:nvGrpSpPr>
            <p:cNvPr id="16" name="Group 15"/>
            <p:cNvGrpSpPr/>
            <p:nvPr/>
          </p:nvGrpSpPr>
          <p:grpSpPr>
            <a:xfrm>
              <a:off x="9448800" y="1714500"/>
              <a:ext cx="7315200" cy="7057154"/>
              <a:chOff x="471380" y="4712784"/>
              <a:chExt cx="4343400" cy="5307516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913397" y="4712784"/>
                <a:ext cx="3658604" cy="5307516"/>
              </a:xfrm>
              <a:prstGeom prst="roundRect">
                <a:avLst>
                  <a:gd name="adj" fmla="val 7986"/>
                </a:avLst>
              </a:prstGeom>
              <a:solidFill>
                <a:schemeClr val="bg1"/>
              </a:solidFill>
              <a:ln>
                <a:solidFill>
                  <a:srgbClr val="FC84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55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71380" y="9070434"/>
                <a:ext cx="4343400" cy="6249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Nét</a:t>
                </a:r>
                <a:r>
                  <a:rPr lang="en-GB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4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cong</a:t>
                </a:r>
                <a:r>
                  <a:rPr lang="en-GB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4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hở</a:t>
                </a:r>
                <a:r>
                  <a:rPr lang="en-GB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4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trái</a:t>
                </a:r>
                <a:endParaRPr lang="en-GB" sz="1600" dirty="0"/>
              </a:p>
            </p:txBody>
          </p:sp>
        </p:grpSp>
        <p:sp>
          <p:nvSpPr>
            <p:cNvPr id="13" name="Freeform 6"/>
            <p:cNvSpPr/>
            <p:nvPr/>
          </p:nvSpPr>
          <p:spPr>
            <a:xfrm flipH="1">
              <a:off x="11771605" y="2857500"/>
              <a:ext cx="3005147" cy="3907803"/>
            </a:xfrm>
            <a:custGeom>
              <a:avLst/>
              <a:gdLst/>
              <a:ahLst/>
              <a:cxnLst/>
              <a:rect l="l" t="t" r="r" b="b"/>
              <a:pathLst>
                <a:path w="3245548" h="4114800">
                  <a:moveTo>
                    <a:pt x="0" y="0"/>
                  </a:moveTo>
                  <a:lnTo>
                    <a:pt x="3245549" y="0"/>
                  </a:lnTo>
                  <a:lnTo>
                    <a:pt x="3245549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117323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2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14400" y="1681324"/>
            <a:ext cx="16211551" cy="6705600"/>
          </a:xfrm>
          <a:prstGeom prst="roundRect">
            <a:avLst>
              <a:gd name="adj" fmla="val 7986"/>
            </a:avLst>
          </a:prstGeom>
          <a:solidFill>
            <a:schemeClr val="bg1"/>
          </a:solidFill>
          <a:ln>
            <a:solidFill>
              <a:srgbClr val="FC8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5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9461" y="1083297"/>
            <a:ext cx="2281614" cy="2209800"/>
          </a:xfrm>
          <a:custGeom>
            <a:avLst/>
            <a:gdLst/>
            <a:ahLst/>
            <a:cxnLst/>
            <a:rect l="l" t="t" r="r" b="b"/>
            <a:pathLst>
              <a:path w="8525629" h="8229600">
                <a:moveTo>
                  <a:pt x="0" y="0"/>
                </a:moveTo>
                <a:lnTo>
                  <a:pt x="8525628" y="0"/>
                </a:lnTo>
                <a:lnTo>
                  <a:pt x="852562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Rectangle 7"/>
          <p:cNvSpPr/>
          <p:nvPr/>
        </p:nvSpPr>
        <p:spPr>
          <a:xfrm>
            <a:off x="6569703" y="3879961"/>
            <a:ext cx="98322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nét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GB" sz="2800" dirty="0"/>
          </a:p>
        </p:txBody>
      </p:sp>
      <p:sp>
        <p:nvSpPr>
          <p:cNvPr id="7" name="Freeform 7"/>
          <p:cNvSpPr/>
          <p:nvPr/>
        </p:nvSpPr>
        <p:spPr>
          <a:xfrm>
            <a:off x="2765565" y="2302734"/>
            <a:ext cx="3810000" cy="5462779"/>
          </a:xfrm>
          <a:custGeom>
            <a:avLst/>
            <a:gdLst/>
            <a:ahLst/>
            <a:cxnLst/>
            <a:rect l="l" t="t" r="r" b="b"/>
            <a:pathLst>
              <a:path w="1593929" h="4114800">
                <a:moveTo>
                  <a:pt x="0" y="0"/>
                </a:moveTo>
                <a:lnTo>
                  <a:pt x="1593929" y="0"/>
                </a:lnTo>
                <a:lnTo>
                  <a:pt x="159392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 l="1" t="-15578" r="6589"/>
            </a:stretch>
          </a:blipFill>
        </p:spPr>
      </p:sp>
    </p:spTree>
    <p:extLst>
      <p:ext uri="{BB962C8B-B14F-4D97-AF65-F5344CB8AC3E}">
        <p14:creationId xmlns:p14="http://schemas.microsoft.com/office/powerpoint/2010/main" val="37405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2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89150" y="1714500"/>
            <a:ext cx="7315200" cy="7057154"/>
            <a:chOff x="1389150" y="1714500"/>
            <a:chExt cx="7315200" cy="7057154"/>
          </a:xfrm>
        </p:grpSpPr>
        <p:grpSp>
          <p:nvGrpSpPr>
            <p:cNvPr id="27" name="Group 26"/>
            <p:cNvGrpSpPr/>
            <p:nvPr/>
          </p:nvGrpSpPr>
          <p:grpSpPr>
            <a:xfrm>
              <a:off x="1389150" y="1714500"/>
              <a:ext cx="7315200" cy="7057154"/>
              <a:chOff x="471380" y="4712784"/>
              <a:chExt cx="4343400" cy="5307516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913397" y="4712784"/>
                <a:ext cx="3658604" cy="5307516"/>
              </a:xfrm>
              <a:prstGeom prst="roundRect">
                <a:avLst>
                  <a:gd name="adj" fmla="val 7986"/>
                </a:avLst>
              </a:prstGeom>
              <a:solidFill>
                <a:schemeClr val="bg1"/>
              </a:solidFill>
              <a:ln>
                <a:solidFill>
                  <a:srgbClr val="FC84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55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71380" y="9070434"/>
                <a:ext cx="4343400" cy="6249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Nét</a:t>
                </a:r>
                <a:r>
                  <a:rPr lang="en-GB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4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khuyết</a:t>
                </a:r>
                <a:r>
                  <a:rPr lang="en-GB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4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trên</a:t>
                </a:r>
                <a:endParaRPr lang="en-GB" sz="1600" dirty="0"/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27182" r="9799"/>
            <a:stretch/>
          </p:blipFill>
          <p:spPr>
            <a:xfrm>
              <a:off x="3842929" y="1913691"/>
              <a:ext cx="2743200" cy="5773412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9039909" y="1707776"/>
            <a:ext cx="7315200" cy="7057154"/>
            <a:chOff x="9448800" y="1714500"/>
            <a:chExt cx="7315200" cy="7057154"/>
          </a:xfrm>
        </p:grpSpPr>
        <p:grpSp>
          <p:nvGrpSpPr>
            <p:cNvPr id="16" name="Group 15"/>
            <p:cNvGrpSpPr/>
            <p:nvPr/>
          </p:nvGrpSpPr>
          <p:grpSpPr>
            <a:xfrm>
              <a:off x="9448800" y="1714500"/>
              <a:ext cx="7315200" cy="7057154"/>
              <a:chOff x="471380" y="4712784"/>
              <a:chExt cx="4343400" cy="5307516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913397" y="4712784"/>
                <a:ext cx="3658604" cy="5307516"/>
              </a:xfrm>
              <a:prstGeom prst="roundRect">
                <a:avLst>
                  <a:gd name="adj" fmla="val 7986"/>
                </a:avLst>
              </a:prstGeom>
              <a:solidFill>
                <a:schemeClr val="bg1"/>
              </a:solidFill>
              <a:ln>
                <a:solidFill>
                  <a:srgbClr val="FC848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55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71380" y="9070434"/>
                <a:ext cx="4343400" cy="6249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4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Nét</a:t>
                </a:r>
                <a:r>
                  <a:rPr lang="en-GB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4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khuyết</a:t>
                </a:r>
                <a:r>
                  <a:rPr lang="en-GB" sz="48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4800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dưới</a:t>
                </a:r>
                <a:endParaRPr lang="en-GB" sz="1600" dirty="0"/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/>
            <a:srcRect l="29978"/>
            <a:stretch/>
          </p:blipFill>
          <p:spPr>
            <a:xfrm rot="10800000">
              <a:off x="11582400" y="1913691"/>
              <a:ext cx="3048000" cy="57734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548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77071" y="-237528"/>
            <a:ext cx="19642141" cy="5704057"/>
          </a:xfrm>
          <a:custGeom>
            <a:avLst/>
            <a:gdLst/>
            <a:ahLst/>
            <a:cxnLst/>
            <a:rect l="l" t="t" r="r" b="b"/>
            <a:pathLst>
              <a:path w="19642141" h="5704057">
                <a:moveTo>
                  <a:pt x="0" y="0"/>
                </a:moveTo>
                <a:lnTo>
                  <a:pt x="19642142" y="0"/>
                </a:lnTo>
                <a:lnTo>
                  <a:pt x="19642142" y="5704057"/>
                </a:lnTo>
                <a:lnTo>
                  <a:pt x="0" y="57040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22489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567467" y="8627182"/>
            <a:ext cx="2768119" cy="1962848"/>
          </a:xfrm>
          <a:custGeom>
            <a:avLst/>
            <a:gdLst/>
            <a:ahLst/>
            <a:cxnLst/>
            <a:rect l="l" t="t" r="r" b="b"/>
            <a:pathLst>
              <a:path w="2768119" h="1962848">
                <a:moveTo>
                  <a:pt x="0" y="0"/>
                </a:moveTo>
                <a:lnTo>
                  <a:pt x="2768119" y="0"/>
                </a:lnTo>
                <a:lnTo>
                  <a:pt x="2768119" y="1962848"/>
                </a:lnTo>
                <a:lnTo>
                  <a:pt x="0" y="19628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2828589" y="8627182"/>
            <a:ext cx="2768119" cy="1962848"/>
          </a:xfrm>
          <a:custGeom>
            <a:avLst/>
            <a:gdLst/>
            <a:ahLst/>
            <a:cxnLst/>
            <a:rect l="l" t="t" r="r" b="b"/>
            <a:pathLst>
              <a:path w="2768119" h="1962848">
                <a:moveTo>
                  <a:pt x="2768119" y="0"/>
                </a:moveTo>
                <a:lnTo>
                  <a:pt x="0" y="0"/>
                </a:lnTo>
                <a:lnTo>
                  <a:pt x="0" y="1962848"/>
                </a:lnTo>
                <a:lnTo>
                  <a:pt x="2768119" y="1962848"/>
                </a:lnTo>
                <a:lnTo>
                  <a:pt x="276811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950891" y="9067133"/>
            <a:ext cx="1851316" cy="1980981"/>
          </a:xfrm>
          <a:custGeom>
            <a:avLst/>
            <a:gdLst/>
            <a:ahLst/>
            <a:cxnLst/>
            <a:rect l="l" t="t" r="r" b="b"/>
            <a:pathLst>
              <a:path w="1851316" h="1980981">
                <a:moveTo>
                  <a:pt x="0" y="0"/>
                </a:moveTo>
                <a:lnTo>
                  <a:pt x="1851317" y="0"/>
                </a:lnTo>
                <a:lnTo>
                  <a:pt x="1851317" y="1980981"/>
                </a:lnTo>
                <a:lnTo>
                  <a:pt x="0" y="19809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484035" y="9067133"/>
            <a:ext cx="1851316" cy="1980981"/>
          </a:xfrm>
          <a:custGeom>
            <a:avLst/>
            <a:gdLst/>
            <a:ahLst/>
            <a:cxnLst/>
            <a:rect l="l" t="t" r="r" b="b"/>
            <a:pathLst>
              <a:path w="1851316" h="1980981">
                <a:moveTo>
                  <a:pt x="0" y="0"/>
                </a:moveTo>
                <a:lnTo>
                  <a:pt x="1851316" y="0"/>
                </a:lnTo>
                <a:lnTo>
                  <a:pt x="1851316" y="1980981"/>
                </a:lnTo>
                <a:lnTo>
                  <a:pt x="0" y="19809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171937" y="7703249"/>
            <a:ext cx="2783925" cy="3344865"/>
          </a:xfrm>
          <a:custGeom>
            <a:avLst/>
            <a:gdLst/>
            <a:ahLst/>
            <a:cxnLst/>
            <a:rect l="l" t="t" r="r" b="b"/>
            <a:pathLst>
              <a:path w="2783925" h="3344865">
                <a:moveTo>
                  <a:pt x="0" y="0"/>
                </a:moveTo>
                <a:lnTo>
                  <a:pt x="2783925" y="0"/>
                </a:lnTo>
                <a:lnTo>
                  <a:pt x="2783925" y="3344865"/>
                </a:lnTo>
                <a:lnTo>
                  <a:pt x="0" y="33448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332138" y="7642250"/>
            <a:ext cx="2834694" cy="3405864"/>
          </a:xfrm>
          <a:custGeom>
            <a:avLst/>
            <a:gdLst/>
            <a:ahLst/>
            <a:cxnLst/>
            <a:rect l="l" t="t" r="r" b="b"/>
            <a:pathLst>
              <a:path w="2834694" h="3405864">
                <a:moveTo>
                  <a:pt x="2834694" y="0"/>
                </a:moveTo>
                <a:lnTo>
                  <a:pt x="0" y="0"/>
                </a:lnTo>
                <a:lnTo>
                  <a:pt x="0" y="3405864"/>
                </a:lnTo>
                <a:lnTo>
                  <a:pt x="2834694" y="3405864"/>
                </a:lnTo>
                <a:lnTo>
                  <a:pt x="2834694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773400" y="560388"/>
            <a:ext cx="1048849" cy="960006"/>
          </a:xfrm>
          <a:custGeom>
            <a:avLst/>
            <a:gdLst/>
            <a:ahLst/>
            <a:cxnLst/>
            <a:rect l="l" t="t" r="r" b="b"/>
            <a:pathLst>
              <a:path w="1486663" h="1557601">
                <a:moveTo>
                  <a:pt x="0" y="0"/>
                </a:moveTo>
                <a:lnTo>
                  <a:pt x="1486663" y="0"/>
                </a:lnTo>
                <a:lnTo>
                  <a:pt x="1486663" y="1557601"/>
                </a:lnTo>
                <a:lnTo>
                  <a:pt x="0" y="155760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16373151" y="6068400"/>
            <a:ext cx="886149" cy="909295"/>
          </a:xfrm>
          <a:custGeom>
            <a:avLst/>
            <a:gdLst/>
            <a:ahLst/>
            <a:cxnLst/>
            <a:rect l="l" t="t" r="r" b="b"/>
            <a:pathLst>
              <a:path w="886149" h="909295">
                <a:moveTo>
                  <a:pt x="0" y="0"/>
                </a:moveTo>
                <a:lnTo>
                  <a:pt x="886149" y="0"/>
                </a:lnTo>
                <a:lnTo>
                  <a:pt x="886149" y="909295"/>
                </a:lnTo>
                <a:lnTo>
                  <a:pt x="0" y="90929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73521" y="3504775"/>
            <a:ext cx="710358" cy="728912"/>
          </a:xfrm>
          <a:custGeom>
            <a:avLst/>
            <a:gdLst/>
            <a:ahLst/>
            <a:cxnLst/>
            <a:rect l="l" t="t" r="r" b="b"/>
            <a:pathLst>
              <a:path w="710358" h="728912">
                <a:moveTo>
                  <a:pt x="0" y="0"/>
                </a:moveTo>
                <a:lnTo>
                  <a:pt x="710358" y="0"/>
                </a:lnTo>
                <a:lnTo>
                  <a:pt x="710358" y="728912"/>
                </a:lnTo>
                <a:lnTo>
                  <a:pt x="0" y="7289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1398282" y="1028700"/>
            <a:ext cx="1412764" cy="1449664"/>
          </a:xfrm>
          <a:custGeom>
            <a:avLst/>
            <a:gdLst/>
            <a:ahLst/>
            <a:cxnLst/>
            <a:rect l="l" t="t" r="r" b="b"/>
            <a:pathLst>
              <a:path w="1412764" h="1449664">
                <a:moveTo>
                  <a:pt x="0" y="0"/>
                </a:moveTo>
                <a:lnTo>
                  <a:pt x="1412764" y="0"/>
                </a:lnTo>
                <a:lnTo>
                  <a:pt x="1412764" y="1449664"/>
                </a:lnTo>
                <a:lnTo>
                  <a:pt x="0" y="144966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 rot="-900278">
            <a:off x="16997147" y="3127253"/>
            <a:ext cx="1074700" cy="613314"/>
          </a:xfrm>
          <a:custGeom>
            <a:avLst/>
            <a:gdLst/>
            <a:ahLst/>
            <a:cxnLst/>
            <a:rect l="l" t="t" r="r" b="b"/>
            <a:pathLst>
              <a:path w="2085450" h="1026217">
                <a:moveTo>
                  <a:pt x="0" y="0"/>
                </a:moveTo>
                <a:lnTo>
                  <a:pt x="2085450" y="0"/>
                </a:lnTo>
                <a:lnTo>
                  <a:pt x="2085450" y="1026217"/>
                </a:lnTo>
                <a:lnTo>
                  <a:pt x="0" y="102621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013763">
            <a:off x="777638" y="5917326"/>
            <a:ext cx="2085450" cy="1026217"/>
          </a:xfrm>
          <a:custGeom>
            <a:avLst/>
            <a:gdLst/>
            <a:ahLst/>
            <a:cxnLst/>
            <a:rect l="l" t="t" r="r" b="b"/>
            <a:pathLst>
              <a:path w="2085450" h="1026217">
                <a:moveTo>
                  <a:pt x="0" y="0"/>
                </a:moveTo>
                <a:lnTo>
                  <a:pt x="2085450" y="0"/>
                </a:lnTo>
                <a:lnTo>
                  <a:pt x="2085450" y="1026217"/>
                </a:lnTo>
                <a:lnTo>
                  <a:pt x="0" y="102621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156390" y="8627182"/>
            <a:ext cx="1975219" cy="1892619"/>
          </a:xfrm>
          <a:custGeom>
            <a:avLst/>
            <a:gdLst/>
            <a:ahLst/>
            <a:cxnLst/>
            <a:rect l="l" t="t" r="r" b="b"/>
            <a:pathLst>
              <a:path w="1975219" h="1892619">
                <a:moveTo>
                  <a:pt x="0" y="0"/>
                </a:moveTo>
                <a:lnTo>
                  <a:pt x="1975220" y="0"/>
                </a:lnTo>
                <a:lnTo>
                  <a:pt x="1975220" y="1892619"/>
                </a:lnTo>
                <a:lnTo>
                  <a:pt x="0" y="189261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338535" y="3022443"/>
            <a:ext cx="18288000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5"/>
              </a:lnSpc>
              <a:spcBef>
                <a:spcPct val="0"/>
              </a:spcBef>
            </a:pPr>
            <a:endParaRPr lang="en-US" sz="4875" dirty="0">
              <a:solidFill>
                <a:srgbClr val="000000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6491"/>
            <a:ext cx="1725262" cy="172526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7178272" y="8950428"/>
            <a:ext cx="1275797" cy="13163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9799" y="-128785"/>
            <a:ext cx="18088400" cy="678543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003418" y="6382527"/>
            <a:ext cx="5889246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8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77071" y="-237528"/>
            <a:ext cx="19642141" cy="5704057"/>
          </a:xfrm>
          <a:custGeom>
            <a:avLst/>
            <a:gdLst/>
            <a:ahLst/>
            <a:cxnLst/>
            <a:rect l="l" t="t" r="r" b="b"/>
            <a:pathLst>
              <a:path w="19642141" h="5704057">
                <a:moveTo>
                  <a:pt x="0" y="0"/>
                </a:moveTo>
                <a:lnTo>
                  <a:pt x="19642142" y="0"/>
                </a:lnTo>
                <a:lnTo>
                  <a:pt x="19642142" y="5704057"/>
                </a:lnTo>
                <a:lnTo>
                  <a:pt x="0" y="57040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22489"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2567467" y="8627182"/>
            <a:ext cx="2768119" cy="1962848"/>
          </a:xfrm>
          <a:custGeom>
            <a:avLst/>
            <a:gdLst/>
            <a:ahLst/>
            <a:cxnLst/>
            <a:rect l="l" t="t" r="r" b="b"/>
            <a:pathLst>
              <a:path w="2768119" h="1962848">
                <a:moveTo>
                  <a:pt x="0" y="0"/>
                </a:moveTo>
                <a:lnTo>
                  <a:pt x="2768119" y="0"/>
                </a:lnTo>
                <a:lnTo>
                  <a:pt x="2768119" y="1962848"/>
                </a:lnTo>
                <a:lnTo>
                  <a:pt x="0" y="19628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flipH="1">
            <a:off x="2828589" y="8627182"/>
            <a:ext cx="2768119" cy="1962848"/>
          </a:xfrm>
          <a:custGeom>
            <a:avLst/>
            <a:gdLst/>
            <a:ahLst/>
            <a:cxnLst/>
            <a:rect l="l" t="t" r="r" b="b"/>
            <a:pathLst>
              <a:path w="2768119" h="1962848">
                <a:moveTo>
                  <a:pt x="2768119" y="0"/>
                </a:moveTo>
                <a:lnTo>
                  <a:pt x="0" y="0"/>
                </a:lnTo>
                <a:lnTo>
                  <a:pt x="0" y="1962848"/>
                </a:lnTo>
                <a:lnTo>
                  <a:pt x="2768119" y="1962848"/>
                </a:lnTo>
                <a:lnTo>
                  <a:pt x="276811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5171937" y="7703249"/>
            <a:ext cx="2783925" cy="3344865"/>
          </a:xfrm>
          <a:custGeom>
            <a:avLst/>
            <a:gdLst/>
            <a:ahLst/>
            <a:cxnLst/>
            <a:rect l="l" t="t" r="r" b="b"/>
            <a:pathLst>
              <a:path w="2783925" h="3344865">
                <a:moveTo>
                  <a:pt x="0" y="0"/>
                </a:moveTo>
                <a:lnTo>
                  <a:pt x="2783925" y="0"/>
                </a:lnTo>
                <a:lnTo>
                  <a:pt x="2783925" y="3344865"/>
                </a:lnTo>
                <a:lnTo>
                  <a:pt x="0" y="334486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flipH="1">
            <a:off x="332138" y="7642250"/>
            <a:ext cx="2834694" cy="3405864"/>
          </a:xfrm>
          <a:custGeom>
            <a:avLst/>
            <a:gdLst/>
            <a:ahLst/>
            <a:cxnLst/>
            <a:rect l="l" t="t" r="r" b="b"/>
            <a:pathLst>
              <a:path w="2834694" h="3405864">
                <a:moveTo>
                  <a:pt x="2834694" y="0"/>
                </a:moveTo>
                <a:lnTo>
                  <a:pt x="0" y="0"/>
                </a:lnTo>
                <a:lnTo>
                  <a:pt x="0" y="3405864"/>
                </a:lnTo>
                <a:lnTo>
                  <a:pt x="2834694" y="3405864"/>
                </a:lnTo>
                <a:lnTo>
                  <a:pt x="283469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5335586" y="560387"/>
            <a:ext cx="1486663" cy="1557601"/>
          </a:xfrm>
          <a:custGeom>
            <a:avLst/>
            <a:gdLst/>
            <a:ahLst/>
            <a:cxnLst/>
            <a:rect l="l" t="t" r="r" b="b"/>
            <a:pathLst>
              <a:path w="1486663" h="1557601">
                <a:moveTo>
                  <a:pt x="0" y="0"/>
                </a:moveTo>
                <a:lnTo>
                  <a:pt x="1486663" y="0"/>
                </a:lnTo>
                <a:lnTo>
                  <a:pt x="1486663" y="1557601"/>
                </a:lnTo>
                <a:lnTo>
                  <a:pt x="0" y="155760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7" name="Freeform 27"/>
          <p:cNvSpPr/>
          <p:nvPr/>
        </p:nvSpPr>
        <p:spPr>
          <a:xfrm>
            <a:off x="16373151" y="6068400"/>
            <a:ext cx="886149" cy="909295"/>
          </a:xfrm>
          <a:custGeom>
            <a:avLst/>
            <a:gdLst/>
            <a:ahLst/>
            <a:cxnLst/>
            <a:rect l="l" t="t" r="r" b="b"/>
            <a:pathLst>
              <a:path w="886149" h="909295">
                <a:moveTo>
                  <a:pt x="0" y="0"/>
                </a:moveTo>
                <a:lnTo>
                  <a:pt x="886149" y="0"/>
                </a:lnTo>
                <a:lnTo>
                  <a:pt x="886149" y="909295"/>
                </a:lnTo>
                <a:lnTo>
                  <a:pt x="0" y="90929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673521" y="3504775"/>
            <a:ext cx="710358" cy="728912"/>
          </a:xfrm>
          <a:custGeom>
            <a:avLst/>
            <a:gdLst/>
            <a:ahLst/>
            <a:cxnLst/>
            <a:rect l="l" t="t" r="r" b="b"/>
            <a:pathLst>
              <a:path w="710358" h="728912">
                <a:moveTo>
                  <a:pt x="0" y="0"/>
                </a:moveTo>
                <a:lnTo>
                  <a:pt x="710358" y="0"/>
                </a:lnTo>
                <a:lnTo>
                  <a:pt x="710358" y="728912"/>
                </a:lnTo>
                <a:lnTo>
                  <a:pt x="0" y="7289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9" name="Freeform 29"/>
          <p:cNvSpPr/>
          <p:nvPr/>
        </p:nvSpPr>
        <p:spPr>
          <a:xfrm>
            <a:off x="1398282" y="1028700"/>
            <a:ext cx="1412764" cy="1449664"/>
          </a:xfrm>
          <a:custGeom>
            <a:avLst/>
            <a:gdLst/>
            <a:ahLst/>
            <a:cxnLst/>
            <a:rect l="l" t="t" r="r" b="b"/>
            <a:pathLst>
              <a:path w="1412764" h="1449664">
                <a:moveTo>
                  <a:pt x="0" y="0"/>
                </a:moveTo>
                <a:lnTo>
                  <a:pt x="1412764" y="0"/>
                </a:lnTo>
                <a:lnTo>
                  <a:pt x="1412764" y="1449664"/>
                </a:lnTo>
                <a:lnTo>
                  <a:pt x="0" y="144966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0" name="Freeform 30"/>
          <p:cNvSpPr/>
          <p:nvPr/>
        </p:nvSpPr>
        <p:spPr>
          <a:xfrm rot="-900278">
            <a:off x="15521175" y="3199729"/>
            <a:ext cx="2085450" cy="1026217"/>
          </a:xfrm>
          <a:custGeom>
            <a:avLst/>
            <a:gdLst/>
            <a:ahLst/>
            <a:cxnLst/>
            <a:rect l="l" t="t" r="r" b="b"/>
            <a:pathLst>
              <a:path w="2085450" h="1026217">
                <a:moveTo>
                  <a:pt x="0" y="0"/>
                </a:moveTo>
                <a:lnTo>
                  <a:pt x="2085450" y="0"/>
                </a:lnTo>
                <a:lnTo>
                  <a:pt x="2085450" y="1026217"/>
                </a:lnTo>
                <a:lnTo>
                  <a:pt x="0" y="102621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 rot="1013763">
            <a:off x="777638" y="5917326"/>
            <a:ext cx="2085450" cy="1026217"/>
          </a:xfrm>
          <a:custGeom>
            <a:avLst/>
            <a:gdLst/>
            <a:ahLst/>
            <a:cxnLst/>
            <a:rect l="l" t="t" r="r" b="b"/>
            <a:pathLst>
              <a:path w="2085450" h="1026217">
                <a:moveTo>
                  <a:pt x="0" y="0"/>
                </a:moveTo>
                <a:lnTo>
                  <a:pt x="2085450" y="0"/>
                </a:lnTo>
                <a:lnTo>
                  <a:pt x="2085450" y="1026217"/>
                </a:lnTo>
                <a:lnTo>
                  <a:pt x="0" y="102621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5950891" y="9067133"/>
            <a:ext cx="1851316" cy="1980981"/>
          </a:xfrm>
          <a:custGeom>
            <a:avLst/>
            <a:gdLst/>
            <a:ahLst/>
            <a:cxnLst/>
            <a:rect l="l" t="t" r="r" b="b"/>
            <a:pathLst>
              <a:path w="1851316" h="1980981">
                <a:moveTo>
                  <a:pt x="0" y="0"/>
                </a:moveTo>
                <a:lnTo>
                  <a:pt x="1851317" y="0"/>
                </a:lnTo>
                <a:lnTo>
                  <a:pt x="1851317" y="1980981"/>
                </a:lnTo>
                <a:lnTo>
                  <a:pt x="0" y="198098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0484035" y="9067133"/>
            <a:ext cx="1851316" cy="1980981"/>
          </a:xfrm>
          <a:custGeom>
            <a:avLst/>
            <a:gdLst/>
            <a:ahLst/>
            <a:cxnLst/>
            <a:rect l="l" t="t" r="r" b="b"/>
            <a:pathLst>
              <a:path w="1851316" h="1980981">
                <a:moveTo>
                  <a:pt x="0" y="0"/>
                </a:moveTo>
                <a:lnTo>
                  <a:pt x="1851316" y="0"/>
                </a:lnTo>
                <a:lnTo>
                  <a:pt x="1851316" y="1980981"/>
                </a:lnTo>
                <a:lnTo>
                  <a:pt x="0" y="198098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8156390" y="8627182"/>
            <a:ext cx="1975219" cy="1892619"/>
          </a:xfrm>
          <a:custGeom>
            <a:avLst/>
            <a:gdLst/>
            <a:ahLst/>
            <a:cxnLst/>
            <a:rect l="l" t="t" r="r" b="b"/>
            <a:pathLst>
              <a:path w="1975219" h="1892619">
                <a:moveTo>
                  <a:pt x="0" y="0"/>
                </a:moveTo>
                <a:lnTo>
                  <a:pt x="1975220" y="0"/>
                </a:lnTo>
                <a:lnTo>
                  <a:pt x="1975220" y="1892619"/>
                </a:lnTo>
                <a:lnTo>
                  <a:pt x="0" y="189261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50265" y="1632845"/>
            <a:ext cx="16387468" cy="67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1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D2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64871" y="876300"/>
            <a:ext cx="15925800" cy="8610600"/>
          </a:xfrm>
          <a:prstGeom prst="roundRect">
            <a:avLst>
              <a:gd name="adj" fmla="val 7986"/>
            </a:avLst>
          </a:prstGeom>
          <a:solidFill>
            <a:schemeClr val="bg1"/>
          </a:solidFill>
          <a:ln>
            <a:solidFill>
              <a:srgbClr val="FC84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5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2032" y="452685"/>
            <a:ext cx="2281614" cy="2209800"/>
          </a:xfrm>
          <a:custGeom>
            <a:avLst/>
            <a:gdLst/>
            <a:ahLst/>
            <a:cxnLst/>
            <a:rect l="l" t="t" r="r" b="b"/>
            <a:pathLst>
              <a:path w="8525629" h="8229600">
                <a:moveTo>
                  <a:pt x="0" y="0"/>
                </a:moveTo>
                <a:lnTo>
                  <a:pt x="8525628" y="0"/>
                </a:lnTo>
                <a:lnTo>
                  <a:pt x="852562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2" name="Group 1"/>
          <p:cNvGrpSpPr/>
          <p:nvPr/>
        </p:nvGrpSpPr>
        <p:grpSpPr>
          <a:xfrm>
            <a:off x="4710816" y="1392907"/>
            <a:ext cx="9323565" cy="3014415"/>
            <a:chOff x="2868435" y="1557585"/>
            <a:chExt cx="9323565" cy="3014415"/>
          </a:xfrm>
        </p:grpSpPr>
        <p:sp>
          <p:nvSpPr>
            <p:cNvPr id="9" name="Freeform 2"/>
            <p:cNvSpPr/>
            <p:nvPr/>
          </p:nvSpPr>
          <p:spPr>
            <a:xfrm>
              <a:off x="2868435" y="1557585"/>
              <a:ext cx="2841271" cy="3014415"/>
            </a:xfrm>
            <a:custGeom>
              <a:avLst/>
              <a:gdLst/>
              <a:ahLst/>
              <a:cxnLst/>
              <a:rect l="l" t="t" r="r" b="b"/>
              <a:pathLst>
                <a:path w="15350882" h="6756010">
                  <a:moveTo>
                    <a:pt x="0" y="0"/>
                  </a:moveTo>
                  <a:lnTo>
                    <a:pt x="15350882" y="0"/>
                  </a:lnTo>
                  <a:lnTo>
                    <a:pt x="15350882" y="6756010"/>
                  </a:lnTo>
                  <a:lnTo>
                    <a:pt x="0" y="67560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613230" t="-193414" r="-296444" b="-372766"/>
              </a:stretch>
            </a:blipFill>
          </p:spPr>
        </p:sp>
        <p:sp>
          <p:nvSpPr>
            <p:cNvPr id="11" name="Freeform 2"/>
            <p:cNvSpPr/>
            <p:nvPr/>
          </p:nvSpPr>
          <p:spPr>
            <a:xfrm>
              <a:off x="5992635" y="1678540"/>
              <a:ext cx="6199365" cy="2781359"/>
            </a:xfrm>
            <a:custGeom>
              <a:avLst/>
              <a:gdLst/>
              <a:ahLst/>
              <a:cxnLst/>
              <a:rect l="l" t="t" r="r" b="b"/>
              <a:pathLst>
                <a:path w="15350882" h="6756010">
                  <a:moveTo>
                    <a:pt x="0" y="0"/>
                  </a:moveTo>
                  <a:lnTo>
                    <a:pt x="15350882" y="0"/>
                  </a:lnTo>
                  <a:lnTo>
                    <a:pt x="15350882" y="6756010"/>
                  </a:lnTo>
                  <a:lnTo>
                    <a:pt x="0" y="67560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120272" t="-358383" r="-242480" b="-263615"/>
              </a:stretch>
            </a:blipFill>
          </p:spPr>
        </p:sp>
      </p:grpSp>
      <p:sp>
        <p:nvSpPr>
          <p:cNvPr id="12" name="Rectangle 11"/>
          <p:cNvSpPr/>
          <p:nvPr/>
        </p:nvSpPr>
        <p:spPr>
          <a:xfrm>
            <a:off x="2819400" y="7938345"/>
            <a:ext cx="1310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Nhắc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nét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72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GB" sz="7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GB" sz="2800" dirty="0"/>
          </a:p>
        </p:txBody>
      </p:sp>
      <p:sp>
        <p:nvSpPr>
          <p:cNvPr id="7" name="Freeform 2"/>
          <p:cNvSpPr/>
          <p:nvPr/>
        </p:nvSpPr>
        <p:spPr>
          <a:xfrm>
            <a:off x="6395880" y="4445768"/>
            <a:ext cx="5953439" cy="3462584"/>
          </a:xfrm>
          <a:custGeom>
            <a:avLst/>
            <a:gdLst/>
            <a:ahLst/>
            <a:cxnLst/>
            <a:rect l="l" t="t" r="r" b="b"/>
            <a:pathLst>
              <a:path w="15350882" h="6756010">
                <a:moveTo>
                  <a:pt x="0" y="0"/>
                </a:moveTo>
                <a:lnTo>
                  <a:pt x="15350882" y="0"/>
                </a:lnTo>
                <a:lnTo>
                  <a:pt x="15350882" y="6756010"/>
                </a:lnTo>
                <a:lnTo>
                  <a:pt x="0" y="67560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>
              <a:fillRect l="-240268" t="-268201" r="-141598" b="-211752"/>
            </a:stretch>
          </a:blipFill>
        </p:spPr>
      </p:sp>
    </p:spTree>
    <p:extLst>
      <p:ext uri="{BB962C8B-B14F-4D97-AF65-F5344CB8AC3E}">
        <p14:creationId xmlns:p14="http://schemas.microsoft.com/office/powerpoint/2010/main" val="121285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80</Words>
  <Application>Microsoft Office PowerPoint</Application>
  <PresentationFormat>Custom</PresentationFormat>
  <Paragraphs>13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SVN-Newton</vt:lpstr>
      <vt:lpstr>Lilita One</vt:lpstr>
      <vt:lpstr>UVF Barmbrack</vt:lpstr>
      <vt:lpstr>Calibri</vt:lpstr>
      <vt:lpstr>Cambria</vt:lpstr>
      <vt:lpstr>Arial</vt:lpstr>
      <vt:lpstr>Times New Roman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Làm quen với các nét cơ bản</dc:title>
  <cp:lastModifiedBy>pc</cp:lastModifiedBy>
  <cp:revision>32</cp:revision>
  <dcterms:created xsi:type="dcterms:W3CDTF">2006-08-16T00:00:00Z</dcterms:created>
  <dcterms:modified xsi:type="dcterms:W3CDTF">2025-09-07T10:05:26Z</dcterms:modified>
  <dc:identifier>DAGsGHcVr2k</dc:identifier>
</cp:coreProperties>
</file>