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1"/>
  </p:notesMasterIdLst>
  <p:sldIdLst>
    <p:sldId id="269" r:id="rId2"/>
    <p:sldId id="257" r:id="rId3"/>
    <p:sldId id="271" r:id="rId4"/>
    <p:sldId id="272" r:id="rId5"/>
    <p:sldId id="273" r:id="rId6"/>
    <p:sldId id="274" r:id="rId7"/>
    <p:sldId id="275" r:id="rId8"/>
    <p:sldId id="276" r:id="rId9"/>
    <p:sldId id="284" r:id="rId10"/>
  </p:sldIdLst>
  <p:sldSz cx="18288000" cy="10287000"/>
  <p:notesSz cx="6858000" cy="9144000"/>
  <p:embeddedFontLst>
    <p:embeddedFont>
      <p:font typeface="Cambria" panose="02040503050406030204" pitchFamily="18" charset="0"/>
      <p:regular r:id="rId12"/>
      <p:bold r:id="rId13"/>
      <p:italic r:id="rId14"/>
      <p:boldItalic r:id="rId15"/>
    </p:embeddedFont>
    <p:embeddedFont>
      <p:font typeface="Lilita One" panose="020B0604020202020204" charset="0"/>
      <p:regular r:id="rId16"/>
    </p:embeddedFont>
    <p:embeddedFont>
      <p:font typeface="UVF Barmbrack" panose="02000000000000000000" charset="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83737"/>
    <a:srgbClr val="FED2D6"/>
    <a:srgbClr val="FC84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1" d="100"/>
          <a:sy n="51" d="100"/>
        </p:scale>
        <p:origin x="51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7F58B7-6143-4E17-B1EF-F73E0F26FBBF}" type="datetimeFigureOut">
              <a:rPr lang="en-GB" smtClean="0"/>
              <a:t>07/09/2025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14622C-E177-4E24-B1E9-A4082C706A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4326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s://www.facebook.com/groups/629898828017053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3E16D0C4-C6F9-E4DE-3F35-D615874CE5E6}"/>
              </a:ext>
            </a:extLst>
          </p:cNvPr>
          <p:cNvSpPr txBox="1"/>
          <p:nvPr userDrawn="1"/>
        </p:nvSpPr>
        <p:spPr>
          <a:xfrm>
            <a:off x="2135982" y="13738088"/>
            <a:ext cx="15327630" cy="216982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490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490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45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490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45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 (</a:t>
            </a:r>
            <a:r>
              <a:rPr kumimoji="0" lang="en-US" sz="4500" b="1" i="0" u="sng" strike="noStrike" kern="1200" cap="none" spc="0" normalizeH="0" baseline="0" noProof="0" dirty="0" err="1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Cảm</a:t>
            </a:r>
            <a:r>
              <a:rPr kumimoji="0" lang="en-US" sz="45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) 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– </a:t>
            </a:r>
            <a:r>
              <a:rPr kumimoji="0" lang="en-US" sz="45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0905919065  (Linh)</a:t>
            </a:r>
            <a:endParaRPr kumimoji="0" lang="en-US" sz="45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73343AC-CBF4-920C-BCF1-1F30E192ED65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05319" y="-324601"/>
            <a:ext cx="4111074" cy="421855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0521F65-0024-1086-2787-8830DF76C985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1181" y="12708395"/>
            <a:ext cx="3731495" cy="3829050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16555452" y="0"/>
            <a:ext cx="3465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UVF Barmbrack" panose="02000000000000000000" pitchFamily="2" charset="0"/>
                <a:ea typeface="+mn-ea"/>
                <a:cs typeface="+mn-cs"/>
              </a:rPr>
              <a:t>Măng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UVF Barmbrack" panose="02000000000000000000" pitchFamily="2" charset="0"/>
                <a:ea typeface="+mn-ea"/>
                <a:cs typeface="+mn-cs"/>
              </a:rPr>
              <a:t> non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17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Relationship Id="rId14" Type="http://schemas.openxmlformats.org/officeDocument/2006/relationships/image" Target="../media/image14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13" Type="http://schemas.openxmlformats.org/officeDocument/2006/relationships/image" Target="../media/image9.png"/><Relationship Id="rId18" Type="http://schemas.openxmlformats.org/officeDocument/2006/relationships/image" Target="../media/image14.svg"/><Relationship Id="rId3" Type="http://schemas.openxmlformats.org/officeDocument/2006/relationships/image" Target="../media/image3.png"/><Relationship Id="rId21" Type="http://schemas.openxmlformats.org/officeDocument/2006/relationships/image" Target="../media/image31.png"/><Relationship Id="rId7" Type="http://schemas.openxmlformats.org/officeDocument/2006/relationships/image" Target="../media/image27.png"/><Relationship Id="rId12" Type="http://schemas.openxmlformats.org/officeDocument/2006/relationships/image" Target="../media/image8.svg"/><Relationship Id="rId17" Type="http://schemas.openxmlformats.org/officeDocument/2006/relationships/image" Target="../media/image13.png"/><Relationship Id="rId2" Type="http://schemas.openxmlformats.org/officeDocument/2006/relationships/image" Target="../media/image24.jpeg"/><Relationship Id="rId16" Type="http://schemas.openxmlformats.org/officeDocument/2006/relationships/image" Target="../media/image12.svg"/><Relationship Id="rId20" Type="http://schemas.openxmlformats.org/officeDocument/2006/relationships/image" Target="../media/image30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svg"/><Relationship Id="rId11" Type="http://schemas.openxmlformats.org/officeDocument/2006/relationships/image" Target="../media/image7.png"/><Relationship Id="rId5" Type="http://schemas.openxmlformats.org/officeDocument/2006/relationships/image" Target="../media/image25.png"/><Relationship Id="rId15" Type="http://schemas.openxmlformats.org/officeDocument/2006/relationships/image" Target="../media/image11.png"/><Relationship Id="rId23" Type="http://schemas.openxmlformats.org/officeDocument/2006/relationships/image" Target="../media/image33.png"/><Relationship Id="rId10" Type="http://schemas.openxmlformats.org/officeDocument/2006/relationships/image" Target="../media/image6.svg"/><Relationship Id="rId19" Type="http://schemas.openxmlformats.org/officeDocument/2006/relationships/image" Target="../media/image29.png"/><Relationship Id="rId4" Type="http://schemas.openxmlformats.org/officeDocument/2006/relationships/image" Target="../media/image4.svg"/><Relationship Id="rId9" Type="http://schemas.openxmlformats.org/officeDocument/2006/relationships/image" Target="../media/image5.png"/><Relationship Id="rId14" Type="http://schemas.openxmlformats.org/officeDocument/2006/relationships/image" Target="../media/image10.svg"/><Relationship Id="rId22" Type="http://schemas.openxmlformats.org/officeDocument/2006/relationships/image" Target="../media/image32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13" Type="http://schemas.openxmlformats.org/officeDocument/2006/relationships/image" Target="../media/image9.png"/><Relationship Id="rId18" Type="http://schemas.openxmlformats.org/officeDocument/2006/relationships/image" Target="../media/image14.svg"/><Relationship Id="rId3" Type="http://schemas.openxmlformats.org/officeDocument/2006/relationships/image" Target="../media/image3.png"/><Relationship Id="rId21" Type="http://schemas.openxmlformats.org/officeDocument/2006/relationships/image" Target="../media/image31.png"/><Relationship Id="rId7" Type="http://schemas.openxmlformats.org/officeDocument/2006/relationships/image" Target="../media/image27.png"/><Relationship Id="rId12" Type="http://schemas.openxmlformats.org/officeDocument/2006/relationships/image" Target="../media/image8.svg"/><Relationship Id="rId17" Type="http://schemas.openxmlformats.org/officeDocument/2006/relationships/image" Target="../media/image13.png"/><Relationship Id="rId2" Type="http://schemas.openxmlformats.org/officeDocument/2006/relationships/image" Target="../media/image24.jpeg"/><Relationship Id="rId16" Type="http://schemas.openxmlformats.org/officeDocument/2006/relationships/image" Target="../media/image12.svg"/><Relationship Id="rId20" Type="http://schemas.openxmlformats.org/officeDocument/2006/relationships/image" Target="../media/image30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svg"/><Relationship Id="rId11" Type="http://schemas.openxmlformats.org/officeDocument/2006/relationships/image" Target="../media/image7.png"/><Relationship Id="rId5" Type="http://schemas.openxmlformats.org/officeDocument/2006/relationships/image" Target="../media/image25.png"/><Relationship Id="rId15" Type="http://schemas.openxmlformats.org/officeDocument/2006/relationships/image" Target="../media/image11.png"/><Relationship Id="rId23" Type="http://schemas.openxmlformats.org/officeDocument/2006/relationships/image" Target="../media/image35.png"/><Relationship Id="rId10" Type="http://schemas.openxmlformats.org/officeDocument/2006/relationships/image" Target="../media/image6.svg"/><Relationship Id="rId19" Type="http://schemas.openxmlformats.org/officeDocument/2006/relationships/image" Target="../media/image29.png"/><Relationship Id="rId4" Type="http://schemas.openxmlformats.org/officeDocument/2006/relationships/image" Target="../media/image4.svg"/><Relationship Id="rId9" Type="http://schemas.openxmlformats.org/officeDocument/2006/relationships/image" Target="../media/image5.png"/><Relationship Id="rId14" Type="http://schemas.openxmlformats.org/officeDocument/2006/relationships/image" Target="../media/image10.svg"/><Relationship Id="rId22" Type="http://schemas.openxmlformats.org/officeDocument/2006/relationships/image" Target="../media/image3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91"/>
            <a:ext cx="18362743" cy="11046909"/>
          </a:xfrm>
          <a:prstGeom prst="rect">
            <a:avLst/>
          </a:prstGeom>
        </p:spPr>
      </p:pic>
      <p:sp>
        <p:nvSpPr>
          <p:cNvPr id="3" name="Freeform 3"/>
          <p:cNvSpPr/>
          <p:nvPr/>
        </p:nvSpPr>
        <p:spPr>
          <a:xfrm>
            <a:off x="-677071" y="-237528"/>
            <a:ext cx="19642141" cy="5704057"/>
          </a:xfrm>
          <a:custGeom>
            <a:avLst/>
            <a:gdLst/>
            <a:ahLst/>
            <a:cxnLst/>
            <a:rect l="l" t="t" r="r" b="b"/>
            <a:pathLst>
              <a:path w="19642141" h="5704057">
                <a:moveTo>
                  <a:pt x="0" y="0"/>
                </a:moveTo>
                <a:lnTo>
                  <a:pt x="19642142" y="0"/>
                </a:lnTo>
                <a:lnTo>
                  <a:pt x="19642142" y="5704057"/>
                </a:lnTo>
                <a:lnTo>
                  <a:pt x="0" y="570405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122489"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5773400" y="560388"/>
            <a:ext cx="1048849" cy="960006"/>
          </a:xfrm>
          <a:custGeom>
            <a:avLst/>
            <a:gdLst/>
            <a:ahLst/>
            <a:cxnLst/>
            <a:rect l="l" t="t" r="r" b="b"/>
            <a:pathLst>
              <a:path w="1486663" h="1557601">
                <a:moveTo>
                  <a:pt x="0" y="0"/>
                </a:moveTo>
                <a:lnTo>
                  <a:pt x="1486663" y="0"/>
                </a:lnTo>
                <a:lnTo>
                  <a:pt x="1486663" y="1557601"/>
                </a:lnTo>
                <a:lnTo>
                  <a:pt x="0" y="155760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2" name="Freeform 12"/>
          <p:cNvSpPr/>
          <p:nvPr/>
        </p:nvSpPr>
        <p:spPr>
          <a:xfrm>
            <a:off x="16373151" y="6068400"/>
            <a:ext cx="886149" cy="909295"/>
          </a:xfrm>
          <a:custGeom>
            <a:avLst/>
            <a:gdLst/>
            <a:ahLst/>
            <a:cxnLst/>
            <a:rect l="l" t="t" r="r" b="b"/>
            <a:pathLst>
              <a:path w="886149" h="909295">
                <a:moveTo>
                  <a:pt x="0" y="0"/>
                </a:moveTo>
                <a:lnTo>
                  <a:pt x="886149" y="0"/>
                </a:lnTo>
                <a:lnTo>
                  <a:pt x="886149" y="909295"/>
                </a:lnTo>
                <a:lnTo>
                  <a:pt x="0" y="90929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673521" y="3504775"/>
            <a:ext cx="710358" cy="728912"/>
          </a:xfrm>
          <a:custGeom>
            <a:avLst/>
            <a:gdLst/>
            <a:ahLst/>
            <a:cxnLst/>
            <a:rect l="l" t="t" r="r" b="b"/>
            <a:pathLst>
              <a:path w="710358" h="728912">
                <a:moveTo>
                  <a:pt x="0" y="0"/>
                </a:moveTo>
                <a:lnTo>
                  <a:pt x="710358" y="0"/>
                </a:lnTo>
                <a:lnTo>
                  <a:pt x="710358" y="728912"/>
                </a:lnTo>
                <a:lnTo>
                  <a:pt x="0" y="72891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4" name="Freeform 14"/>
          <p:cNvSpPr/>
          <p:nvPr/>
        </p:nvSpPr>
        <p:spPr>
          <a:xfrm>
            <a:off x="1398282" y="1028700"/>
            <a:ext cx="1412764" cy="1449664"/>
          </a:xfrm>
          <a:custGeom>
            <a:avLst/>
            <a:gdLst/>
            <a:ahLst/>
            <a:cxnLst/>
            <a:rect l="l" t="t" r="r" b="b"/>
            <a:pathLst>
              <a:path w="1412764" h="1449664">
                <a:moveTo>
                  <a:pt x="0" y="0"/>
                </a:moveTo>
                <a:lnTo>
                  <a:pt x="1412764" y="0"/>
                </a:lnTo>
                <a:lnTo>
                  <a:pt x="1412764" y="1449664"/>
                </a:lnTo>
                <a:lnTo>
                  <a:pt x="0" y="144966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5" name="Freeform 15"/>
          <p:cNvSpPr/>
          <p:nvPr/>
        </p:nvSpPr>
        <p:spPr>
          <a:xfrm rot="-900278">
            <a:off x="16997147" y="3127253"/>
            <a:ext cx="1074700" cy="613314"/>
          </a:xfrm>
          <a:custGeom>
            <a:avLst/>
            <a:gdLst/>
            <a:ahLst/>
            <a:cxnLst/>
            <a:rect l="l" t="t" r="r" b="b"/>
            <a:pathLst>
              <a:path w="2085450" h="1026217">
                <a:moveTo>
                  <a:pt x="0" y="0"/>
                </a:moveTo>
                <a:lnTo>
                  <a:pt x="2085450" y="0"/>
                </a:lnTo>
                <a:lnTo>
                  <a:pt x="2085450" y="1026217"/>
                </a:lnTo>
                <a:lnTo>
                  <a:pt x="0" y="102621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1013763">
            <a:off x="777638" y="5917326"/>
            <a:ext cx="2085450" cy="1026217"/>
          </a:xfrm>
          <a:custGeom>
            <a:avLst/>
            <a:gdLst/>
            <a:ahLst/>
            <a:cxnLst/>
            <a:rect l="l" t="t" r="r" b="b"/>
            <a:pathLst>
              <a:path w="2085450" h="1026217">
                <a:moveTo>
                  <a:pt x="0" y="0"/>
                </a:moveTo>
                <a:lnTo>
                  <a:pt x="2085450" y="0"/>
                </a:lnTo>
                <a:lnTo>
                  <a:pt x="2085450" y="1026217"/>
                </a:lnTo>
                <a:lnTo>
                  <a:pt x="0" y="1026217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21" name="TextBox 21"/>
          <p:cNvSpPr txBox="1"/>
          <p:nvPr/>
        </p:nvSpPr>
        <p:spPr>
          <a:xfrm>
            <a:off x="338535" y="3022443"/>
            <a:ext cx="18288000" cy="6283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75"/>
              </a:lnSpc>
              <a:spcBef>
                <a:spcPct val="0"/>
              </a:spcBef>
            </a:pPr>
            <a:endParaRPr lang="en-US" sz="4875" dirty="0">
              <a:solidFill>
                <a:srgbClr val="000000"/>
              </a:solidFill>
              <a:latin typeface="Lilita One"/>
              <a:ea typeface="Lilita One"/>
              <a:cs typeface="Lilita One"/>
              <a:sym typeface="Lilita One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16962"/>
            <a:ext cx="1504190" cy="150419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9799" y="98776"/>
            <a:ext cx="18088400" cy="678543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199376" y="6633072"/>
            <a:ext cx="5889246" cy="2011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2075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D2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945480" y="1714500"/>
            <a:ext cx="16211551" cy="6705600"/>
          </a:xfrm>
          <a:prstGeom prst="roundRect">
            <a:avLst>
              <a:gd name="adj" fmla="val 7986"/>
            </a:avLst>
          </a:prstGeom>
          <a:solidFill>
            <a:schemeClr val="bg1"/>
          </a:solidFill>
          <a:ln>
            <a:solidFill>
              <a:srgbClr val="FC84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55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9461" y="1083297"/>
            <a:ext cx="2281614" cy="2209800"/>
          </a:xfrm>
          <a:custGeom>
            <a:avLst/>
            <a:gdLst/>
            <a:ahLst/>
            <a:cxnLst/>
            <a:rect l="l" t="t" r="r" b="b"/>
            <a:pathLst>
              <a:path w="8525629" h="8229600">
                <a:moveTo>
                  <a:pt x="0" y="0"/>
                </a:moveTo>
                <a:lnTo>
                  <a:pt x="8525628" y="0"/>
                </a:lnTo>
                <a:lnTo>
                  <a:pt x="8525628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7" name="Freeform 2"/>
          <p:cNvSpPr/>
          <p:nvPr/>
        </p:nvSpPr>
        <p:spPr>
          <a:xfrm>
            <a:off x="5029200" y="2645397"/>
            <a:ext cx="8534400" cy="129540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Rectangle 7"/>
          <p:cNvSpPr/>
          <p:nvPr/>
        </p:nvSpPr>
        <p:spPr>
          <a:xfrm>
            <a:off x="1355055" y="5295900"/>
            <a:ext cx="15392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7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GB" sz="7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7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ảnh</a:t>
            </a:r>
            <a:r>
              <a:rPr lang="en-GB" sz="7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7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GB" sz="7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7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giúp</a:t>
            </a:r>
            <a:r>
              <a:rPr lang="en-GB" sz="7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7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GB" sz="7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7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nhớ</a:t>
            </a:r>
            <a:r>
              <a:rPr lang="en-GB" sz="7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7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GB" sz="7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7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GB" sz="7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7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nét</a:t>
            </a:r>
            <a:r>
              <a:rPr lang="en-GB" sz="7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7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cơ</a:t>
            </a:r>
            <a:r>
              <a:rPr lang="en-GB" sz="7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7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bản</a:t>
            </a:r>
            <a:r>
              <a:rPr lang="en-GB" sz="7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7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GB" sz="7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GB" sz="280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D2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76200" y="2222735"/>
            <a:ext cx="4343400" cy="5307516"/>
            <a:chOff x="583558" y="4712784"/>
            <a:chExt cx="4343400" cy="5307516"/>
          </a:xfrm>
        </p:grpSpPr>
        <p:sp>
          <p:nvSpPr>
            <p:cNvPr id="9" name="Rounded Rectangle 8"/>
            <p:cNvSpPr/>
            <p:nvPr/>
          </p:nvSpPr>
          <p:spPr>
            <a:xfrm>
              <a:off x="913397" y="4712784"/>
              <a:ext cx="3658604" cy="5307516"/>
            </a:xfrm>
            <a:prstGeom prst="roundRect">
              <a:avLst>
                <a:gd name="adj" fmla="val 7986"/>
              </a:avLst>
            </a:prstGeom>
            <a:solidFill>
              <a:schemeClr val="bg1"/>
            </a:solidFill>
            <a:ln>
              <a:solidFill>
                <a:srgbClr val="FC84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55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" name="Freeform 2"/>
            <p:cNvSpPr/>
            <p:nvPr/>
          </p:nvSpPr>
          <p:spPr>
            <a:xfrm>
              <a:off x="1244362" y="6450230"/>
              <a:ext cx="2996674" cy="666123"/>
            </a:xfrm>
            <a:custGeom>
              <a:avLst/>
              <a:gdLst/>
              <a:ahLst/>
              <a:cxnLst/>
              <a:rect l="l" t="t" r="r" b="b"/>
              <a:pathLst>
                <a:path w="7315200" h="1188720">
                  <a:moveTo>
                    <a:pt x="0" y="0"/>
                  </a:moveTo>
                  <a:lnTo>
                    <a:pt x="7315200" y="0"/>
                  </a:lnTo>
                  <a:lnTo>
                    <a:pt x="7315200" y="1188720"/>
                  </a:lnTo>
                  <a:lnTo>
                    <a:pt x="0" y="11887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Rectangle 10"/>
            <p:cNvSpPr/>
            <p:nvPr/>
          </p:nvSpPr>
          <p:spPr>
            <a:xfrm>
              <a:off x="583558" y="8648700"/>
              <a:ext cx="434340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4800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Nét</a:t>
              </a:r>
              <a:r>
                <a:rPr lang="en-GB" sz="48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800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ngang</a:t>
              </a:r>
              <a:endParaRPr lang="en-GB" sz="1600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653100" y="2209800"/>
            <a:ext cx="4343400" cy="5307516"/>
            <a:chOff x="735958" y="4865184"/>
            <a:chExt cx="4343400" cy="5307516"/>
          </a:xfrm>
        </p:grpSpPr>
        <p:sp>
          <p:nvSpPr>
            <p:cNvPr id="12" name="Rounded Rectangle 11"/>
            <p:cNvSpPr/>
            <p:nvPr/>
          </p:nvSpPr>
          <p:spPr>
            <a:xfrm>
              <a:off x="1065797" y="4865184"/>
              <a:ext cx="3658604" cy="5307516"/>
            </a:xfrm>
            <a:prstGeom prst="roundRect">
              <a:avLst>
                <a:gd name="adj" fmla="val 7986"/>
              </a:avLst>
            </a:prstGeom>
            <a:solidFill>
              <a:schemeClr val="bg1"/>
            </a:solidFill>
            <a:ln>
              <a:solidFill>
                <a:srgbClr val="FC84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55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" name="Freeform 2"/>
            <p:cNvSpPr/>
            <p:nvPr/>
          </p:nvSpPr>
          <p:spPr>
            <a:xfrm rot="16200000">
              <a:off x="1396762" y="6602630"/>
              <a:ext cx="2996674" cy="666123"/>
            </a:xfrm>
            <a:custGeom>
              <a:avLst/>
              <a:gdLst/>
              <a:ahLst/>
              <a:cxnLst/>
              <a:rect l="l" t="t" r="r" b="b"/>
              <a:pathLst>
                <a:path w="7315200" h="1188720">
                  <a:moveTo>
                    <a:pt x="0" y="0"/>
                  </a:moveTo>
                  <a:lnTo>
                    <a:pt x="7315200" y="0"/>
                  </a:lnTo>
                  <a:lnTo>
                    <a:pt x="7315200" y="1188720"/>
                  </a:lnTo>
                  <a:lnTo>
                    <a:pt x="0" y="11887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4" name="Rectangle 13"/>
            <p:cNvSpPr/>
            <p:nvPr/>
          </p:nvSpPr>
          <p:spPr>
            <a:xfrm>
              <a:off x="735958" y="8801100"/>
              <a:ext cx="434340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4800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Nét</a:t>
              </a:r>
              <a:r>
                <a:rPr lang="en-GB" sz="48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800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sổ</a:t>
              </a:r>
              <a:endParaRPr lang="en-GB" sz="1600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9230000" y="2209800"/>
            <a:ext cx="4343400" cy="5307516"/>
            <a:chOff x="735958" y="4865184"/>
            <a:chExt cx="4343400" cy="5307516"/>
          </a:xfrm>
        </p:grpSpPr>
        <p:sp>
          <p:nvSpPr>
            <p:cNvPr id="18" name="Rounded Rectangle 17"/>
            <p:cNvSpPr/>
            <p:nvPr/>
          </p:nvSpPr>
          <p:spPr>
            <a:xfrm>
              <a:off x="1065797" y="4865184"/>
              <a:ext cx="3658604" cy="5307516"/>
            </a:xfrm>
            <a:prstGeom prst="roundRect">
              <a:avLst>
                <a:gd name="adj" fmla="val 7986"/>
              </a:avLst>
            </a:prstGeom>
            <a:solidFill>
              <a:schemeClr val="bg1"/>
            </a:solidFill>
            <a:ln>
              <a:solidFill>
                <a:srgbClr val="FC84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55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9" name="Freeform 2"/>
            <p:cNvSpPr/>
            <p:nvPr/>
          </p:nvSpPr>
          <p:spPr>
            <a:xfrm rot="17575041">
              <a:off x="1396762" y="6602630"/>
              <a:ext cx="2996674" cy="666123"/>
            </a:xfrm>
            <a:custGeom>
              <a:avLst/>
              <a:gdLst/>
              <a:ahLst/>
              <a:cxnLst/>
              <a:rect l="l" t="t" r="r" b="b"/>
              <a:pathLst>
                <a:path w="7315200" h="1188720">
                  <a:moveTo>
                    <a:pt x="0" y="0"/>
                  </a:moveTo>
                  <a:lnTo>
                    <a:pt x="7315200" y="0"/>
                  </a:lnTo>
                  <a:lnTo>
                    <a:pt x="7315200" y="1188720"/>
                  </a:lnTo>
                  <a:lnTo>
                    <a:pt x="0" y="11887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Rectangle 19"/>
            <p:cNvSpPr/>
            <p:nvPr/>
          </p:nvSpPr>
          <p:spPr>
            <a:xfrm>
              <a:off x="735958" y="8801100"/>
              <a:ext cx="434340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4800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Nét</a:t>
              </a:r>
              <a:r>
                <a:rPr lang="en-GB" sz="48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800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xiên</a:t>
              </a:r>
              <a:r>
                <a:rPr lang="en-GB" sz="48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800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trái</a:t>
              </a:r>
              <a:endParaRPr lang="en-GB" sz="16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3806899" y="2209800"/>
            <a:ext cx="4343400" cy="5307516"/>
            <a:chOff x="735958" y="4865184"/>
            <a:chExt cx="4343400" cy="5307516"/>
          </a:xfrm>
        </p:grpSpPr>
        <p:sp>
          <p:nvSpPr>
            <p:cNvPr id="22" name="Rounded Rectangle 21"/>
            <p:cNvSpPr/>
            <p:nvPr/>
          </p:nvSpPr>
          <p:spPr>
            <a:xfrm>
              <a:off x="1065797" y="4865184"/>
              <a:ext cx="3658604" cy="5307516"/>
            </a:xfrm>
            <a:prstGeom prst="roundRect">
              <a:avLst>
                <a:gd name="adj" fmla="val 7986"/>
              </a:avLst>
            </a:prstGeom>
            <a:solidFill>
              <a:schemeClr val="bg1"/>
            </a:solidFill>
            <a:ln>
              <a:solidFill>
                <a:srgbClr val="FC84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55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" name="Freeform 2"/>
            <p:cNvSpPr/>
            <p:nvPr/>
          </p:nvSpPr>
          <p:spPr>
            <a:xfrm rot="3888813">
              <a:off x="1396762" y="6602630"/>
              <a:ext cx="2996674" cy="666123"/>
            </a:xfrm>
            <a:custGeom>
              <a:avLst/>
              <a:gdLst/>
              <a:ahLst/>
              <a:cxnLst/>
              <a:rect l="l" t="t" r="r" b="b"/>
              <a:pathLst>
                <a:path w="7315200" h="1188720">
                  <a:moveTo>
                    <a:pt x="0" y="0"/>
                  </a:moveTo>
                  <a:lnTo>
                    <a:pt x="7315200" y="0"/>
                  </a:lnTo>
                  <a:lnTo>
                    <a:pt x="7315200" y="1188720"/>
                  </a:lnTo>
                  <a:lnTo>
                    <a:pt x="0" y="11887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Rectangle 23"/>
            <p:cNvSpPr/>
            <p:nvPr/>
          </p:nvSpPr>
          <p:spPr>
            <a:xfrm>
              <a:off x="735958" y="8801100"/>
              <a:ext cx="434340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4800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Nét</a:t>
              </a:r>
              <a:r>
                <a:rPr lang="en-GB" sz="48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800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xiên</a:t>
              </a:r>
              <a:r>
                <a:rPr lang="en-GB" sz="48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800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phải</a:t>
              </a:r>
              <a:endParaRPr lang="en-GB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5416742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D2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945480" y="1714500"/>
            <a:ext cx="16211551" cy="6705600"/>
          </a:xfrm>
          <a:prstGeom prst="roundRect">
            <a:avLst>
              <a:gd name="adj" fmla="val 7986"/>
            </a:avLst>
          </a:prstGeom>
          <a:solidFill>
            <a:schemeClr val="bg1"/>
          </a:solidFill>
          <a:ln>
            <a:solidFill>
              <a:srgbClr val="FC84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55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9461" y="1083297"/>
            <a:ext cx="2281614" cy="2209800"/>
          </a:xfrm>
          <a:custGeom>
            <a:avLst/>
            <a:gdLst/>
            <a:ahLst/>
            <a:cxnLst/>
            <a:rect l="l" t="t" r="r" b="b"/>
            <a:pathLst>
              <a:path w="8525629" h="8229600">
                <a:moveTo>
                  <a:pt x="0" y="0"/>
                </a:moveTo>
                <a:lnTo>
                  <a:pt x="8525628" y="0"/>
                </a:lnTo>
                <a:lnTo>
                  <a:pt x="8525628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8" name="Rectangle 7"/>
          <p:cNvSpPr/>
          <p:nvPr/>
        </p:nvSpPr>
        <p:spPr>
          <a:xfrm>
            <a:off x="7585164" y="3788545"/>
            <a:ext cx="905125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7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GB" sz="7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7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ảnh</a:t>
            </a:r>
            <a:r>
              <a:rPr lang="en-GB" sz="7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7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bên</a:t>
            </a:r>
            <a:r>
              <a:rPr lang="en-GB" sz="7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7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giúp</a:t>
            </a:r>
            <a:r>
              <a:rPr lang="en-GB" sz="7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7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GB" sz="7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7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nhớ</a:t>
            </a:r>
            <a:r>
              <a:rPr lang="en-GB" sz="7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7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GB" sz="7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7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GB" sz="7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7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nét</a:t>
            </a:r>
            <a:r>
              <a:rPr lang="en-GB" sz="7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7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cơ</a:t>
            </a:r>
            <a:r>
              <a:rPr lang="en-GB" sz="7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7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bản</a:t>
            </a:r>
            <a:r>
              <a:rPr lang="en-GB" sz="7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7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GB" sz="7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GB" sz="2800" dirty="0"/>
          </a:p>
        </p:txBody>
      </p:sp>
      <p:sp>
        <p:nvSpPr>
          <p:cNvPr id="9" name="Freeform 4"/>
          <p:cNvSpPr/>
          <p:nvPr/>
        </p:nvSpPr>
        <p:spPr>
          <a:xfrm>
            <a:off x="2291075" y="3104102"/>
            <a:ext cx="4756994" cy="4114800"/>
          </a:xfrm>
          <a:custGeom>
            <a:avLst/>
            <a:gdLst/>
            <a:ahLst/>
            <a:cxnLst/>
            <a:rect l="l" t="t" r="r" b="b"/>
            <a:pathLst>
              <a:path w="4756994" h="4114800">
                <a:moveTo>
                  <a:pt x="0" y="0"/>
                </a:moveTo>
                <a:lnTo>
                  <a:pt x="4756994" y="0"/>
                </a:lnTo>
                <a:lnTo>
                  <a:pt x="475699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2843643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D2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448800" y="1714500"/>
            <a:ext cx="7315200" cy="7057154"/>
            <a:chOff x="877869" y="1485900"/>
            <a:chExt cx="7315200" cy="7057154"/>
          </a:xfrm>
        </p:grpSpPr>
        <p:grpSp>
          <p:nvGrpSpPr>
            <p:cNvPr id="16" name="Group 15"/>
            <p:cNvGrpSpPr/>
            <p:nvPr/>
          </p:nvGrpSpPr>
          <p:grpSpPr>
            <a:xfrm>
              <a:off x="877869" y="1485900"/>
              <a:ext cx="7315200" cy="7057154"/>
              <a:chOff x="471380" y="4712784"/>
              <a:chExt cx="4343400" cy="5307516"/>
            </a:xfrm>
          </p:grpSpPr>
          <p:sp>
            <p:nvSpPr>
              <p:cNvPr id="9" name="Rounded Rectangle 8"/>
              <p:cNvSpPr/>
              <p:nvPr/>
            </p:nvSpPr>
            <p:spPr>
              <a:xfrm>
                <a:off x="913397" y="4712784"/>
                <a:ext cx="3658604" cy="5307516"/>
              </a:xfrm>
              <a:prstGeom prst="roundRect">
                <a:avLst>
                  <a:gd name="adj" fmla="val 7986"/>
                </a:avLst>
              </a:prstGeom>
              <a:solidFill>
                <a:schemeClr val="bg1"/>
              </a:solidFill>
              <a:ln>
                <a:solidFill>
                  <a:srgbClr val="FC848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55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471380" y="9070434"/>
                <a:ext cx="4343400" cy="6249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48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Nét</a:t>
                </a:r>
                <a:r>
                  <a:rPr lang="en-GB" sz="48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GB" sz="48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móc</a:t>
                </a:r>
                <a:r>
                  <a:rPr lang="en-GB" sz="48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GB" sz="48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ngược</a:t>
                </a:r>
                <a:endParaRPr lang="en-GB" sz="1600" dirty="0"/>
              </a:p>
            </p:txBody>
          </p:sp>
        </p:grpSp>
        <p:sp>
          <p:nvSpPr>
            <p:cNvPr id="25" name="Freeform 4"/>
            <p:cNvSpPr/>
            <p:nvPr/>
          </p:nvSpPr>
          <p:spPr>
            <a:xfrm rot="13454811" flipH="1">
              <a:off x="2860212" y="3019823"/>
              <a:ext cx="3686072" cy="3505538"/>
            </a:xfrm>
            <a:custGeom>
              <a:avLst/>
              <a:gdLst/>
              <a:ahLst/>
              <a:cxnLst/>
              <a:rect l="l" t="t" r="r" b="b"/>
              <a:pathLst>
                <a:path w="4756994" h="4114800">
                  <a:moveTo>
                    <a:pt x="0" y="0"/>
                  </a:moveTo>
                  <a:lnTo>
                    <a:pt x="4756994" y="0"/>
                  </a:lnTo>
                  <a:lnTo>
                    <a:pt x="4756994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26" name="Group 25"/>
          <p:cNvGrpSpPr/>
          <p:nvPr/>
        </p:nvGrpSpPr>
        <p:grpSpPr>
          <a:xfrm>
            <a:off x="1389150" y="1714500"/>
            <a:ext cx="7315200" cy="7057154"/>
            <a:chOff x="877869" y="1485900"/>
            <a:chExt cx="7315200" cy="7057154"/>
          </a:xfrm>
        </p:grpSpPr>
        <p:grpSp>
          <p:nvGrpSpPr>
            <p:cNvPr id="27" name="Group 26"/>
            <p:cNvGrpSpPr/>
            <p:nvPr/>
          </p:nvGrpSpPr>
          <p:grpSpPr>
            <a:xfrm>
              <a:off x="877869" y="1485900"/>
              <a:ext cx="7315200" cy="7057154"/>
              <a:chOff x="471380" y="4712784"/>
              <a:chExt cx="4343400" cy="5307516"/>
            </a:xfrm>
          </p:grpSpPr>
          <p:sp>
            <p:nvSpPr>
              <p:cNvPr id="29" name="Rounded Rectangle 28"/>
              <p:cNvSpPr/>
              <p:nvPr/>
            </p:nvSpPr>
            <p:spPr>
              <a:xfrm>
                <a:off x="913397" y="4712784"/>
                <a:ext cx="3658604" cy="5307516"/>
              </a:xfrm>
              <a:prstGeom prst="roundRect">
                <a:avLst>
                  <a:gd name="adj" fmla="val 7986"/>
                </a:avLst>
              </a:prstGeom>
              <a:solidFill>
                <a:schemeClr val="bg1"/>
              </a:solidFill>
              <a:ln>
                <a:solidFill>
                  <a:srgbClr val="FC848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55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471380" y="9070434"/>
                <a:ext cx="4343400" cy="6249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48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Nét</a:t>
                </a:r>
                <a:r>
                  <a:rPr lang="en-GB" sz="48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GB" sz="48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móc</a:t>
                </a:r>
                <a:r>
                  <a:rPr lang="en-GB" sz="48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GB" sz="48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xuôi</a:t>
                </a:r>
                <a:endParaRPr lang="en-GB" sz="1600" dirty="0"/>
              </a:p>
            </p:txBody>
          </p:sp>
        </p:grpSp>
        <p:sp>
          <p:nvSpPr>
            <p:cNvPr id="28" name="Freeform 4"/>
            <p:cNvSpPr/>
            <p:nvPr/>
          </p:nvSpPr>
          <p:spPr>
            <a:xfrm rot="13194964" flipV="1">
              <a:off x="2843722" y="2602035"/>
              <a:ext cx="3383494" cy="3561894"/>
            </a:xfrm>
            <a:custGeom>
              <a:avLst/>
              <a:gdLst/>
              <a:ahLst/>
              <a:cxnLst/>
              <a:rect l="l" t="t" r="r" b="b"/>
              <a:pathLst>
                <a:path w="4756994" h="4114800">
                  <a:moveTo>
                    <a:pt x="0" y="0"/>
                  </a:moveTo>
                  <a:lnTo>
                    <a:pt x="4756994" y="0"/>
                  </a:lnTo>
                  <a:lnTo>
                    <a:pt x="4756994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</p:spTree>
    <p:extLst>
      <p:ext uri="{BB962C8B-B14F-4D97-AF65-F5344CB8AC3E}">
        <p14:creationId xmlns:p14="http://schemas.microsoft.com/office/powerpoint/2010/main" val="11732339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D2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945480" y="1714500"/>
            <a:ext cx="16211551" cy="6705600"/>
          </a:xfrm>
          <a:prstGeom prst="roundRect">
            <a:avLst>
              <a:gd name="adj" fmla="val 7986"/>
            </a:avLst>
          </a:prstGeom>
          <a:solidFill>
            <a:schemeClr val="bg1"/>
          </a:solidFill>
          <a:ln>
            <a:solidFill>
              <a:srgbClr val="FC84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55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9461" y="1083297"/>
            <a:ext cx="2281614" cy="2209800"/>
          </a:xfrm>
          <a:custGeom>
            <a:avLst/>
            <a:gdLst/>
            <a:ahLst/>
            <a:cxnLst/>
            <a:rect l="l" t="t" r="r" b="b"/>
            <a:pathLst>
              <a:path w="8525629" h="8229600">
                <a:moveTo>
                  <a:pt x="0" y="0"/>
                </a:moveTo>
                <a:lnTo>
                  <a:pt x="8525628" y="0"/>
                </a:lnTo>
                <a:lnTo>
                  <a:pt x="8525628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8" name="Rectangle 7"/>
          <p:cNvSpPr/>
          <p:nvPr/>
        </p:nvSpPr>
        <p:spPr>
          <a:xfrm>
            <a:off x="7007981" y="3619500"/>
            <a:ext cx="905125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7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GB" sz="7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7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ảnh</a:t>
            </a:r>
            <a:r>
              <a:rPr lang="en-GB" sz="7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7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bên</a:t>
            </a:r>
            <a:r>
              <a:rPr lang="en-GB" sz="7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7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giúp</a:t>
            </a:r>
            <a:r>
              <a:rPr lang="en-GB" sz="7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7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GB" sz="7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7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nhớ</a:t>
            </a:r>
            <a:r>
              <a:rPr lang="en-GB" sz="7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7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GB" sz="7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7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nét</a:t>
            </a:r>
            <a:r>
              <a:rPr lang="en-GB" sz="7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7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cơ</a:t>
            </a:r>
            <a:r>
              <a:rPr lang="en-GB" sz="7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7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bản</a:t>
            </a:r>
            <a:r>
              <a:rPr lang="en-GB" sz="7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7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GB" sz="7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GB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4867">
            <a:off x="3346496" y="3009720"/>
            <a:ext cx="3542083" cy="411515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037289" y="4467133"/>
            <a:ext cx="90512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7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Nét</a:t>
            </a:r>
            <a:r>
              <a:rPr lang="en-GB" sz="7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7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móc</a:t>
            </a:r>
            <a:r>
              <a:rPr lang="en-GB" sz="7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7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GB" sz="7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7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0657240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8" grpId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677071" y="-237528"/>
            <a:ext cx="19642141" cy="5704057"/>
          </a:xfrm>
          <a:custGeom>
            <a:avLst/>
            <a:gdLst/>
            <a:ahLst/>
            <a:cxnLst/>
            <a:rect l="l" t="t" r="r" b="b"/>
            <a:pathLst>
              <a:path w="19642141" h="5704057">
                <a:moveTo>
                  <a:pt x="0" y="0"/>
                </a:moveTo>
                <a:lnTo>
                  <a:pt x="19642142" y="0"/>
                </a:lnTo>
                <a:lnTo>
                  <a:pt x="19642142" y="5704057"/>
                </a:lnTo>
                <a:lnTo>
                  <a:pt x="0" y="570405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122489"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12567467" y="8627182"/>
            <a:ext cx="2768119" cy="1962848"/>
          </a:xfrm>
          <a:custGeom>
            <a:avLst/>
            <a:gdLst/>
            <a:ahLst/>
            <a:cxnLst/>
            <a:rect l="l" t="t" r="r" b="b"/>
            <a:pathLst>
              <a:path w="2768119" h="1962848">
                <a:moveTo>
                  <a:pt x="0" y="0"/>
                </a:moveTo>
                <a:lnTo>
                  <a:pt x="2768119" y="0"/>
                </a:lnTo>
                <a:lnTo>
                  <a:pt x="2768119" y="1962848"/>
                </a:lnTo>
                <a:lnTo>
                  <a:pt x="0" y="196284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 flipH="1">
            <a:off x="2828589" y="8627182"/>
            <a:ext cx="2768119" cy="1962848"/>
          </a:xfrm>
          <a:custGeom>
            <a:avLst/>
            <a:gdLst/>
            <a:ahLst/>
            <a:cxnLst/>
            <a:rect l="l" t="t" r="r" b="b"/>
            <a:pathLst>
              <a:path w="2768119" h="1962848">
                <a:moveTo>
                  <a:pt x="2768119" y="0"/>
                </a:moveTo>
                <a:lnTo>
                  <a:pt x="0" y="0"/>
                </a:lnTo>
                <a:lnTo>
                  <a:pt x="0" y="1962848"/>
                </a:lnTo>
                <a:lnTo>
                  <a:pt x="2768119" y="1962848"/>
                </a:lnTo>
                <a:lnTo>
                  <a:pt x="2768119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15171937" y="7703249"/>
            <a:ext cx="2783925" cy="3344865"/>
          </a:xfrm>
          <a:custGeom>
            <a:avLst/>
            <a:gdLst/>
            <a:ahLst/>
            <a:cxnLst/>
            <a:rect l="l" t="t" r="r" b="b"/>
            <a:pathLst>
              <a:path w="2783925" h="3344865">
                <a:moveTo>
                  <a:pt x="0" y="0"/>
                </a:moveTo>
                <a:lnTo>
                  <a:pt x="2783925" y="0"/>
                </a:lnTo>
                <a:lnTo>
                  <a:pt x="2783925" y="3344865"/>
                </a:lnTo>
                <a:lnTo>
                  <a:pt x="0" y="334486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 flipH="1">
            <a:off x="332138" y="7642250"/>
            <a:ext cx="2834694" cy="3405864"/>
          </a:xfrm>
          <a:custGeom>
            <a:avLst/>
            <a:gdLst/>
            <a:ahLst/>
            <a:cxnLst/>
            <a:rect l="l" t="t" r="r" b="b"/>
            <a:pathLst>
              <a:path w="2834694" h="3405864">
                <a:moveTo>
                  <a:pt x="2834694" y="0"/>
                </a:moveTo>
                <a:lnTo>
                  <a:pt x="0" y="0"/>
                </a:lnTo>
                <a:lnTo>
                  <a:pt x="0" y="3405864"/>
                </a:lnTo>
                <a:lnTo>
                  <a:pt x="2834694" y="3405864"/>
                </a:lnTo>
                <a:lnTo>
                  <a:pt x="2834694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15335586" y="560387"/>
            <a:ext cx="1486663" cy="1557601"/>
          </a:xfrm>
          <a:custGeom>
            <a:avLst/>
            <a:gdLst/>
            <a:ahLst/>
            <a:cxnLst/>
            <a:rect l="l" t="t" r="r" b="b"/>
            <a:pathLst>
              <a:path w="1486663" h="1557601">
                <a:moveTo>
                  <a:pt x="0" y="0"/>
                </a:moveTo>
                <a:lnTo>
                  <a:pt x="1486663" y="0"/>
                </a:lnTo>
                <a:lnTo>
                  <a:pt x="1486663" y="1557601"/>
                </a:lnTo>
                <a:lnTo>
                  <a:pt x="0" y="155760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27" name="Freeform 27"/>
          <p:cNvSpPr/>
          <p:nvPr/>
        </p:nvSpPr>
        <p:spPr>
          <a:xfrm>
            <a:off x="16373151" y="6068400"/>
            <a:ext cx="886149" cy="909295"/>
          </a:xfrm>
          <a:custGeom>
            <a:avLst/>
            <a:gdLst/>
            <a:ahLst/>
            <a:cxnLst/>
            <a:rect l="l" t="t" r="r" b="b"/>
            <a:pathLst>
              <a:path w="886149" h="909295">
                <a:moveTo>
                  <a:pt x="0" y="0"/>
                </a:moveTo>
                <a:lnTo>
                  <a:pt x="886149" y="0"/>
                </a:lnTo>
                <a:lnTo>
                  <a:pt x="886149" y="909295"/>
                </a:lnTo>
                <a:lnTo>
                  <a:pt x="0" y="90929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28" name="Freeform 28"/>
          <p:cNvSpPr/>
          <p:nvPr/>
        </p:nvSpPr>
        <p:spPr>
          <a:xfrm>
            <a:off x="673521" y="3504775"/>
            <a:ext cx="710358" cy="728912"/>
          </a:xfrm>
          <a:custGeom>
            <a:avLst/>
            <a:gdLst/>
            <a:ahLst/>
            <a:cxnLst/>
            <a:rect l="l" t="t" r="r" b="b"/>
            <a:pathLst>
              <a:path w="710358" h="728912">
                <a:moveTo>
                  <a:pt x="0" y="0"/>
                </a:moveTo>
                <a:lnTo>
                  <a:pt x="710358" y="0"/>
                </a:lnTo>
                <a:lnTo>
                  <a:pt x="710358" y="728912"/>
                </a:lnTo>
                <a:lnTo>
                  <a:pt x="0" y="72891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29" name="Freeform 29"/>
          <p:cNvSpPr/>
          <p:nvPr/>
        </p:nvSpPr>
        <p:spPr>
          <a:xfrm>
            <a:off x="1398282" y="1028700"/>
            <a:ext cx="1412764" cy="1449664"/>
          </a:xfrm>
          <a:custGeom>
            <a:avLst/>
            <a:gdLst/>
            <a:ahLst/>
            <a:cxnLst/>
            <a:rect l="l" t="t" r="r" b="b"/>
            <a:pathLst>
              <a:path w="1412764" h="1449664">
                <a:moveTo>
                  <a:pt x="0" y="0"/>
                </a:moveTo>
                <a:lnTo>
                  <a:pt x="1412764" y="0"/>
                </a:lnTo>
                <a:lnTo>
                  <a:pt x="1412764" y="1449664"/>
                </a:lnTo>
                <a:lnTo>
                  <a:pt x="0" y="144966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30" name="Freeform 30"/>
          <p:cNvSpPr/>
          <p:nvPr/>
        </p:nvSpPr>
        <p:spPr>
          <a:xfrm rot="-900278">
            <a:off x="15521175" y="3199729"/>
            <a:ext cx="2085450" cy="1026217"/>
          </a:xfrm>
          <a:custGeom>
            <a:avLst/>
            <a:gdLst/>
            <a:ahLst/>
            <a:cxnLst/>
            <a:rect l="l" t="t" r="r" b="b"/>
            <a:pathLst>
              <a:path w="2085450" h="1026217">
                <a:moveTo>
                  <a:pt x="0" y="0"/>
                </a:moveTo>
                <a:lnTo>
                  <a:pt x="2085450" y="0"/>
                </a:lnTo>
                <a:lnTo>
                  <a:pt x="2085450" y="1026217"/>
                </a:lnTo>
                <a:lnTo>
                  <a:pt x="0" y="1026217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31" name="Freeform 31"/>
          <p:cNvSpPr/>
          <p:nvPr/>
        </p:nvSpPr>
        <p:spPr>
          <a:xfrm rot="1013763">
            <a:off x="777638" y="5917326"/>
            <a:ext cx="2085450" cy="1026217"/>
          </a:xfrm>
          <a:custGeom>
            <a:avLst/>
            <a:gdLst/>
            <a:ahLst/>
            <a:cxnLst/>
            <a:rect l="l" t="t" r="r" b="b"/>
            <a:pathLst>
              <a:path w="2085450" h="1026217">
                <a:moveTo>
                  <a:pt x="0" y="0"/>
                </a:moveTo>
                <a:lnTo>
                  <a:pt x="2085450" y="0"/>
                </a:lnTo>
                <a:lnTo>
                  <a:pt x="2085450" y="1026217"/>
                </a:lnTo>
                <a:lnTo>
                  <a:pt x="0" y="1026217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32" name="Freeform 32"/>
          <p:cNvSpPr/>
          <p:nvPr/>
        </p:nvSpPr>
        <p:spPr>
          <a:xfrm>
            <a:off x="5950891" y="9067133"/>
            <a:ext cx="1851316" cy="1980981"/>
          </a:xfrm>
          <a:custGeom>
            <a:avLst/>
            <a:gdLst/>
            <a:ahLst/>
            <a:cxnLst/>
            <a:rect l="l" t="t" r="r" b="b"/>
            <a:pathLst>
              <a:path w="1851316" h="1980981">
                <a:moveTo>
                  <a:pt x="0" y="0"/>
                </a:moveTo>
                <a:lnTo>
                  <a:pt x="1851317" y="0"/>
                </a:lnTo>
                <a:lnTo>
                  <a:pt x="1851317" y="1980981"/>
                </a:lnTo>
                <a:lnTo>
                  <a:pt x="0" y="1980981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33" name="Freeform 33"/>
          <p:cNvSpPr/>
          <p:nvPr/>
        </p:nvSpPr>
        <p:spPr>
          <a:xfrm>
            <a:off x="10484035" y="9067133"/>
            <a:ext cx="1851316" cy="1980981"/>
          </a:xfrm>
          <a:custGeom>
            <a:avLst/>
            <a:gdLst/>
            <a:ahLst/>
            <a:cxnLst/>
            <a:rect l="l" t="t" r="r" b="b"/>
            <a:pathLst>
              <a:path w="1851316" h="1980981">
                <a:moveTo>
                  <a:pt x="0" y="0"/>
                </a:moveTo>
                <a:lnTo>
                  <a:pt x="1851316" y="0"/>
                </a:lnTo>
                <a:lnTo>
                  <a:pt x="1851316" y="1980981"/>
                </a:lnTo>
                <a:lnTo>
                  <a:pt x="0" y="1980981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34" name="Freeform 34"/>
          <p:cNvSpPr/>
          <p:nvPr/>
        </p:nvSpPr>
        <p:spPr>
          <a:xfrm>
            <a:off x="8156390" y="8627182"/>
            <a:ext cx="1975219" cy="1892619"/>
          </a:xfrm>
          <a:custGeom>
            <a:avLst/>
            <a:gdLst/>
            <a:ahLst/>
            <a:cxnLst/>
            <a:rect l="l" t="t" r="r" b="b"/>
            <a:pathLst>
              <a:path w="1975219" h="1892619">
                <a:moveTo>
                  <a:pt x="0" y="0"/>
                </a:moveTo>
                <a:lnTo>
                  <a:pt x="1975220" y="0"/>
                </a:lnTo>
                <a:lnTo>
                  <a:pt x="1975220" y="1892619"/>
                </a:lnTo>
                <a:lnTo>
                  <a:pt x="0" y="1892619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50265" y="1632845"/>
            <a:ext cx="16387468" cy="678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3398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D2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164871" y="876300"/>
            <a:ext cx="15925800" cy="8610600"/>
          </a:xfrm>
          <a:prstGeom prst="roundRect">
            <a:avLst>
              <a:gd name="adj" fmla="val 7986"/>
            </a:avLst>
          </a:prstGeom>
          <a:solidFill>
            <a:schemeClr val="bg1"/>
          </a:solidFill>
          <a:ln>
            <a:solidFill>
              <a:srgbClr val="FC84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55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12032" y="452685"/>
            <a:ext cx="2281614" cy="2209800"/>
          </a:xfrm>
          <a:custGeom>
            <a:avLst/>
            <a:gdLst/>
            <a:ahLst/>
            <a:cxnLst/>
            <a:rect l="l" t="t" r="r" b="b"/>
            <a:pathLst>
              <a:path w="8525629" h="8229600">
                <a:moveTo>
                  <a:pt x="0" y="0"/>
                </a:moveTo>
                <a:lnTo>
                  <a:pt x="8525628" y="0"/>
                </a:lnTo>
                <a:lnTo>
                  <a:pt x="8525628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9" name="Freeform 2"/>
          <p:cNvSpPr/>
          <p:nvPr/>
        </p:nvSpPr>
        <p:spPr>
          <a:xfrm>
            <a:off x="2841271" y="1581556"/>
            <a:ext cx="12573000" cy="2590800"/>
          </a:xfrm>
          <a:custGeom>
            <a:avLst/>
            <a:gdLst/>
            <a:ahLst/>
            <a:cxnLst/>
            <a:rect l="l" t="t" r="r" b="b"/>
            <a:pathLst>
              <a:path w="15350882" h="6756010">
                <a:moveTo>
                  <a:pt x="0" y="0"/>
                </a:moveTo>
                <a:lnTo>
                  <a:pt x="15350882" y="0"/>
                </a:lnTo>
                <a:lnTo>
                  <a:pt x="15350882" y="6756010"/>
                </a:lnTo>
                <a:lnTo>
                  <a:pt x="0" y="675601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rcRect/>
            <a:stretch>
              <a:fillRect l="-61177" t="-98022" r="-66991" b="-577084"/>
            </a:stretch>
          </a:blipFill>
        </p:spPr>
      </p:sp>
      <p:sp>
        <p:nvSpPr>
          <p:cNvPr id="11" name="Freeform 2"/>
          <p:cNvSpPr/>
          <p:nvPr/>
        </p:nvSpPr>
        <p:spPr>
          <a:xfrm>
            <a:off x="4403371" y="4595971"/>
            <a:ext cx="9448800" cy="2514600"/>
          </a:xfrm>
          <a:custGeom>
            <a:avLst/>
            <a:gdLst/>
            <a:ahLst/>
            <a:cxnLst/>
            <a:rect l="l" t="t" r="r" b="b"/>
            <a:pathLst>
              <a:path w="15350882" h="6756010">
                <a:moveTo>
                  <a:pt x="0" y="0"/>
                </a:moveTo>
                <a:lnTo>
                  <a:pt x="15350882" y="0"/>
                </a:lnTo>
                <a:lnTo>
                  <a:pt x="15350882" y="6756010"/>
                </a:lnTo>
                <a:lnTo>
                  <a:pt x="0" y="675601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rcRect/>
            <a:stretch>
              <a:fillRect l="-79873" t="-240165" r="-123739" b="-458427"/>
            </a:stretch>
          </a:blipFill>
        </p:spPr>
      </p:sp>
      <p:sp>
        <p:nvSpPr>
          <p:cNvPr id="12" name="Rectangle 11"/>
          <p:cNvSpPr/>
          <p:nvPr/>
        </p:nvSpPr>
        <p:spPr>
          <a:xfrm>
            <a:off x="2307871" y="7472115"/>
            <a:ext cx="13106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7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Nhắc</a:t>
            </a:r>
            <a:r>
              <a:rPr lang="en-GB" sz="7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7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GB" sz="7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7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tên</a:t>
            </a:r>
            <a:r>
              <a:rPr lang="en-GB" sz="7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7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GB" sz="7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7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nét</a:t>
            </a:r>
            <a:r>
              <a:rPr lang="en-GB" sz="7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7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cơ</a:t>
            </a:r>
            <a:r>
              <a:rPr lang="en-GB" sz="7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7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bản</a:t>
            </a:r>
            <a:r>
              <a:rPr lang="en-GB" sz="7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7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GB" sz="7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2128527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677071" y="-237528"/>
            <a:ext cx="19642141" cy="5704057"/>
          </a:xfrm>
          <a:custGeom>
            <a:avLst/>
            <a:gdLst/>
            <a:ahLst/>
            <a:cxnLst/>
            <a:rect l="l" t="t" r="r" b="b"/>
            <a:pathLst>
              <a:path w="19642141" h="5704057">
                <a:moveTo>
                  <a:pt x="0" y="0"/>
                </a:moveTo>
                <a:lnTo>
                  <a:pt x="19642142" y="0"/>
                </a:lnTo>
                <a:lnTo>
                  <a:pt x="19642142" y="5704057"/>
                </a:lnTo>
                <a:lnTo>
                  <a:pt x="0" y="570405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122489"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12567467" y="8627182"/>
            <a:ext cx="2768119" cy="1962848"/>
          </a:xfrm>
          <a:custGeom>
            <a:avLst/>
            <a:gdLst/>
            <a:ahLst/>
            <a:cxnLst/>
            <a:rect l="l" t="t" r="r" b="b"/>
            <a:pathLst>
              <a:path w="2768119" h="1962848">
                <a:moveTo>
                  <a:pt x="0" y="0"/>
                </a:moveTo>
                <a:lnTo>
                  <a:pt x="2768119" y="0"/>
                </a:lnTo>
                <a:lnTo>
                  <a:pt x="2768119" y="1962848"/>
                </a:lnTo>
                <a:lnTo>
                  <a:pt x="0" y="196284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 flipH="1">
            <a:off x="2828589" y="8627182"/>
            <a:ext cx="2768119" cy="1962848"/>
          </a:xfrm>
          <a:custGeom>
            <a:avLst/>
            <a:gdLst/>
            <a:ahLst/>
            <a:cxnLst/>
            <a:rect l="l" t="t" r="r" b="b"/>
            <a:pathLst>
              <a:path w="2768119" h="1962848">
                <a:moveTo>
                  <a:pt x="2768119" y="0"/>
                </a:moveTo>
                <a:lnTo>
                  <a:pt x="0" y="0"/>
                </a:lnTo>
                <a:lnTo>
                  <a:pt x="0" y="1962848"/>
                </a:lnTo>
                <a:lnTo>
                  <a:pt x="2768119" y="1962848"/>
                </a:lnTo>
                <a:lnTo>
                  <a:pt x="2768119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15171937" y="7703249"/>
            <a:ext cx="2783925" cy="3344865"/>
          </a:xfrm>
          <a:custGeom>
            <a:avLst/>
            <a:gdLst/>
            <a:ahLst/>
            <a:cxnLst/>
            <a:rect l="l" t="t" r="r" b="b"/>
            <a:pathLst>
              <a:path w="2783925" h="3344865">
                <a:moveTo>
                  <a:pt x="0" y="0"/>
                </a:moveTo>
                <a:lnTo>
                  <a:pt x="2783925" y="0"/>
                </a:lnTo>
                <a:lnTo>
                  <a:pt x="2783925" y="3344865"/>
                </a:lnTo>
                <a:lnTo>
                  <a:pt x="0" y="334486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 flipH="1">
            <a:off x="332138" y="7642250"/>
            <a:ext cx="2834694" cy="3405864"/>
          </a:xfrm>
          <a:custGeom>
            <a:avLst/>
            <a:gdLst/>
            <a:ahLst/>
            <a:cxnLst/>
            <a:rect l="l" t="t" r="r" b="b"/>
            <a:pathLst>
              <a:path w="2834694" h="3405864">
                <a:moveTo>
                  <a:pt x="2834694" y="0"/>
                </a:moveTo>
                <a:lnTo>
                  <a:pt x="0" y="0"/>
                </a:lnTo>
                <a:lnTo>
                  <a:pt x="0" y="3405864"/>
                </a:lnTo>
                <a:lnTo>
                  <a:pt x="2834694" y="3405864"/>
                </a:lnTo>
                <a:lnTo>
                  <a:pt x="2834694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15335586" y="560387"/>
            <a:ext cx="1486663" cy="1557601"/>
          </a:xfrm>
          <a:custGeom>
            <a:avLst/>
            <a:gdLst/>
            <a:ahLst/>
            <a:cxnLst/>
            <a:rect l="l" t="t" r="r" b="b"/>
            <a:pathLst>
              <a:path w="1486663" h="1557601">
                <a:moveTo>
                  <a:pt x="0" y="0"/>
                </a:moveTo>
                <a:lnTo>
                  <a:pt x="1486663" y="0"/>
                </a:lnTo>
                <a:lnTo>
                  <a:pt x="1486663" y="1557601"/>
                </a:lnTo>
                <a:lnTo>
                  <a:pt x="0" y="155760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27" name="Freeform 27"/>
          <p:cNvSpPr/>
          <p:nvPr/>
        </p:nvSpPr>
        <p:spPr>
          <a:xfrm>
            <a:off x="16373151" y="6068400"/>
            <a:ext cx="886149" cy="909295"/>
          </a:xfrm>
          <a:custGeom>
            <a:avLst/>
            <a:gdLst/>
            <a:ahLst/>
            <a:cxnLst/>
            <a:rect l="l" t="t" r="r" b="b"/>
            <a:pathLst>
              <a:path w="886149" h="909295">
                <a:moveTo>
                  <a:pt x="0" y="0"/>
                </a:moveTo>
                <a:lnTo>
                  <a:pt x="886149" y="0"/>
                </a:lnTo>
                <a:lnTo>
                  <a:pt x="886149" y="909295"/>
                </a:lnTo>
                <a:lnTo>
                  <a:pt x="0" y="90929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28" name="Freeform 28"/>
          <p:cNvSpPr/>
          <p:nvPr/>
        </p:nvSpPr>
        <p:spPr>
          <a:xfrm>
            <a:off x="673521" y="3504775"/>
            <a:ext cx="710358" cy="728912"/>
          </a:xfrm>
          <a:custGeom>
            <a:avLst/>
            <a:gdLst/>
            <a:ahLst/>
            <a:cxnLst/>
            <a:rect l="l" t="t" r="r" b="b"/>
            <a:pathLst>
              <a:path w="710358" h="728912">
                <a:moveTo>
                  <a:pt x="0" y="0"/>
                </a:moveTo>
                <a:lnTo>
                  <a:pt x="710358" y="0"/>
                </a:lnTo>
                <a:lnTo>
                  <a:pt x="710358" y="728912"/>
                </a:lnTo>
                <a:lnTo>
                  <a:pt x="0" y="72891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29" name="Freeform 29"/>
          <p:cNvSpPr/>
          <p:nvPr/>
        </p:nvSpPr>
        <p:spPr>
          <a:xfrm>
            <a:off x="1398282" y="1028700"/>
            <a:ext cx="1412764" cy="1449664"/>
          </a:xfrm>
          <a:custGeom>
            <a:avLst/>
            <a:gdLst/>
            <a:ahLst/>
            <a:cxnLst/>
            <a:rect l="l" t="t" r="r" b="b"/>
            <a:pathLst>
              <a:path w="1412764" h="1449664">
                <a:moveTo>
                  <a:pt x="0" y="0"/>
                </a:moveTo>
                <a:lnTo>
                  <a:pt x="1412764" y="0"/>
                </a:lnTo>
                <a:lnTo>
                  <a:pt x="1412764" y="1449664"/>
                </a:lnTo>
                <a:lnTo>
                  <a:pt x="0" y="144966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30" name="Freeform 30"/>
          <p:cNvSpPr/>
          <p:nvPr/>
        </p:nvSpPr>
        <p:spPr>
          <a:xfrm rot="-900278">
            <a:off x="15521175" y="3199729"/>
            <a:ext cx="2085450" cy="1026217"/>
          </a:xfrm>
          <a:custGeom>
            <a:avLst/>
            <a:gdLst/>
            <a:ahLst/>
            <a:cxnLst/>
            <a:rect l="l" t="t" r="r" b="b"/>
            <a:pathLst>
              <a:path w="2085450" h="1026217">
                <a:moveTo>
                  <a:pt x="0" y="0"/>
                </a:moveTo>
                <a:lnTo>
                  <a:pt x="2085450" y="0"/>
                </a:lnTo>
                <a:lnTo>
                  <a:pt x="2085450" y="1026217"/>
                </a:lnTo>
                <a:lnTo>
                  <a:pt x="0" y="1026217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31" name="Freeform 31"/>
          <p:cNvSpPr/>
          <p:nvPr/>
        </p:nvSpPr>
        <p:spPr>
          <a:xfrm rot="1013763">
            <a:off x="777638" y="5917326"/>
            <a:ext cx="2085450" cy="1026217"/>
          </a:xfrm>
          <a:custGeom>
            <a:avLst/>
            <a:gdLst/>
            <a:ahLst/>
            <a:cxnLst/>
            <a:rect l="l" t="t" r="r" b="b"/>
            <a:pathLst>
              <a:path w="2085450" h="1026217">
                <a:moveTo>
                  <a:pt x="0" y="0"/>
                </a:moveTo>
                <a:lnTo>
                  <a:pt x="2085450" y="0"/>
                </a:lnTo>
                <a:lnTo>
                  <a:pt x="2085450" y="1026217"/>
                </a:lnTo>
                <a:lnTo>
                  <a:pt x="0" y="1026217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32" name="Freeform 32"/>
          <p:cNvSpPr/>
          <p:nvPr/>
        </p:nvSpPr>
        <p:spPr>
          <a:xfrm>
            <a:off x="5950891" y="9067133"/>
            <a:ext cx="1851316" cy="1980981"/>
          </a:xfrm>
          <a:custGeom>
            <a:avLst/>
            <a:gdLst/>
            <a:ahLst/>
            <a:cxnLst/>
            <a:rect l="l" t="t" r="r" b="b"/>
            <a:pathLst>
              <a:path w="1851316" h="1980981">
                <a:moveTo>
                  <a:pt x="0" y="0"/>
                </a:moveTo>
                <a:lnTo>
                  <a:pt x="1851317" y="0"/>
                </a:lnTo>
                <a:lnTo>
                  <a:pt x="1851317" y="1980981"/>
                </a:lnTo>
                <a:lnTo>
                  <a:pt x="0" y="1980981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33" name="Freeform 33"/>
          <p:cNvSpPr/>
          <p:nvPr/>
        </p:nvSpPr>
        <p:spPr>
          <a:xfrm>
            <a:off x="10484035" y="9067133"/>
            <a:ext cx="1851316" cy="1980981"/>
          </a:xfrm>
          <a:custGeom>
            <a:avLst/>
            <a:gdLst/>
            <a:ahLst/>
            <a:cxnLst/>
            <a:rect l="l" t="t" r="r" b="b"/>
            <a:pathLst>
              <a:path w="1851316" h="1980981">
                <a:moveTo>
                  <a:pt x="0" y="0"/>
                </a:moveTo>
                <a:lnTo>
                  <a:pt x="1851316" y="0"/>
                </a:lnTo>
                <a:lnTo>
                  <a:pt x="1851316" y="1980981"/>
                </a:lnTo>
                <a:lnTo>
                  <a:pt x="0" y="1980981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34" name="Freeform 34"/>
          <p:cNvSpPr/>
          <p:nvPr/>
        </p:nvSpPr>
        <p:spPr>
          <a:xfrm>
            <a:off x="8156390" y="8627182"/>
            <a:ext cx="1975219" cy="1892619"/>
          </a:xfrm>
          <a:custGeom>
            <a:avLst/>
            <a:gdLst/>
            <a:ahLst/>
            <a:cxnLst/>
            <a:rect l="l" t="t" r="r" b="b"/>
            <a:pathLst>
              <a:path w="1975219" h="1892619">
                <a:moveTo>
                  <a:pt x="0" y="0"/>
                </a:moveTo>
                <a:lnTo>
                  <a:pt x="1975220" y="0"/>
                </a:lnTo>
                <a:lnTo>
                  <a:pt x="1975220" y="1892619"/>
                </a:lnTo>
                <a:lnTo>
                  <a:pt x="0" y="1892619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024423" y="1421762"/>
            <a:ext cx="16289924" cy="678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8076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</TotalTime>
  <Words>67</Words>
  <Application>Microsoft Office PowerPoint</Application>
  <PresentationFormat>Custom</PresentationFormat>
  <Paragraphs>11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SVN-Newton</vt:lpstr>
      <vt:lpstr>Lilita One</vt:lpstr>
      <vt:lpstr>Calibri</vt:lpstr>
      <vt:lpstr>UVF Barmbrack</vt:lpstr>
      <vt:lpstr>Cambria</vt:lpstr>
      <vt:lpstr>Arial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Làm quen với các nét cơ bản</dc:title>
  <dc:creator>admin</dc:creator>
  <cp:lastModifiedBy>pc</cp:lastModifiedBy>
  <cp:revision>29</cp:revision>
  <dcterms:created xsi:type="dcterms:W3CDTF">2006-08-16T00:00:00Z</dcterms:created>
  <dcterms:modified xsi:type="dcterms:W3CDTF">2025-09-07T09:59:10Z</dcterms:modified>
  <dc:identifier>DAGsGHcVr2k</dc:identifier>
</cp:coreProperties>
</file>