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259" r:id="rId3"/>
    <p:sldId id="268" r:id="rId4"/>
  </p:sldIdLst>
  <p:sldSz cx="18288000" cy="10287000"/>
  <p:notesSz cx="6858000" cy="9144000"/>
  <p:embeddedFontLst>
    <p:embeddedFont>
      <p:font typeface="#9Slide05 Dancing Script" panose="020B0604020202020204" charset="0"/>
      <p:bold r:id="rId6"/>
    </p:embeddedFont>
    <p:embeddedFont>
      <p:font typeface="Segoe Script" panose="030B0504020000000003" pitchFamily="66" charset="0"/>
      <p:regular r:id="rId7"/>
      <p:bold r:id="rId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E09"/>
    <a:srgbClr val="F77863"/>
    <a:srgbClr val="FFA81C"/>
    <a:srgbClr val="FF9C26"/>
    <a:srgbClr val="CF4461"/>
    <a:srgbClr val="F78377"/>
    <a:srgbClr val="E83F2C"/>
    <a:srgbClr val="590103"/>
    <a:srgbClr val="670001"/>
    <a:srgbClr val="D79B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86800" autoAdjust="0"/>
  </p:normalViewPr>
  <p:slideViewPr>
    <p:cSldViewPr>
      <p:cViewPr varScale="1">
        <p:scale>
          <a:sx n="46" d="100"/>
          <a:sy n="46" d="100"/>
        </p:scale>
        <p:origin x="75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theme" Target="theme/theme1.xml"/><Relationship Id="rId5" Type="http://schemas.openxmlformats.org/officeDocument/2006/relationships/notesMaster" Target="notesMasters/notesMaster1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105706-6A49-4A0C-88A4-236BC8F951B1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4DC1F-91EE-4A39-98E4-D79BE63E76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625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www.facebook.com/groups/629898828017053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extBox 3">
            <a:extLst>
              <a:ext uri="{FF2B5EF4-FFF2-40B4-BE49-F238E27FC236}">
                <a16:creationId xmlns:a16="http://schemas.microsoft.com/office/drawing/2014/main" id="{2894F91E-3123-41F3-898F-41768B1AB37E}"/>
              </a:ext>
            </a:extLst>
          </p:cNvPr>
          <p:cNvSpPr txBox="1"/>
          <p:nvPr userDrawn="1"/>
        </p:nvSpPr>
        <p:spPr>
          <a:xfrm>
            <a:off x="2209800" y="11278593"/>
            <a:ext cx="15327630" cy="216982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5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45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4500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 (</a:t>
            </a:r>
            <a:r>
              <a:rPr kumimoji="0" lang="en-US" sz="4500" b="1" i="0" u="sng" strike="noStrike" kern="1200" cap="none" spc="0" normalizeH="0" baseline="0" noProof="0" dirty="0" err="1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Cảm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) </a:t>
            </a: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– </a:t>
            </a:r>
            <a:r>
              <a:rPr kumimoji="0" lang="en-US" sz="4500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0905919065  (Linh)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C9EA9DF-50C8-470D-9D82-ABF03C1A13D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05319" y="-324601"/>
            <a:ext cx="4111074" cy="42185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1E9EB5F-7818-463E-A31A-BE2D613DB256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27363" y="10248900"/>
            <a:ext cx="3731495" cy="3829050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id="{D7D37C6F-4D8B-4D63-89E1-7F3323969F5F}"/>
              </a:ext>
            </a:extLst>
          </p:cNvPr>
          <p:cNvSpPr txBox="1"/>
          <p:nvPr userDrawn="1"/>
        </p:nvSpPr>
        <p:spPr>
          <a:xfrm>
            <a:off x="8686800" y="-958372"/>
            <a:ext cx="1532763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500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5 Dancing Script" panose="03080800040507000D00" pitchFamily="66" charset="0"/>
                <a:ea typeface="+mn-ea"/>
                <a:cs typeface="Times New Roman" panose="02020603050405020304" pitchFamily="18" charset="0"/>
              </a:rPr>
              <a:t>By Hồng Linh</a:t>
            </a:r>
            <a:endParaRPr kumimoji="0" lang="en-US" sz="4500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#9Slide05 Dancing Script" panose="03080800040507000D00" pitchFamily="66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TextBox 3">
            <a:extLst>
              <a:ext uri="{FF2B5EF4-FFF2-40B4-BE49-F238E27FC236}">
                <a16:creationId xmlns:a16="http://schemas.microsoft.com/office/drawing/2014/main" id="{A026BC2B-0C73-402A-8A33-D6D8DC47D7A3}"/>
              </a:ext>
            </a:extLst>
          </p:cNvPr>
          <p:cNvSpPr txBox="1"/>
          <p:nvPr userDrawn="1"/>
        </p:nvSpPr>
        <p:spPr>
          <a:xfrm>
            <a:off x="-756138" y="9678986"/>
            <a:ext cx="38862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4902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  <a:t>Măng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lumMod val="20000"/>
                    <a:lumOff val="80000"/>
                  </a:schemeClr>
                </a:solidFill>
                <a:effectLst/>
                <a:uLnTx/>
                <a:uFillTx/>
                <a:latin typeface="Segoe Script" panose="030B0504020000000003" pitchFamily="66" charset="0"/>
                <a:ea typeface="+mn-ea"/>
                <a:cs typeface="Times New Roman" panose="02020603050405020304" pitchFamily="18" charset="0"/>
              </a:rPr>
              <a:t> Non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3F913523-9F38-498C-A019-6736D8F755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-108438"/>
            <a:ext cx="17143093" cy="1028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800101"/>
            <a:ext cx="16764000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F79AEDE-F6A6-4B15-A7BE-FF1DFD4B6D34}"/>
              </a:ext>
            </a:extLst>
          </p:cNvPr>
          <p:cNvSpPr txBox="1"/>
          <p:nvPr/>
        </p:nvSpPr>
        <p:spPr>
          <a:xfrm>
            <a:off x="3810000" y="8176155"/>
            <a:ext cx="96183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Hệ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thống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14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nét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viết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c</a:t>
            </a:r>
            <a:r>
              <a:rPr lang="vi-VN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ơ</a:t>
            </a:r>
            <a:r>
              <a:rPr lang="en-US" sz="54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bản</a:t>
            </a:r>
            <a:endParaRPr lang="en-US" sz="5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85A8F45-4B17-4CAC-A9C4-D34B6C6E50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300" y="2948449"/>
            <a:ext cx="14249400" cy="463383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A448AEA-8600-4B20-B858-E637CE3690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244081"/>
            <a:ext cx="6327999" cy="21427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A39F1F7-FA7B-4C11-88D7-F90EB06CF024}"/>
              </a:ext>
            </a:extLst>
          </p:cNvPr>
          <p:cNvSpPr/>
          <p:nvPr/>
        </p:nvSpPr>
        <p:spPr>
          <a:xfrm>
            <a:off x="762000" y="800100"/>
            <a:ext cx="16764000" cy="8458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13AD48C-C5AF-4873-94CA-FE9F4B655515}"/>
              </a:ext>
            </a:extLst>
          </p:cNvPr>
          <p:cNvSpPr txBox="1"/>
          <p:nvPr/>
        </p:nvSpPr>
        <p:spPr>
          <a:xfrm>
            <a:off x="7239000" y="2613216"/>
            <a:ext cx="32912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rgbClr val="E83F2C"/>
                </a:solidFill>
                <a:latin typeface="UTM Avo" panose="02040603050506020204" pitchFamily="18" charset="0"/>
              </a:rPr>
              <a:t>Chuẩn</a:t>
            </a:r>
            <a:r>
              <a:rPr lang="en-US" sz="5400" b="1" dirty="0">
                <a:solidFill>
                  <a:srgbClr val="E83F2C"/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rgbClr val="E83F2C"/>
                </a:solidFill>
                <a:latin typeface="UTM Avo" panose="02040603050506020204" pitchFamily="18" charset="0"/>
              </a:rPr>
              <a:t>bị</a:t>
            </a:r>
            <a:endParaRPr lang="en-US" sz="5400" b="1" dirty="0">
              <a:solidFill>
                <a:srgbClr val="E83F2C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Bảng học sinh bảng con lớp 1">
            <a:extLst>
              <a:ext uri="{FF2B5EF4-FFF2-40B4-BE49-F238E27FC236}">
                <a16:creationId xmlns:a16="http://schemas.microsoft.com/office/drawing/2014/main" id="{4BBA6D78-1F2B-472F-AE08-03B4A86CC6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00" b="17500"/>
          <a:stretch/>
        </p:blipFill>
        <p:spPr bwMode="auto">
          <a:xfrm>
            <a:off x="1816584" y="4064556"/>
            <a:ext cx="4454769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HẤN VIẾT BẢNG MIC TRẮNG (10 VIÊN) - Văn phòng phẩm Thịnh Đại Phát">
            <a:extLst>
              <a:ext uri="{FF2B5EF4-FFF2-40B4-BE49-F238E27FC236}">
                <a16:creationId xmlns:a16="http://schemas.microsoft.com/office/drawing/2014/main" id="{9DD56CDB-5753-470E-87B6-CC9E28B702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70" b="13098"/>
          <a:stretch/>
        </p:blipFill>
        <p:spPr bwMode="auto">
          <a:xfrm>
            <a:off x="6774959" y="3818537"/>
            <a:ext cx="4762500" cy="338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Lau Bảng Deli 7810">
            <a:extLst>
              <a:ext uri="{FF2B5EF4-FFF2-40B4-BE49-F238E27FC236}">
                <a16:creationId xmlns:a16="http://schemas.microsoft.com/office/drawing/2014/main" id="{7C87F988-7F42-4C28-9918-55A2A58D788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67" b="16667"/>
          <a:stretch/>
        </p:blipFill>
        <p:spPr bwMode="auto">
          <a:xfrm>
            <a:off x="12143992" y="4310974"/>
            <a:ext cx="4589021" cy="3059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E4EA35D-B17D-4F8C-9AC6-24EC31CF98FC}"/>
              </a:ext>
            </a:extLst>
          </p:cNvPr>
          <p:cNvSpPr txBox="1"/>
          <p:nvPr/>
        </p:nvSpPr>
        <p:spPr>
          <a:xfrm>
            <a:off x="2147059" y="7206175"/>
            <a:ext cx="34628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Bảng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con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FF1161-9AF5-4002-8E71-8FCA637EC82D}"/>
              </a:ext>
            </a:extLst>
          </p:cNvPr>
          <p:cNvSpPr txBox="1"/>
          <p:nvPr/>
        </p:nvSpPr>
        <p:spPr>
          <a:xfrm>
            <a:off x="7239000" y="7206175"/>
            <a:ext cx="39132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Phấn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trắng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24C4591-11E4-43BB-B58F-13EEC3CC5A0A}"/>
              </a:ext>
            </a:extLst>
          </p:cNvPr>
          <p:cNvSpPr txBox="1"/>
          <p:nvPr/>
        </p:nvSpPr>
        <p:spPr>
          <a:xfrm>
            <a:off x="12227690" y="7206175"/>
            <a:ext cx="44053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Đồ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lau</a:t>
            </a:r>
            <a:r>
              <a:rPr lang="en-US" sz="5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 </a:t>
            </a:r>
            <a:r>
              <a:rPr lang="en-US" sz="5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UTM Avo" panose="02040603050506020204" pitchFamily="18" charset="0"/>
              </a:rPr>
              <a:t>bảng</a:t>
            </a:r>
            <a:endParaRPr lang="en-US" sz="5400" b="1" dirty="0">
              <a:solidFill>
                <a:schemeClr val="tx1">
                  <a:lumMod val="85000"/>
                  <a:lumOff val="15000"/>
                </a:schemeClr>
              </a:solidFill>
              <a:latin typeface="UTM Avo" panose="02040603050506020204" pitchFamily="18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8FC8EC-5411-481B-AE98-500C348B6E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" y="878556"/>
            <a:ext cx="13826926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631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7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10261</TotalTime>
  <Words>17</Words>
  <Application>Microsoft Office PowerPoint</Application>
  <PresentationFormat>Custom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SVN-Newton</vt:lpstr>
      <vt:lpstr>UTM Avo</vt:lpstr>
      <vt:lpstr>Calibri</vt:lpstr>
      <vt:lpstr>#9Slide05 Dancing Script</vt:lpstr>
      <vt:lpstr>Arial</vt:lpstr>
      <vt:lpstr>Times New Roman</vt:lpstr>
      <vt:lpstr>Segoe Script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</dc:title>
  <dc:creator>ADMIN</dc:creator>
  <cp:lastModifiedBy>pc</cp:lastModifiedBy>
  <cp:revision>55</cp:revision>
  <dcterms:created xsi:type="dcterms:W3CDTF">2006-08-16T00:00:00Z</dcterms:created>
  <dcterms:modified xsi:type="dcterms:W3CDTF">2025-09-07T09:25:50Z</dcterms:modified>
  <dc:identifier>DAGqG7RVt-c</dc:identifier>
</cp:coreProperties>
</file>