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9" r:id="rId4"/>
    <p:sldId id="268" r:id="rId5"/>
    <p:sldId id="269" r:id="rId6"/>
    <p:sldId id="271" r:id="rId7"/>
    <p:sldId id="272" r:id="rId8"/>
    <p:sldId id="274" r:id="rId9"/>
    <p:sldId id="276" r:id="rId10"/>
    <p:sldId id="266" r:id="rId11"/>
    <p:sldId id="267" r:id="rId12"/>
    <p:sldId id="283" r:id="rId13"/>
  </p:sldIdLst>
  <p:sldSz cx="18288000" cy="10287000"/>
  <p:notesSz cx="6858000" cy="9144000"/>
  <p:embeddedFontLst>
    <p:embeddedFont>
      <p:font typeface="#9Slide03 IcielPanton Black" panose="020B0604020202020204" charset="0"/>
      <p:bold r:id="rId14"/>
    </p:embeddedFont>
    <p:embeddedFont>
      <p:font typeface="#9Slide05 Dancing Script" panose="020B0604020202020204" charset="0"/>
      <p:bold r:id="rId15"/>
    </p:embeddedFont>
    <p:embeddedFont>
      <p:font typeface="Segoe Script" panose="030B0504020000000003" pitchFamily="66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863"/>
    <a:srgbClr val="670001"/>
    <a:srgbClr val="FFCE09"/>
    <a:srgbClr val="E83F2C"/>
    <a:srgbClr val="FFA81C"/>
    <a:srgbClr val="D79B60"/>
    <a:srgbClr val="F78377"/>
    <a:srgbClr val="FF9C26"/>
    <a:srgbClr val="000000"/>
    <a:srgbClr val="125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894F91E-3123-41F3-898F-41768B1AB37E}"/>
              </a:ext>
            </a:extLst>
          </p:cNvPr>
          <p:cNvSpPr txBox="1"/>
          <p:nvPr userDrawn="1"/>
        </p:nvSpPr>
        <p:spPr>
          <a:xfrm>
            <a:off x="2209800" y="11278593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9EA9DF-50C8-470D-9D82-ABF03C1A13D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E9EB5F-7818-463E-A31A-BE2D613DB25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363" y="10248900"/>
            <a:ext cx="3731495" cy="382905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D7D37C6F-4D8B-4D63-89E1-7F3323969F5F}"/>
              </a:ext>
            </a:extLst>
          </p:cNvPr>
          <p:cNvSpPr txBox="1"/>
          <p:nvPr userDrawn="1"/>
        </p:nvSpPr>
        <p:spPr>
          <a:xfrm>
            <a:off x="8686800" y="-958372"/>
            <a:ext cx="1532763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Times New Roman" panose="02020603050405020304" pitchFamily="18" charset="0"/>
              </a:rPr>
              <a:t>By Hồng Linh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#9Slide05 Dancing Script" panose="03080800040507000D00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A026BC2B-0C73-402A-8A33-D6D8DC47D7A3}"/>
              </a:ext>
            </a:extLst>
          </p:cNvPr>
          <p:cNvSpPr txBox="1"/>
          <p:nvPr userDrawn="1"/>
        </p:nvSpPr>
        <p:spPr>
          <a:xfrm>
            <a:off x="-756138" y="9678986"/>
            <a:ext cx="3886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Times New Roman" panose="02020603050405020304" pitchFamily="18" charset="0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11FB17F-9708-4FAA-B690-5901BD66C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8" y="-1"/>
            <a:ext cx="18130612" cy="10377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9F1F7-FA7B-4C11-88D7-F90EB06CF024}"/>
              </a:ext>
            </a:extLst>
          </p:cNvPr>
          <p:cNvSpPr/>
          <p:nvPr/>
        </p:nvSpPr>
        <p:spPr>
          <a:xfrm>
            <a:off x="762000" y="2400300"/>
            <a:ext cx="1676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09B095-5EBF-4FDA-8699-039ECA7CB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56" y="3201901"/>
            <a:ext cx="16085744" cy="19686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7318DF-3B0E-4143-99F1-0B65E864C508}"/>
              </a:ext>
            </a:extLst>
          </p:cNvPr>
          <p:cNvSpPr txBox="1"/>
          <p:nvPr/>
        </p:nvSpPr>
        <p:spPr>
          <a:xfrm>
            <a:off x="990600" y="5513585"/>
            <a:ext cx="5589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số</a:t>
            </a:r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trên</a:t>
            </a:r>
            <a:endParaRPr lang="en-US" sz="5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0DB5CD-3FC4-4FF9-AB9D-297E861E7C2B}"/>
              </a:ext>
            </a:extLst>
          </p:cNvPr>
          <p:cNvSpPr txBox="1"/>
          <p:nvPr/>
        </p:nvSpPr>
        <p:spPr>
          <a:xfrm>
            <a:off x="990600" y="6667665"/>
            <a:ext cx="15456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số</a:t>
            </a:r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 2; 3; 4; 5; 7 đ</a:t>
            </a:r>
            <a:r>
              <a:rPr lang="vi-VN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ư</a:t>
            </a:r>
            <a:r>
              <a:rPr lang="en-US" sz="5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ợc</a:t>
            </a:r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 d</a:t>
            </a:r>
            <a:r>
              <a:rPr lang="vi-VN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ư</a:t>
            </a:r>
            <a:r>
              <a:rPr lang="en-US" sz="5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ới</a:t>
            </a:r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dạng</a:t>
            </a:r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 2 </a:t>
            </a:r>
            <a:r>
              <a:rPr lang="en-US" sz="5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kiểu</a:t>
            </a:r>
            <a:endParaRPr lang="en-US" sz="5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93DC3B-2CFE-4EBC-8BC2-876F92ADF885}"/>
              </a:ext>
            </a:extLst>
          </p:cNvPr>
          <p:cNvSpPr txBox="1"/>
          <p:nvPr/>
        </p:nvSpPr>
        <p:spPr>
          <a:xfrm>
            <a:off x="990600" y="7761170"/>
            <a:ext cx="10293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Hãy</a:t>
            </a:r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phân</a:t>
            </a:r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tích</a:t>
            </a:r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cấu</a:t>
            </a:r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tạo</a:t>
            </a:r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số</a:t>
            </a:r>
            <a:endParaRPr lang="en-US" sz="5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2CCA32-57AC-4D34-83BC-8E51024DC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0793"/>
            <a:ext cx="17509230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1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9F1F7-FA7B-4C11-88D7-F90EB06CF024}"/>
              </a:ext>
            </a:extLst>
          </p:cNvPr>
          <p:cNvSpPr/>
          <p:nvPr/>
        </p:nvSpPr>
        <p:spPr>
          <a:xfrm>
            <a:off x="762000" y="2400300"/>
            <a:ext cx="1676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D5EF4-7C60-49D0-A6E5-C9A2477E69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t="43956" r="16245" b="42592"/>
          <a:stretch/>
        </p:blipFill>
        <p:spPr>
          <a:xfrm>
            <a:off x="2180738" y="3160097"/>
            <a:ext cx="13335000" cy="1383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8E636E-1B0B-4BCA-9900-DEDAA9CFF7E3}"/>
              </a:ext>
            </a:extLst>
          </p:cNvPr>
          <p:cNvSpPr txBox="1"/>
          <p:nvPr/>
        </p:nvSpPr>
        <p:spPr>
          <a:xfrm>
            <a:off x="2180738" y="4733109"/>
            <a:ext cx="18870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latin typeface="UTM Avo" panose="02040603050506020204" pitchFamily="18" charset="0"/>
              </a:rPr>
              <a:t>dấu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400" dirty="0" err="1">
                <a:latin typeface="UTM Avo" panose="02040603050506020204" pitchFamily="18" charset="0"/>
              </a:rPr>
              <a:t>huyền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6EAE46-F9F2-47C7-A480-57D09ADF4149}"/>
              </a:ext>
            </a:extLst>
          </p:cNvPr>
          <p:cNvSpPr txBox="1"/>
          <p:nvPr/>
        </p:nvSpPr>
        <p:spPr>
          <a:xfrm>
            <a:off x="5398005" y="4713076"/>
            <a:ext cx="14542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latin typeface="UTM Avo" panose="02040603050506020204" pitchFamily="18" charset="0"/>
              </a:rPr>
              <a:t>dấu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400" dirty="0" err="1">
                <a:latin typeface="UTM Avo" panose="02040603050506020204" pitchFamily="18" charset="0"/>
              </a:rPr>
              <a:t>sắc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DC85F8-FCD8-4528-B394-D0EF24C2D9E8}"/>
              </a:ext>
            </a:extLst>
          </p:cNvPr>
          <p:cNvSpPr txBox="1"/>
          <p:nvPr/>
        </p:nvSpPr>
        <p:spPr>
          <a:xfrm>
            <a:off x="8184787" y="4761216"/>
            <a:ext cx="14542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latin typeface="UTM Avo" panose="02040603050506020204" pitchFamily="18" charset="0"/>
              </a:rPr>
              <a:t>dấu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400" dirty="0" err="1">
                <a:latin typeface="UTM Avo" panose="02040603050506020204" pitchFamily="18" charset="0"/>
              </a:rPr>
              <a:t>hỏi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C15C20-B1DE-4F34-924B-0A6A7F6F718D}"/>
              </a:ext>
            </a:extLst>
          </p:cNvPr>
          <p:cNvSpPr txBox="1"/>
          <p:nvPr/>
        </p:nvSpPr>
        <p:spPr>
          <a:xfrm>
            <a:off x="11125200" y="4761216"/>
            <a:ext cx="14542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latin typeface="UTM Avo" panose="02040603050506020204" pitchFamily="18" charset="0"/>
              </a:rPr>
              <a:t>dấu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400" dirty="0" err="1">
                <a:latin typeface="UTM Avo" panose="02040603050506020204" pitchFamily="18" charset="0"/>
              </a:rPr>
              <a:t>ngã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336E5B-24AA-41F0-B2AC-54CCED63A2C7}"/>
              </a:ext>
            </a:extLst>
          </p:cNvPr>
          <p:cNvSpPr txBox="1"/>
          <p:nvPr/>
        </p:nvSpPr>
        <p:spPr>
          <a:xfrm>
            <a:off x="14257162" y="4711202"/>
            <a:ext cx="16385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latin typeface="UTM Avo" panose="02040603050506020204" pitchFamily="18" charset="0"/>
              </a:rPr>
              <a:t>dấu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400" dirty="0" err="1">
                <a:latin typeface="UTM Avo" panose="02040603050506020204" pitchFamily="18" charset="0"/>
              </a:rPr>
              <a:t>nặng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CC75763-FDC9-45C8-9B28-24880BF89258}"/>
              </a:ext>
            </a:extLst>
          </p:cNvPr>
          <p:cNvSpPr/>
          <p:nvPr/>
        </p:nvSpPr>
        <p:spPr>
          <a:xfrm rot="5400000">
            <a:off x="2794086" y="6765558"/>
            <a:ext cx="660356" cy="39823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AA30D9-B540-4FB7-AE08-608944B2C917}"/>
              </a:ext>
            </a:extLst>
          </p:cNvPr>
          <p:cNvSpPr txBox="1"/>
          <p:nvPr/>
        </p:nvSpPr>
        <p:spPr>
          <a:xfrm>
            <a:off x="1755483" y="7735109"/>
            <a:ext cx="3135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Nét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xiên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trái</a:t>
            </a:r>
            <a:endParaRPr lang="en-US" sz="4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A31FD4E5-A8B8-4C98-92D4-4C292E9AFEE5}"/>
              </a:ext>
            </a:extLst>
          </p:cNvPr>
          <p:cNvSpPr/>
          <p:nvPr/>
        </p:nvSpPr>
        <p:spPr>
          <a:xfrm rot="5400000">
            <a:off x="5794948" y="6461909"/>
            <a:ext cx="660356" cy="39823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005FD1-0E9D-49AC-9CA2-F3FA3C9169EB}"/>
              </a:ext>
            </a:extLst>
          </p:cNvPr>
          <p:cNvSpPr txBox="1"/>
          <p:nvPr/>
        </p:nvSpPr>
        <p:spPr>
          <a:xfrm>
            <a:off x="4589633" y="7007374"/>
            <a:ext cx="3469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Nét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xiên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phải</a:t>
            </a:r>
            <a:endParaRPr lang="en-US" sz="4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9D8E86C-150D-4702-879D-78EBA743F0A2}"/>
              </a:ext>
            </a:extLst>
          </p:cNvPr>
          <p:cNvSpPr/>
          <p:nvPr/>
        </p:nvSpPr>
        <p:spPr>
          <a:xfrm rot="5400000">
            <a:off x="11443599" y="6445739"/>
            <a:ext cx="660356" cy="39823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B05D6E-AF0C-4EC5-BCF3-11B90AAFC751}"/>
              </a:ext>
            </a:extLst>
          </p:cNvPr>
          <p:cNvSpPr txBox="1"/>
          <p:nvPr/>
        </p:nvSpPr>
        <p:spPr>
          <a:xfrm>
            <a:off x="10682009" y="6991204"/>
            <a:ext cx="23647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Nét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móc</a:t>
            </a:r>
            <a:endParaRPr lang="en-US" sz="4000" b="1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đầu</a:t>
            </a:r>
            <a:endParaRPr lang="en-US" sz="4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BDB050-24E4-40B9-B2D3-63280F266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3" y="124114"/>
            <a:ext cx="17509230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12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9F1F7-FA7B-4C11-88D7-F90EB06CF024}"/>
              </a:ext>
            </a:extLst>
          </p:cNvPr>
          <p:cNvSpPr/>
          <p:nvPr/>
        </p:nvSpPr>
        <p:spPr>
          <a:xfrm>
            <a:off x="762000" y="1104900"/>
            <a:ext cx="16764000" cy="815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5A8F45-4B17-4CAC-A9C4-D34B6C6E5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47900"/>
            <a:ext cx="14249400" cy="46338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F79AEDE-F6A6-4B15-A7BE-FF1DFD4B6D34}"/>
              </a:ext>
            </a:extLst>
          </p:cNvPr>
          <p:cNvSpPr txBox="1"/>
          <p:nvPr/>
        </p:nvSpPr>
        <p:spPr>
          <a:xfrm>
            <a:off x="4152900" y="7563073"/>
            <a:ext cx="99822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nét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trên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85800" y="800100"/>
            <a:ext cx="16595179" cy="7151845"/>
          </a:xfrm>
          <a:custGeom>
            <a:avLst/>
            <a:gdLst/>
            <a:ahLst/>
            <a:cxnLst/>
            <a:rect l="l" t="t" r="r" b="b"/>
            <a:pathLst>
              <a:path w="16595179" h="8318333">
                <a:moveTo>
                  <a:pt x="0" y="0"/>
                </a:moveTo>
                <a:lnTo>
                  <a:pt x="16595179" y="0"/>
                </a:lnTo>
                <a:lnTo>
                  <a:pt x="16595179" y="8318333"/>
                </a:lnTo>
                <a:lnTo>
                  <a:pt x="0" y="8318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18FC5B-9C91-475E-BBFA-ED2F8B6432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4867851"/>
            <a:ext cx="5181600" cy="5181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630494-9188-4125-B3BD-063C8E78A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051" y="2552700"/>
            <a:ext cx="12119898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4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9F1F7-FA7B-4C11-88D7-F90EB06CF024}"/>
              </a:ext>
            </a:extLst>
          </p:cNvPr>
          <p:cNvSpPr/>
          <p:nvPr/>
        </p:nvSpPr>
        <p:spPr>
          <a:xfrm>
            <a:off x="762000" y="2400300"/>
            <a:ext cx="1676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79AEDE-F6A6-4B15-A7BE-FF1DFD4B6D34}"/>
              </a:ext>
            </a:extLst>
          </p:cNvPr>
          <p:cNvSpPr txBox="1"/>
          <p:nvPr/>
        </p:nvSpPr>
        <p:spPr>
          <a:xfrm>
            <a:off x="3810000" y="8176155"/>
            <a:ext cx="9618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Hệ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thống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14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c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ơ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bản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5A8F45-4B17-4CAC-A9C4-D34B6C6E5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2948449"/>
            <a:ext cx="14249400" cy="46338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8C885C-068F-43FF-B56C-DFD747876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2405"/>
            <a:ext cx="14796274" cy="2773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9F1F7-FA7B-4C11-88D7-F90EB06CF024}"/>
              </a:ext>
            </a:extLst>
          </p:cNvPr>
          <p:cNvSpPr/>
          <p:nvPr/>
        </p:nvSpPr>
        <p:spPr>
          <a:xfrm>
            <a:off x="762000" y="2400300"/>
            <a:ext cx="1676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68A0C57-BD5A-42E2-B085-CE694DE64099}"/>
              </a:ext>
            </a:extLst>
          </p:cNvPr>
          <p:cNvSpPr/>
          <p:nvPr/>
        </p:nvSpPr>
        <p:spPr>
          <a:xfrm>
            <a:off x="11049000" y="7617621"/>
            <a:ext cx="4876800" cy="1143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3BE287-D693-40ED-B329-D7B05743EE31}"/>
              </a:ext>
            </a:extLst>
          </p:cNvPr>
          <p:cNvSpPr/>
          <p:nvPr/>
        </p:nvSpPr>
        <p:spPr>
          <a:xfrm>
            <a:off x="2264272" y="7657336"/>
            <a:ext cx="4876800" cy="1143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79AEDE-F6A6-4B15-A7BE-FF1DFD4B6D34}"/>
              </a:ext>
            </a:extLst>
          </p:cNvPr>
          <p:cNvSpPr txBox="1"/>
          <p:nvPr/>
        </p:nvSpPr>
        <p:spPr>
          <a:xfrm>
            <a:off x="2819400" y="7727838"/>
            <a:ext cx="3828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ngang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3AD48C-C5AF-4873-94CA-FE9F4B655515}"/>
              </a:ext>
            </a:extLst>
          </p:cNvPr>
          <p:cNvSpPr txBox="1"/>
          <p:nvPr/>
        </p:nvSpPr>
        <p:spPr>
          <a:xfrm>
            <a:off x="12268200" y="7727838"/>
            <a:ext cx="2299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sổ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474310-C732-44BE-B624-69CF30D91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966071"/>
              </p:ext>
            </p:extLst>
          </p:nvPr>
        </p:nvGraphicFramePr>
        <p:xfrm>
          <a:off x="12159361" y="3680459"/>
          <a:ext cx="29260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409419387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1386558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237564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75548059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37184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503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2918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48659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825E60-3F4F-451C-921C-958212014711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13622401" y="5143499"/>
            <a:ext cx="0" cy="146304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ADF596C-C492-49DE-AD8A-81425E7D6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731746"/>
              </p:ext>
            </p:extLst>
          </p:nvPr>
        </p:nvGraphicFramePr>
        <p:xfrm>
          <a:off x="3124200" y="3680460"/>
          <a:ext cx="29260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409419387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1386558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237564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75548059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37184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503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2918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48659"/>
                  </a:ext>
                </a:extLst>
              </a:tr>
            </a:tbl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EEE457-364E-40F1-A7C7-9F4896ACC63E}"/>
              </a:ext>
            </a:extLst>
          </p:cNvPr>
          <p:cNvCxnSpPr>
            <a:cxnSpLocks/>
          </p:cNvCxnSpPr>
          <p:nvPr/>
        </p:nvCxnSpPr>
        <p:spPr>
          <a:xfrm rot="16200000">
            <a:off x="4593750" y="4411980"/>
            <a:ext cx="0" cy="146304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1A64245-0F98-4F23-8144-F4E9F763C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36" y="-78485"/>
            <a:ext cx="14796274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1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 animBg="1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9F1F7-FA7B-4C11-88D7-F90EB06CF024}"/>
              </a:ext>
            </a:extLst>
          </p:cNvPr>
          <p:cNvSpPr/>
          <p:nvPr/>
        </p:nvSpPr>
        <p:spPr>
          <a:xfrm>
            <a:off x="762000" y="2400300"/>
            <a:ext cx="1676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68A0C57-BD5A-42E2-B085-CE694DE64099}"/>
              </a:ext>
            </a:extLst>
          </p:cNvPr>
          <p:cNvSpPr/>
          <p:nvPr/>
        </p:nvSpPr>
        <p:spPr>
          <a:xfrm>
            <a:off x="11049000" y="7107298"/>
            <a:ext cx="4876800" cy="1143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3BE287-D693-40ED-B329-D7B05743EE31}"/>
              </a:ext>
            </a:extLst>
          </p:cNvPr>
          <p:cNvSpPr/>
          <p:nvPr/>
        </p:nvSpPr>
        <p:spPr>
          <a:xfrm>
            <a:off x="2264272" y="7147013"/>
            <a:ext cx="4876800" cy="1143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79AEDE-F6A6-4B15-A7BE-FF1DFD4B6D34}"/>
              </a:ext>
            </a:extLst>
          </p:cNvPr>
          <p:cNvSpPr txBox="1"/>
          <p:nvPr/>
        </p:nvSpPr>
        <p:spPr>
          <a:xfrm>
            <a:off x="2362200" y="7257230"/>
            <a:ext cx="4620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xiên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3AD48C-C5AF-4873-94CA-FE9F4B655515}"/>
              </a:ext>
            </a:extLst>
          </p:cNvPr>
          <p:cNvSpPr txBox="1"/>
          <p:nvPr/>
        </p:nvSpPr>
        <p:spPr>
          <a:xfrm>
            <a:off x="11443869" y="7245326"/>
            <a:ext cx="4168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xiên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trái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474310-C732-44BE-B624-69CF30D91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295713"/>
              </p:ext>
            </p:extLst>
          </p:nvPr>
        </p:nvGraphicFramePr>
        <p:xfrm>
          <a:off x="12009122" y="3543300"/>
          <a:ext cx="29260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409419387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1386558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237564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75548059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37184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503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2918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48659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825E60-3F4F-451C-921C-958212014711}"/>
              </a:ext>
            </a:extLst>
          </p:cNvPr>
          <p:cNvCxnSpPr>
            <a:cxnSpLocks/>
          </p:cNvCxnSpPr>
          <p:nvPr/>
        </p:nvCxnSpPr>
        <p:spPr>
          <a:xfrm>
            <a:off x="13472162" y="5006340"/>
            <a:ext cx="746760" cy="146304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ADF596C-C492-49DE-AD8A-81425E7D6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88010"/>
              </p:ext>
            </p:extLst>
          </p:nvPr>
        </p:nvGraphicFramePr>
        <p:xfrm>
          <a:off x="3352800" y="3543300"/>
          <a:ext cx="29260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409419387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1386558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237564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75548059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37184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503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2918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48659"/>
                  </a:ext>
                </a:extLst>
              </a:tr>
            </a:tbl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EEE457-364E-40F1-A7C7-9F4896ACC63E}"/>
              </a:ext>
            </a:extLst>
          </p:cNvPr>
          <p:cNvCxnSpPr>
            <a:cxnSpLocks/>
          </p:cNvCxnSpPr>
          <p:nvPr/>
        </p:nvCxnSpPr>
        <p:spPr>
          <a:xfrm flipV="1">
            <a:off x="4077810" y="5006340"/>
            <a:ext cx="738030" cy="146304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F502D1F-1076-4DED-820D-80A407156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36" y="-78485"/>
            <a:ext cx="14796274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1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 animBg="1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9F1F7-FA7B-4C11-88D7-F90EB06CF024}"/>
              </a:ext>
            </a:extLst>
          </p:cNvPr>
          <p:cNvSpPr/>
          <p:nvPr/>
        </p:nvSpPr>
        <p:spPr>
          <a:xfrm>
            <a:off x="762000" y="2400300"/>
            <a:ext cx="1676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68A0C57-BD5A-42E2-B085-CE694DE64099}"/>
              </a:ext>
            </a:extLst>
          </p:cNvPr>
          <p:cNvSpPr/>
          <p:nvPr/>
        </p:nvSpPr>
        <p:spPr>
          <a:xfrm>
            <a:off x="6153176" y="7223213"/>
            <a:ext cx="5093404" cy="1143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3BE287-D693-40ED-B329-D7B05743EE31}"/>
              </a:ext>
            </a:extLst>
          </p:cNvPr>
          <p:cNvSpPr/>
          <p:nvPr/>
        </p:nvSpPr>
        <p:spPr>
          <a:xfrm>
            <a:off x="1157914" y="7235020"/>
            <a:ext cx="4358315" cy="1143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79AEDE-F6A6-4B15-A7BE-FF1DFD4B6D34}"/>
              </a:ext>
            </a:extLst>
          </p:cNvPr>
          <p:cNvSpPr txBox="1"/>
          <p:nvPr/>
        </p:nvSpPr>
        <p:spPr>
          <a:xfrm>
            <a:off x="1066800" y="7391404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móc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xuôi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3AD48C-C5AF-4873-94CA-FE9F4B655515}"/>
              </a:ext>
            </a:extLst>
          </p:cNvPr>
          <p:cNvSpPr txBox="1"/>
          <p:nvPr/>
        </p:nvSpPr>
        <p:spPr>
          <a:xfrm>
            <a:off x="5516230" y="7361241"/>
            <a:ext cx="6462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móc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ng</a:t>
            </a:r>
            <a:r>
              <a:rPr lang="vi-VN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ợc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474310-C732-44BE-B624-69CF30D91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657145"/>
              </p:ext>
            </p:extLst>
          </p:nvPr>
        </p:nvGraphicFramePr>
        <p:xfrm>
          <a:off x="7009751" y="3659215"/>
          <a:ext cx="29260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409419387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1386558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237564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75548059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37184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503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2918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48659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ADF596C-C492-49DE-AD8A-81425E7D6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579332"/>
              </p:ext>
            </p:extLst>
          </p:nvPr>
        </p:nvGraphicFramePr>
        <p:xfrm>
          <a:off x="2002926" y="3619500"/>
          <a:ext cx="29260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409419387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1386558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237564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75548059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37184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503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2918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48659"/>
                  </a:ext>
                </a:extLst>
              </a:tr>
            </a:tbl>
          </a:graphicData>
        </a:graphic>
      </p:graphicFrame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B6E3F48-CB0B-43AE-921B-A14D2B073FE0}"/>
              </a:ext>
            </a:extLst>
          </p:cNvPr>
          <p:cNvSpPr/>
          <p:nvPr/>
        </p:nvSpPr>
        <p:spPr>
          <a:xfrm>
            <a:off x="2740070" y="5095570"/>
            <a:ext cx="725665" cy="1437163"/>
          </a:xfrm>
          <a:custGeom>
            <a:avLst/>
            <a:gdLst>
              <a:gd name="connsiteX0" fmla="*/ 0 w 765673"/>
              <a:gd name="connsiteY0" fmla="*/ 772504 h 1483704"/>
              <a:gd name="connsiteX1" fmla="*/ 174172 w 765673"/>
              <a:gd name="connsiteY1" fmla="*/ 366104 h 1483704"/>
              <a:gd name="connsiteX2" fmla="*/ 508000 w 765673"/>
              <a:gd name="connsiteY2" fmla="*/ 32276 h 1483704"/>
              <a:gd name="connsiteX3" fmla="*/ 740229 w 765673"/>
              <a:gd name="connsiteY3" fmla="*/ 177418 h 1483704"/>
              <a:gd name="connsiteX4" fmla="*/ 754743 w 765673"/>
              <a:gd name="connsiteY4" fmla="*/ 1483704 h 1483704"/>
              <a:gd name="connsiteX0" fmla="*/ 0 w 765673"/>
              <a:gd name="connsiteY0" fmla="*/ 773348 h 1484548"/>
              <a:gd name="connsiteX1" fmla="*/ 247071 w 765673"/>
              <a:gd name="connsiteY1" fmla="*/ 378854 h 1484548"/>
              <a:gd name="connsiteX2" fmla="*/ 508000 w 765673"/>
              <a:gd name="connsiteY2" fmla="*/ 33120 h 1484548"/>
              <a:gd name="connsiteX3" fmla="*/ 740229 w 765673"/>
              <a:gd name="connsiteY3" fmla="*/ 178262 h 1484548"/>
              <a:gd name="connsiteX4" fmla="*/ 754743 w 765673"/>
              <a:gd name="connsiteY4" fmla="*/ 1484548 h 1484548"/>
              <a:gd name="connsiteX0" fmla="*/ 0 w 765673"/>
              <a:gd name="connsiteY0" fmla="*/ 772239 h 1483439"/>
              <a:gd name="connsiteX1" fmla="*/ 247071 w 765673"/>
              <a:gd name="connsiteY1" fmla="*/ 362068 h 1483439"/>
              <a:gd name="connsiteX2" fmla="*/ 508000 w 765673"/>
              <a:gd name="connsiteY2" fmla="*/ 32011 h 1483439"/>
              <a:gd name="connsiteX3" fmla="*/ 740229 w 765673"/>
              <a:gd name="connsiteY3" fmla="*/ 177153 h 1483439"/>
              <a:gd name="connsiteX4" fmla="*/ 754743 w 765673"/>
              <a:gd name="connsiteY4" fmla="*/ 1483439 h 1483439"/>
              <a:gd name="connsiteX0" fmla="*/ 0 w 775788"/>
              <a:gd name="connsiteY0" fmla="*/ 772239 h 1483439"/>
              <a:gd name="connsiteX1" fmla="*/ 247071 w 775788"/>
              <a:gd name="connsiteY1" fmla="*/ 362068 h 1483439"/>
              <a:gd name="connsiteX2" fmla="*/ 508000 w 775788"/>
              <a:gd name="connsiteY2" fmla="*/ 32011 h 1483439"/>
              <a:gd name="connsiteX3" fmla="*/ 756226 w 775788"/>
              <a:gd name="connsiteY3" fmla="*/ 177153 h 1483439"/>
              <a:gd name="connsiteX4" fmla="*/ 754743 w 775788"/>
              <a:gd name="connsiteY4" fmla="*/ 1483439 h 1483439"/>
              <a:gd name="connsiteX0" fmla="*/ 0 w 765202"/>
              <a:gd name="connsiteY0" fmla="*/ 772239 h 1483439"/>
              <a:gd name="connsiteX1" fmla="*/ 247071 w 765202"/>
              <a:gd name="connsiteY1" fmla="*/ 362068 h 1483439"/>
              <a:gd name="connsiteX2" fmla="*/ 508000 w 765202"/>
              <a:gd name="connsiteY2" fmla="*/ 32011 h 1483439"/>
              <a:gd name="connsiteX3" fmla="*/ 756226 w 765202"/>
              <a:gd name="connsiteY3" fmla="*/ 177153 h 1483439"/>
              <a:gd name="connsiteX4" fmla="*/ 754743 w 765202"/>
              <a:gd name="connsiteY4" fmla="*/ 1483439 h 1483439"/>
              <a:gd name="connsiteX0" fmla="*/ 0 w 765202"/>
              <a:gd name="connsiteY0" fmla="*/ 772239 h 1483439"/>
              <a:gd name="connsiteX1" fmla="*/ 231074 w 765202"/>
              <a:gd name="connsiteY1" fmla="*/ 362068 h 1483439"/>
              <a:gd name="connsiteX2" fmla="*/ 508000 w 765202"/>
              <a:gd name="connsiteY2" fmla="*/ 32011 h 1483439"/>
              <a:gd name="connsiteX3" fmla="*/ 756226 w 765202"/>
              <a:gd name="connsiteY3" fmla="*/ 177153 h 1483439"/>
              <a:gd name="connsiteX4" fmla="*/ 754743 w 765202"/>
              <a:gd name="connsiteY4" fmla="*/ 1483439 h 1483439"/>
              <a:gd name="connsiteX0" fmla="*/ 0 w 765202"/>
              <a:gd name="connsiteY0" fmla="*/ 774181 h 1485381"/>
              <a:gd name="connsiteX1" fmla="*/ 203078 w 765202"/>
              <a:gd name="connsiteY1" fmla="*/ 391445 h 1485381"/>
              <a:gd name="connsiteX2" fmla="*/ 508000 w 765202"/>
              <a:gd name="connsiteY2" fmla="*/ 33953 h 1485381"/>
              <a:gd name="connsiteX3" fmla="*/ 756226 w 765202"/>
              <a:gd name="connsiteY3" fmla="*/ 179095 h 1485381"/>
              <a:gd name="connsiteX4" fmla="*/ 754743 w 765202"/>
              <a:gd name="connsiteY4" fmla="*/ 1485381 h 1485381"/>
              <a:gd name="connsiteX0" fmla="*/ 0 w 753204"/>
              <a:gd name="connsiteY0" fmla="*/ 774181 h 1485381"/>
              <a:gd name="connsiteX1" fmla="*/ 191080 w 753204"/>
              <a:gd name="connsiteY1" fmla="*/ 391445 h 1485381"/>
              <a:gd name="connsiteX2" fmla="*/ 496002 w 753204"/>
              <a:gd name="connsiteY2" fmla="*/ 33953 h 1485381"/>
              <a:gd name="connsiteX3" fmla="*/ 744228 w 753204"/>
              <a:gd name="connsiteY3" fmla="*/ 179095 h 1485381"/>
              <a:gd name="connsiteX4" fmla="*/ 742745 w 753204"/>
              <a:gd name="connsiteY4" fmla="*/ 1485381 h 1485381"/>
              <a:gd name="connsiteX0" fmla="*/ 0 w 753204"/>
              <a:gd name="connsiteY0" fmla="*/ 769750 h 1480950"/>
              <a:gd name="connsiteX1" fmla="*/ 239072 w 753204"/>
              <a:gd name="connsiteY1" fmla="*/ 324306 h 1480950"/>
              <a:gd name="connsiteX2" fmla="*/ 496002 w 753204"/>
              <a:gd name="connsiteY2" fmla="*/ 29522 h 1480950"/>
              <a:gd name="connsiteX3" fmla="*/ 744228 w 753204"/>
              <a:gd name="connsiteY3" fmla="*/ 174664 h 1480950"/>
              <a:gd name="connsiteX4" fmla="*/ 742745 w 753204"/>
              <a:gd name="connsiteY4" fmla="*/ 1480950 h 1480950"/>
              <a:gd name="connsiteX0" fmla="*/ 0 w 761723"/>
              <a:gd name="connsiteY0" fmla="*/ 767162 h 1478362"/>
              <a:gd name="connsiteX1" fmla="*/ 239072 w 761723"/>
              <a:gd name="connsiteY1" fmla="*/ 321718 h 1478362"/>
              <a:gd name="connsiteX2" fmla="*/ 523997 w 761723"/>
              <a:gd name="connsiteY2" fmla="*/ 30853 h 1478362"/>
              <a:gd name="connsiteX3" fmla="*/ 744228 w 761723"/>
              <a:gd name="connsiteY3" fmla="*/ 172076 h 1478362"/>
              <a:gd name="connsiteX4" fmla="*/ 742745 w 761723"/>
              <a:gd name="connsiteY4" fmla="*/ 1478362 h 1478362"/>
              <a:gd name="connsiteX0" fmla="*/ 0 w 761723"/>
              <a:gd name="connsiteY0" fmla="*/ 767162 h 1478362"/>
              <a:gd name="connsiteX1" fmla="*/ 239072 w 761723"/>
              <a:gd name="connsiteY1" fmla="*/ 321718 h 1478362"/>
              <a:gd name="connsiteX2" fmla="*/ 523997 w 761723"/>
              <a:gd name="connsiteY2" fmla="*/ 30853 h 1478362"/>
              <a:gd name="connsiteX3" fmla="*/ 744228 w 761723"/>
              <a:gd name="connsiteY3" fmla="*/ 172076 h 1478362"/>
              <a:gd name="connsiteX4" fmla="*/ 742745 w 761723"/>
              <a:gd name="connsiteY4" fmla="*/ 1478362 h 147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723" h="1478362">
                <a:moveTo>
                  <a:pt x="0" y="767162"/>
                </a:moveTo>
                <a:cubicBezTo>
                  <a:pt x="44752" y="625647"/>
                  <a:pt x="151739" y="444436"/>
                  <a:pt x="239072" y="321718"/>
                </a:cubicBezTo>
                <a:cubicBezTo>
                  <a:pt x="326405" y="199000"/>
                  <a:pt x="471798" y="55793"/>
                  <a:pt x="523997" y="30853"/>
                </a:cubicBezTo>
                <a:cubicBezTo>
                  <a:pt x="576196" y="5913"/>
                  <a:pt x="707770" y="-69176"/>
                  <a:pt x="744228" y="172076"/>
                </a:cubicBezTo>
                <a:cubicBezTo>
                  <a:pt x="780686" y="413328"/>
                  <a:pt x="750002" y="1265486"/>
                  <a:pt x="742745" y="1478362"/>
                </a:cubicBezTo>
              </a:path>
            </a:pathLst>
          </a:cu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BB88F55-AD09-4EFA-A600-12CC8125EA55}"/>
              </a:ext>
            </a:extLst>
          </p:cNvPr>
          <p:cNvSpPr/>
          <p:nvPr/>
        </p:nvSpPr>
        <p:spPr>
          <a:xfrm rot="10800000">
            <a:off x="8473020" y="5119510"/>
            <a:ext cx="725665" cy="1437163"/>
          </a:xfrm>
          <a:custGeom>
            <a:avLst/>
            <a:gdLst>
              <a:gd name="connsiteX0" fmla="*/ 0 w 765673"/>
              <a:gd name="connsiteY0" fmla="*/ 772504 h 1483704"/>
              <a:gd name="connsiteX1" fmla="*/ 174172 w 765673"/>
              <a:gd name="connsiteY1" fmla="*/ 366104 h 1483704"/>
              <a:gd name="connsiteX2" fmla="*/ 508000 w 765673"/>
              <a:gd name="connsiteY2" fmla="*/ 32276 h 1483704"/>
              <a:gd name="connsiteX3" fmla="*/ 740229 w 765673"/>
              <a:gd name="connsiteY3" fmla="*/ 177418 h 1483704"/>
              <a:gd name="connsiteX4" fmla="*/ 754743 w 765673"/>
              <a:gd name="connsiteY4" fmla="*/ 1483704 h 1483704"/>
              <a:gd name="connsiteX0" fmla="*/ 0 w 765673"/>
              <a:gd name="connsiteY0" fmla="*/ 773348 h 1484548"/>
              <a:gd name="connsiteX1" fmla="*/ 247071 w 765673"/>
              <a:gd name="connsiteY1" fmla="*/ 378854 h 1484548"/>
              <a:gd name="connsiteX2" fmla="*/ 508000 w 765673"/>
              <a:gd name="connsiteY2" fmla="*/ 33120 h 1484548"/>
              <a:gd name="connsiteX3" fmla="*/ 740229 w 765673"/>
              <a:gd name="connsiteY3" fmla="*/ 178262 h 1484548"/>
              <a:gd name="connsiteX4" fmla="*/ 754743 w 765673"/>
              <a:gd name="connsiteY4" fmla="*/ 1484548 h 1484548"/>
              <a:gd name="connsiteX0" fmla="*/ 0 w 765673"/>
              <a:gd name="connsiteY0" fmla="*/ 772239 h 1483439"/>
              <a:gd name="connsiteX1" fmla="*/ 247071 w 765673"/>
              <a:gd name="connsiteY1" fmla="*/ 362068 h 1483439"/>
              <a:gd name="connsiteX2" fmla="*/ 508000 w 765673"/>
              <a:gd name="connsiteY2" fmla="*/ 32011 h 1483439"/>
              <a:gd name="connsiteX3" fmla="*/ 740229 w 765673"/>
              <a:gd name="connsiteY3" fmla="*/ 177153 h 1483439"/>
              <a:gd name="connsiteX4" fmla="*/ 754743 w 765673"/>
              <a:gd name="connsiteY4" fmla="*/ 1483439 h 1483439"/>
              <a:gd name="connsiteX0" fmla="*/ 0 w 775788"/>
              <a:gd name="connsiteY0" fmla="*/ 772239 h 1483439"/>
              <a:gd name="connsiteX1" fmla="*/ 247071 w 775788"/>
              <a:gd name="connsiteY1" fmla="*/ 362068 h 1483439"/>
              <a:gd name="connsiteX2" fmla="*/ 508000 w 775788"/>
              <a:gd name="connsiteY2" fmla="*/ 32011 h 1483439"/>
              <a:gd name="connsiteX3" fmla="*/ 756226 w 775788"/>
              <a:gd name="connsiteY3" fmla="*/ 177153 h 1483439"/>
              <a:gd name="connsiteX4" fmla="*/ 754743 w 775788"/>
              <a:gd name="connsiteY4" fmla="*/ 1483439 h 1483439"/>
              <a:gd name="connsiteX0" fmla="*/ 0 w 765202"/>
              <a:gd name="connsiteY0" fmla="*/ 772239 h 1483439"/>
              <a:gd name="connsiteX1" fmla="*/ 247071 w 765202"/>
              <a:gd name="connsiteY1" fmla="*/ 362068 h 1483439"/>
              <a:gd name="connsiteX2" fmla="*/ 508000 w 765202"/>
              <a:gd name="connsiteY2" fmla="*/ 32011 h 1483439"/>
              <a:gd name="connsiteX3" fmla="*/ 756226 w 765202"/>
              <a:gd name="connsiteY3" fmla="*/ 177153 h 1483439"/>
              <a:gd name="connsiteX4" fmla="*/ 754743 w 765202"/>
              <a:gd name="connsiteY4" fmla="*/ 1483439 h 1483439"/>
              <a:gd name="connsiteX0" fmla="*/ 0 w 765202"/>
              <a:gd name="connsiteY0" fmla="*/ 772239 h 1483439"/>
              <a:gd name="connsiteX1" fmla="*/ 231074 w 765202"/>
              <a:gd name="connsiteY1" fmla="*/ 362068 h 1483439"/>
              <a:gd name="connsiteX2" fmla="*/ 508000 w 765202"/>
              <a:gd name="connsiteY2" fmla="*/ 32011 h 1483439"/>
              <a:gd name="connsiteX3" fmla="*/ 756226 w 765202"/>
              <a:gd name="connsiteY3" fmla="*/ 177153 h 1483439"/>
              <a:gd name="connsiteX4" fmla="*/ 754743 w 765202"/>
              <a:gd name="connsiteY4" fmla="*/ 1483439 h 1483439"/>
              <a:gd name="connsiteX0" fmla="*/ 0 w 765202"/>
              <a:gd name="connsiteY0" fmla="*/ 774181 h 1485381"/>
              <a:gd name="connsiteX1" fmla="*/ 203078 w 765202"/>
              <a:gd name="connsiteY1" fmla="*/ 391445 h 1485381"/>
              <a:gd name="connsiteX2" fmla="*/ 508000 w 765202"/>
              <a:gd name="connsiteY2" fmla="*/ 33953 h 1485381"/>
              <a:gd name="connsiteX3" fmla="*/ 756226 w 765202"/>
              <a:gd name="connsiteY3" fmla="*/ 179095 h 1485381"/>
              <a:gd name="connsiteX4" fmla="*/ 754743 w 765202"/>
              <a:gd name="connsiteY4" fmla="*/ 1485381 h 1485381"/>
              <a:gd name="connsiteX0" fmla="*/ 0 w 753204"/>
              <a:gd name="connsiteY0" fmla="*/ 774181 h 1485381"/>
              <a:gd name="connsiteX1" fmla="*/ 191080 w 753204"/>
              <a:gd name="connsiteY1" fmla="*/ 391445 h 1485381"/>
              <a:gd name="connsiteX2" fmla="*/ 496002 w 753204"/>
              <a:gd name="connsiteY2" fmla="*/ 33953 h 1485381"/>
              <a:gd name="connsiteX3" fmla="*/ 744228 w 753204"/>
              <a:gd name="connsiteY3" fmla="*/ 179095 h 1485381"/>
              <a:gd name="connsiteX4" fmla="*/ 742745 w 753204"/>
              <a:gd name="connsiteY4" fmla="*/ 1485381 h 1485381"/>
              <a:gd name="connsiteX0" fmla="*/ 0 w 753204"/>
              <a:gd name="connsiteY0" fmla="*/ 769750 h 1480950"/>
              <a:gd name="connsiteX1" fmla="*/ 239072 w 753204"/>
              <a:gd name="connsiteY1" fmla="*/ 324306 h 1480950"/>
              <a:gd name="connsiteX2" fmla="*/ 496002 w 753204"/>
              <a:gd name="connsiteY2" fmla="*/ 29522 h 1480950"/>
              <a:gd name="connsiteX3" fmla="*/ 744228 w 753204"/>
              <a:gd name="connsiteY3" fmla="*/ 174664 h 1480950"/>
              <a:gd name="connsiteX4" fmla="*/ 742745 w 753204"/>
              <a:gd name="connsiteY4" fmla="*/ 1480950 h 1480950"/>
              <a:gd name="connsiteX0" fmla="*/ 0 w 761723"/>
              <a:gd name="connsiteY0" fmla="*/ 767162 h 1478362"/>
              <a:gd name="connsiteX1" fmla="*/ 239072 w 761723"/>
              <a:gd name="connsiteY1" fmla="*/ 321718 h 1478362"/>
              <a:gd name="connsiteX2" fmla="*/ 523997 w 761723"/>
              <a:gd name="connsiteY2" fmla="*/ 30853 h 1478362"/>
              <a:gd name="connsiteX3" fmla="*/ 744228 w 761723"/>
              <a:gd name="connsiteY3" fmla="*/ 172076 h 1478362"/>
              <a:gd name="connsiteX4" fmla="*/ 742745 w 761723"/>
              <a:gd name="connsiteY4" fmla="*/ 1478362 h 1478362"/>
              <a:gd name="connsiteX0" fmla="*/ 0 w 761723"/>
              <a:gd name="connsiteY0" fmla="*/ 767162 h 1478362"/>
              <a:gd name="connsiteX1" fmla="*/ 239072 w 761723"/>
              <a:gd name="connsiteY1" fmla="*/ 321718 h 1478362"/>
              <a:gd name="connsiteX2" fmla="*/ 523997 w 761723"/>
              <a:gd name="connsiteY2" fmla="*/ 30853 h 1478362"/>
              <a:gd name="connsiteX3" fmla="*/ 744228 w 761723"/>
              <a:gd name="connsiteY3" fmla="*/ 172076 h 1478362"/>
              <a:gd name="connsiteX4" fmla="*/ 742745 w 761723"/>
              <a:gd name="connsiteY4" fmla="*/ 1478362 h 147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723" h="1478362">
                <a:moveTo>
                  <a:pt x="0" y="767162"/>
                </a:moveTo>
                <a:cubicBezTo>
                  <a:pt x="44752" y="625647"/>
                  <a:pt x="151739" y="444436"/>
                  <a:pt x="239072" y="321718"/>
                </a:cubicBezTo>
                <a:cubicBezTo>
                  <a:pt x="326405" y="199000"/>
                  <a:pt x="471798" y="55793"/>
                  <a:pt x="523997" y="30853"/>
                </a:cubicBezTo>
                <a:cubicBezTo>
                  <a:pt x="576196" y="5913"/>
                  <a:pt x="707770" y="-69176"/>
                  <a:pt x="744228" y="172076"/>
                </a:cubicBezTo>
                <a:cubicBezTo>
                  <a:pt x="780686" y="413328"/>
                  <a:pt x="750002" y="1265486"/>
                  <a:pt x="742745" y="1478362"/>
                </a:cubicBezTo>
              </a:path>
            </a:pathLst>
          </a:cu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9F0F45D-9CE3-41A6-B325-2D031922A2A2}"/>
              </a:ext>
            </a:extLst>
          </p:cNvPr>
          <p:cNvSpPr/>
          <p:nvPr/>
        </p:nvSpPr>
        <p:spPr>
          <a:xfrm>
            <a:off x="11695170" y="7223213"/>
            <a:ext cx="5686286" cy="1143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AFDC90-A999-46A9-9750-3AE966038E65}"/>
              </a:ext>
            </a:extLst>
          </p:cNvPr>
          <p:cNvSpPr txBox="1"/>
          <p:nvPr/>
        </p:nvSpPr>
        <p:spPr>
          <a:xfrm>
            <a:off x="11314170" y="7361241"/>
            <a:ext cx="6462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móc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hai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đầu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60A71CF-4D40-4BF0-9EF5-E71ED7CA7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591849"/>
              </p:ext>
            </p:extLst>
          </p:nvPr>
        </p:nvGraphicFramePr>
        <p:xfrm>
          <a:off x="12807691" y="3659215"/>
          <a:ext cx="29260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409419387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1386558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237564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75548059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37184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503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2918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48659"/>
                  </a:ext>
                </a:extLst>
              </a:tr>
            </a:tbl>
          </a:graphicData>
        </a:graphic>
      </p:graphicFrame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F3CDD53-3293-400F-B50C-4AD0EC7EA34A}"/>
              </a:ext>
            </a:extLst>
          </p:cNvPr>
          <p:cNvSpPr/>
          <p:nvPr/>
        </p:nvSpPr>
        <p:spPr>
          <a:xfrm>
            <a:off x="12807691" y="5119510"/>
            <a:ext cx="1879600" cy="1433269"/>
          </a:xfrm>
          <a:custGeom>
            <a:avLst/>
            <a:gdLst>
              <a:gd name="connsiteX0" fmla="*/ 0 w 1889760"/>
              <a:gd name="connsiteY0" fmla="*/ 806476 h 1370573"/>
              <a:gd name="connsiteX1" fmla="*/ 223520 w 1889760"/>
              <a:gd name="connsiteY1" fmla="*/ 440716 h 1370573"/>
              <a:gd name="connsiteX2" fmla="*/ 416560 w 1889760"/>
              <a:gd name="connsiteY2" fmla="*/ 257836 h 1370573"/>
              <a:gd name="connsiteX3" fmla="*/ 711200 w 1889760"/>
              <a:gd name="connsiteY3" fmla="*/ 105436 h 1370573"/>
              <a:gd name="connsiteX4" fmla="*/ 1127760 w 1889760"/>
              <a:gd name="connsiteY4" fmla="*/ 95276 h 1370573"/>
              <a:gd name="connsiteX5" fmla="*/ 1209040 w 1889760"/>
              <a:gd name="connsiteY5" fmla="*/ 1344956 h 1370573"/>
              <a:gd name="connsiteX6" fmla="*/ 1889760 w 1889760"/>
              <a:gd name="connsiteY6" fmla="*/ 816636 h 1370573"/>
              <a:gd name="connsiteX0" fmla="*/ 0 w 1889760"/>
              <a:gd name="connsiteY0" fmla="*/ 701794 h 1254571"/>
              <a:gd name="connsiteX1" fmla="*/ 223520 w 1889760"/>
              <a:gd name="connsiteY1" fmla="*/ 336034 h 1254571"/>
              <a:gd name="connsiteX2" fmla="*/ 416560 w 1889760"/>
              <a:gd name="connsiteY2" fmla="*/ 153154 h 1254571"/>
              <a:gd name="connsiteX3" fmla="*/ 711200 w 1889760"/>
              <a:gd name="connsiteY3" fmla="*/ 754 h 1254571"/>
              <a:gd name="connsiteX4" fmla="*/ 1127760 w 1889760"/>
              <a:gd name="connsiteY4" fmla="*/ 217745 h 1254571"/>
              <a:gd name="connsiteX5" fmla="*/ 1209040 w 1889760"/>
              <a:gd name="connsiteY5" fmla="*/ 1240274 h 1254571"/>
              <a:gd name="connsiteX6" fmla="*/ 1889760 w 1889760"/>
              <a:gd name="connsiteY6" fmla="*/ 711954 h 1254571"/>
              <a:gd name="connsiteX0" fmla="*/ 0 w 1889760"/>
              <a:gd name="connsiteY0" fmla="*/ 620962 h 1173739"/>
              <a:gd name="connsiteX1" fmla="*/ 223520 w 1889760"/>
              <a:gd name="connsiteY1" fmla="*/ 255202 h 1173739"/>
              <a:gd name="connsiteX2" fmla="*/ 416560 w 1889760"/>
              <a:gd name="connsiteY2" fmla="*/ 72322 h 1173739"/>
              <a:gd name="connsiteX3" fmla="*/ 701040 w 1889760"/>
              <a:gd name="connsiteY3" fmla="*/ 4052 h 1173739"/>
              <a:gd name="connsiteX4" fmla="*/ 1127760 w 1889760"/>
              <a:gd name="connsiteY4" fmla="*/ 136913 h 1173739"/>
              <a:gd name="connsiteX5" fmla="*/ 1209040 w 1889760"/>
              <a:gd name="connsiteY5" fmla="*/ 1159442 h 1173739"/>
              <a:gd name="connsiteX6" fmla="*/ 1889760 w 1889760"/>
              <a:gd name="connsiteY6" fmla="*/ 631122 h 1173739"/>
              <a:gd name="connsiteX0" fmla="*/ 0 w 1889760"/>
              <a:gd name="connsiteY0" fmla="*/ 620962 h 1173739"/>
              <a:gd name="connsiteX1" fmla="*/ 182880 w 1889760"/>
              <a:gd name="connsiteY1" fmla="*/ 339331 h 1173739"/>
              <a:gd name="connsiteX2" fmla="*/ 416560 w 1889760"/>
              <a:gd name="connsiteY2" fmla="*/ 72322 h 1173739"/>
              <a:gd name="connsiteX3" fmla="*/ 701040 w 1889760"/>
              <a:gd name="connsiteY3" fmla="*/ 4052 h 1173739"/>
              <a:gd name="connsiteX4" fmla="*/ 1127760 w 1889760"/>
              <a:gd name="connsiteY4" fmla="*/ 136913 h 1173739"/>
              <a:gd name="connsiteX5" fmla="*/ 1209040 w 1889760"/>
              <a:gd name="connsiteY5" fmla="*/ 1159442 h 1173739"/>
              <a:gd name="connsiteX6" fmla="*/ 1889760 w 1889760"/>
              <a:gd name="connsiteY6" fmla="*/ 631122 h 1173739"/>
              <a:gd name="connsiteX0" fmla="*/ 0 w 1889760"/>
              <a:gd name="connsiteY0" fmla="*/ 620962 h 1173739"/>
              <a:gd name="connsiteX1" fmla="*/ 193040 w 1889760"/>
              <a:gd name="connsiteY1" fmla="*/ 398222 h 1173739"/>
              <a:gd name="connsiteX2" fmla="*/ 416560 w 1889760"/>
              <a:gd name="connsiteY2" fmla="*/ 72322 h 1173739"/>
              <a:gd name="connsiteX3" fmla="*/ 701040 w 1889760"/>
              <a:gd name="connsiteY3" fmla="*/ 4052 h 1173739"/>
              <a:gd name="connsiteX4" fmla="*/ 1127760 w 1889760"/>
              <a:gd name="connsiteY4" fmla="*/ 136913 h 1173739"/>
              <a:gd name="connsiteX5" fmla="*/ 1209040 w 1889760"/>
              <a:gd name="connsiteY5" fmla="*/ 1159442 h 1173739"/>
              <a:gd name="connsiteX6" fmla="*/ 1889760 w 1889760"/>
              <a:gd name="connsiteY6" fmla="*/ 631122 h 1173739"/>
              <a:gd name="connsiteX0" fmla="*/ 0 w 1889760"/>
              <a:gd name="connsiteY0" fmla="*/ 627082 h 1179859"/>
              <a:gd name="connsiteX1" fmla="*/ 193040 w 1889760"/>
              <a:gd name="connsiteY1" fmla="*/ 404342 h 1179859"/>
              <a:gd name="connsiteX2" fmla="*/ 447040 w 1889760"/>
              <a:gd name="connsiteY2" fmla="*/ 162572 h 1179859"/>
              <a:gd name="connsiteX3" fmla="*/ 701040 w 1889760"/>
              <a:gd name="connsiteY3" fmla="*/ 10172 h 1179859"/>
              <a:gd name="connsiteX4" fmla="*/ 1127760 w 1889760"/>
              <a:gd name="connsiteY4" fmla="*/ 143033 h 1179859"/>
              <a:gd name="connsiteX5" fmla="*/ 1209040 w 1889760"/>
              <a:gd name="connsiteY5" fmla="*/ 1165562 h 1179859"/>
              <a:gd name="connsiteX6" fmla="*/ 1889760 w 1889760"/>
              <a:gd name="connsiteY6" fmla="*/ 637242 h 1179859"/>
              <a:gd name="connsiteX0" fmla="*/ 0 w 1889760"/>
              <a:gd name="connsiteY0" fmla="*/ 627082 h 1179859"/>
              <a:gd name="connsiteX1" fmla="*/ 193040 w 1889760"/>
              <a:gd name="connsiteY1" fmla="*/ 404342 h 1179859"/>
              <a:gd name="connsiteX2" fmla="*/ 447040 w 1889760"/>
              <a:gd name="connsiteY2" fmla="*/ 162572 h 1179859"/>
              <a:gd name="connsiteX3" fmla="*/ 701040 w 1889760"/>
              <a:gd name="connsiteY3" fmla="*/ 10172 h 1179859"/>
              <a:gd name="connsiteX4" fmla="*/ 1066800 w 1889760"/>
              <a:gd name="connsiteY4" fmla="*/ 143033 h 1179859"/>
              <a:gd name="connsiteX5" fmla="*/ 1209040 w 1889760"/>
              <a:gd name="connsiteY5" fmla="*/ 1165562 h 1179859"/>
              <a:gd name="connsiteX6" fmla="*/ 1889760 w 1889760"/>
              <a:gd name="connsiteY6" fmla="*/ 637242 h 1179859"/>
              <a:gd name="connsiteX0" fmla="*/ 0 w 1889760"/>
              <a:gd name="connsiteY0" fmla="*/ 627462 h 1188335"/>
              <a:gd name="connsiteX1" fmla="*/ 193040 w 1889760"/>
              <a:gd name="connsiteY1" fmla="*/ 404722 h 1188335"/>
              <a:gd name="connsiteX2" fmla="*/ 447040 w 1889760"/>
              <a:gd name="connsiteY2" fmla="*/ 162952 h 1188335"/>
              <a:gd name="connsiteX3" fmla="*/ 701040 w 1889760"/>
              <a:gd name="connsiteY3" fmla="*/ 10552 h 1188335"/>
              <a:gd name="connsiteX4" fmla="*/ 1066800 w 1889760"/>
              <a:gd name="connsiteY4" fmla="*/ 143413 h 1188335"/>
              <a:gd name="connsiteX5" fmla="*/ 1127760 w 1889760"/>
              <a:gd name="connsiteY5" fmla="*/ 1174355 h 1188335"/>
              <a:gd name="connsiteX6" fmla="*/ 1889760 w 1889760"/>
              <a:gd name="connsiteY6" fmla="*/ 637622 h 1188335"/>
              <a:gd name="connsiteX0" fmla="*/ 0 w 1889760"/>
              <a:gd name="connsiteY0" fmla="*/ 613826 h 1174699"/>
              <a:gd name="connsiteX1" fmla="*/ 193040 w 1889760"/>
              <a:gd name="connsiteY1" fmla="*/ 391086 h 1174699"/>
              <a:gd name="connsiteX2" fmla="*/ 447040 w 1889760"/>
              <a:gd name="connsiteY2" fmla="*/ 149316 h 1174699"/>
              <a:gd name="connsiteX3" fmla="*/ 646176 w 1889760"/>
              <a:gd name="connsiteY3" fmla="*/ 17107 h 1174699"/>
              <a:gd name="connsiteX4" fmla="*/ 1066800 w 1889760"/>
              <a:gd name="connsiteY4" fmla="*/ 129777 h 1174699"/>
              <a:gd name="connsiteX5" fmla="*/ 1127760 w 1889760"/>
              <a:gd name="connsiteY5" fmla="*/ 1160719 h 1174699"/>
              <a:gd name="connsiteX6" fmla="*/ 1889760 w 1889760"/>
              <a:gd name="connsiteY6" fmla="*/ 623986 h 1174699"/>
              <a:gd name="connsiteX0" fmla="*/ 0 w 1889760"/>
              <a:gd name="connsiteY0" fmla="*/ 635167 h 1196040"/>
              <a:gd name="connsiteX1" fmla="*/ 193040 w 1889760"/>
              <a:gd name="connsiteY1" fmla="*/ 412427 h 1196040"/>
              <a:gd name="connsiteX2" fmla="*/ 447040 w 1889760"/>
              <a:gd name="connsiteY2" fmla="*/ 170657 h 1196040"/>
              <a:gd name="connsiteX3" fmla="*/ 646176 w 1889760"/>
              <a:gd name="connsiteY3" fmla="*/ 38448 h 1196040"/>
              <a:gd name="connsiteX4" fmla="*/ 1066800 w 1889760"/>
              <a:gd name="connsiteY4" fmla="*/ 151118 h 1196040"/>
              <a:gd name="connsiteX5" fmla="*/ 1127760 w 1889760"/>
              <a:gd name="connsiteY5" fmla="*/ 1182060 h 1196040"/>
              <a:gd name="connsiteX6" fmla="*/ 1889760 w 1889760"/>
              <a:gd name="connsiteY6" fmla="*/ 645327 h 1196040"/>
              <a:gd name="connsiteX0" fmla="*/ 0 w 1889760"/>
              <a:gd name="connsiteY0" fmla="*/ 635167 h 1196040"/>
              <a:gd name="connsiteX1" fmla="*/ 186944 w 1889760"/>
              <a:gd name="connsiteY1" fmla="*/ 407379 h 1196040"/>
              <a:gd name="connsiteX2" fmla="*/ 447040 w 1889760"/>
              <a:gd name="connsiteY2" fmla="*/ 170657 h 1196040"/>
              <a:gd name="connsiteX3" fmla="*/ 646176 w 1889760"/>
              <a:gd name="connsiteY3" fmla="*/ 38448 h 1196040"/>
              <a:gd name="connsiteX4" fmla="*/ 1066800 w 1889760"/>
              <a:gd name="connsiteY4" fmla="*/ 151118 h 1196040"/>
              <a:gd name="connsiteX5" fmla="*/ 1127760 w 1889760"/>
              <a:gd name="connsiteY5" fmla="*/ 1182060 h 1196040"/>
              <a:gd name="connsiteX6" fmla="*/ 1889760 w 1889760"/>
              <a:gd name="connsiteY6" fmla="*/ 645327 h 1196040"/>
              <a:gd name="connsiteX0" fmla="*/ 0 w 1889760"/>
              <a:gd name="connsiteY0" fmla="*/ 635167 h 1196040"/>
              <a:gd name="connsiteX1" fmla="*/ 186944 w 1889760"/>
              <a:gd name="connsiteY1" fmla="*/ 407379 h 1196040"/>
              <a:gd name="connsiteX2" fmla="*/ 447040 w 1889760"/>
              <a:gd name="connsiteY2" fmla="*/ 170657 h 1196040"/>
              <a:gd name="connsiteX3" fmla="*/ 646176 w 1889760"/>
              <a:gd name="connsiteY3" fmla="*/ 38448 h 1196040"/>
              <a:gd name="connsiteX4" fmla="*/ 1066800 w 1889760"/>
              <a:gd name="connsiteY4" fmla="*/ 151118 h 1196040"/>
              <a:gd name="connsiteX5" fmla="*/ 1127760 w 1889760"/>
              <a:gd name="connsiteY5" fmla="*/ 1182060 h 1196040"/>
              <a:gd name="connsiteX6" fmla="*/ 1889760 w 1889760"/>
              <a:gd name="connsiteY6" fmla="*/ 645327 h 1196040"/>
              <a:gd name="connsiteX0" fmla="*/ 0 w 1889760"/>
              <a:gd name="connsiteY0" fmla="*/ 635167 h 1196040"/>
              <a:gd name="connsiteX1" fmla="*/ 186944 w 1889760"/>
              <a:gd name="connsiteY1" fmla="*/ 407379 h 1196040"/>
              <a:gd name="connsiteX2" fmla="*/ 447040 w 1889760"/>
              <a:gd name="connsiteY2" fmla="*/ 170657 h 1196040"/>
              <a:gd name="connsiteX3" fmla="*/ 646176 w 1889760"/>
              <a:gd name="connsiteY3" fmla="*/ 38448 h 1196040"/>
              <a:gd name="connsiteX4" fmla="*/ 1066800 w 1889760"/>
              <a:gd name="connsiteY4" fmla="*/ 151118 h 1196040"/>
              <a:gd name="connsiteX5" fmla="*/ 1127760 w 1889760"/>
              <a:gd name="connsiteY5" fmla="*/ 1182060 h 1196040"/>
              <a:gd name="connsiteX6" fmla="*/ 1889760 w 1889760"/>
              <a:gd name="connsiteY6" fmla="*/ 645327 h 1196040"/>
              <a:gd name="connsiteX0" fmla="*/ 0 w 1879600"/>
              <a:gd name="connsiteY0" fmla="*/ 622449 h 1196040"/>
              <a:gd name="connsiteX1" fmla="*/ 176784 w 1879600"/>
              <a:gd name="connsiteY1" fmla="*/ 407379 h 1196040"/>
              <a:gd name="connsiteX2" fmla="*/ 436880 w 1879600"/>
              <a:gd name="connsiteY2" fmla="*/ 170657 h 1196040"/>
              <a:gd name="connsiteX3" fmla="*/ 636016 w 1879600"/>
              <a:gd name="connsiteY3" fmla="*/ 38448 h 1196040"/>
              <a:gd name="connsiteX4" fmla="*/ 1056640 w 1879600"/>
              <a:gd name="connsiteY4" fmla="*/ 151118 h 1196040"/>
              <a:gd name="connsiteX5" fmla="*/ 1117600 w 1879600"/>
              <a:gd name="connsiteY5" fmla="*/ 1182060 h 1196040"/>
              <a:gd name="connsiteX6" fmla="*/ 1879600 w 1879600"/>
              <a:gd name="connsiteY6" fmla="*/ 645327 h 1196040"/>
              <a:gd name="connsiteX0" fmla="*/ 0 w 1879600"/>
              <a:gd name="connsiteY0" fmla="*/ 622449 h 1196040"/>
              <a:gd name="connsiteX1" fmla="*/ 176784 w 1879600"/>
              <a:gd name="connsiteY1" fmla="*/ 407379 h 1196040"/>
              <a:gd name="connsiteX2" fmla="*/ 436880 w 1879600"/>
              <a:gd name="connsiteY2" fmla="*/ 170657 h 1196040"/>
              <a:gd name="connsiteX3" fmla="*/ 636016 w 1879600"/>
              <a:gd name="connsiteY3" fmla="*/ 38448 h 1196040"/>
              <a:gd name="connsiteX4" fmla="*/ 1056640 w 1879600"/>
              <a:gd name="connsiteY4" fmla="*/ 151118 h 1196040"/>
              <a:gd name="connsiteX5" fmla="*/ 1117600 w 1879600"/>
              <a:gd name="connsiteY5" fmla="*/ 1182060 h 1196040"/>
              <a:gd name="connsiteX6" fmla="*/ 1879600 w 1879600"/>
              <a:gd name="connsiteY6" fmla="*/ 645327 h 119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9600" h="1196040">
                <a:moveTo>
                  <a:pt x="0" y="622449"/>
                </a:moveTo>
                <a:cubicBezTo>
                  <a:pt x="97366" y="502246"/>
                  <a:pt x="103971" y="482678"/>
                  <a:pt x="176784" y="407379"/>
                </a:cubicBezTo>
                <a:cubicBezTo>
                  <a:pt x="249597" y="332080"/>
                  <a:pt x="360341" y="232145"/>
                  <a:pt x="436880" y="170657"/>
                </a:cubicBezTo>
                <a:cubicBezTo>
                  <a:pt x="513419" y="109169"/>
                  <a:pt x="526627" y="92183"/>
                  <a:pt x="636016" y="38448"/>
                </a:cubicBezTo>
                <a:cubicBezTo>
                  <a:pt x="745405" y="-15287"/>
                  <a:pt x="976376" y="-39484"/>
                  <a:pt x="1056640" y="151118"/>
                </a:cubicBezTo>
                <a:cubicBezTo>
                  <a:pt x="1136904" y="341720"/>
                  <a:pt x="980440" y="1099692"/>
                  <a:pt x="1117600" y="1182060"/>
                </a:cubicBezTo>
                <a:cubicBezTo>
                  <a:pt x="1254760" y="1264428"/>
                  <a:pt x="1602740" y="969600"/>
                  <a:pt x="1879600" y="645327"/>
                </a:cubicBezTo>
              </a:path>
            </a:pathLst>
          </a:cu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4B11B78-A994-4288-BAC7-BB539A8FE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36" y="-78485"/>
            <a:ext cx="14796274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2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 animBg="1"/>
      <p:bldP spid="22" grpId="0"/>
      <p:bldP spid="25" grpId="0"/>
      <p:bldP spid="3" grpId="0" animBg="1"/>
      <p:bldP spid="18" grpId="0" animBg="1"/>
      <p:bldP spid="15" grpId="0" animBg="1"/>
      <p:bldP spid="1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9F1F7-FA7B-4C11-88D7-F90EB06CF024}"/>
              </a:ext>
            </a:extLst>
          </p:cNvPr>
          <p:cNvSpPr/>
          <p:nvPr/>
        </p:nvSpPr>
        <p:spPr>
          <a:xfrm>
            <a:off x="762000" y="2400300"/>
            <a:ext cx="16764000" cy="7239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3BE287-D693-40ED-B329-D7B05743EE31}"/>
              </a:ext>
            </a:extLst>
          </p:cNvPr>
          <p:cNvSpPr/>
          <p:nvPr/>
        </p:nvSpPr>
        <p:spPr>
          <a:xfrm>
            <a:off x="1365509" y="7034853"/>
            <a:ext cx="3962400" cy="17989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79AEDE-F6A6-4B15-A7BE-FF1DFD4B6D34}"/>
              </a:ext>
            </a:extLst>
          </p:cNvPr>
          <p:cNvSpPr txBox="1"/>
          <p:nvPr/>
        </p:nvSpPr>
        <p:spPr>
          <a:xfrm>
            <a:off x="1006235" y="7145071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cong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hở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474310-C732-44BE-B624-69CF30D91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79278"/>
              </p:ext>
            </p:extLst>
          </p:nvPr>
        </p:nvGraphicFramePr>
        <p:xfrm>
          <a:off x="7003660" y="3470856"/>
          <a:ext cx="29260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409419387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1386558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237564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75548059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37184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503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2918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48659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ADF596C-C492-49DE-AD8A-81425E7D6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07163"/>
              </p:ext>
            </p:extLst>
          </p:nvPr>
        </p:nvGraphicFramePr>
        <p:xfrm>
          <a:off x="1996835" y="3431141"/>
          <a:ext cx="29260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409419387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1386558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237564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75548059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37184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503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2918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48659"/>
                  </a:ext>
                </a:extLst>
              </a:tr>
            </a:tbl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9F0F45D-9CE3-41A6-B325-2D031922A2A2}"/>
              </a:ext>
            </a:extLst>
          </p:cNvPr>
          <p:cNvSpPr/>
          <p:nvPr/>
        </p:nvSpPr>
        <p:spPr>
          <a:xfrm>
            <a:off x="12149953" y="7252831"/>
            <a:ext cx="4572000" cy="1143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AFDC90-A999-46A9-9750-3AE966038E65}"/>
              </a:ext>
            </a:extLst>
          </p:cNvPr>
          <p:cNvSpPr txBox="1"/>
          <p:nvPr/>
        </p:nvSpPr>
        <p:spPr>
          <a:xfrm>
            <a:off x="11318965" y="7390859"/>
            <a:ext cx="6462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cong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kín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60A71CF-4D40-4BF0-9EF5-E71ED7CA7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115147"/>
              </p:ext>
            </p:extLst>
          </p:nvPr>
        </p:nvGraphicFramePr>
        <p:xfrm>
          <a:off x="12801600" y="3470856"/>
          <a:ext cx="29260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409419387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1386558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237564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75548059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37184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503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2918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48659"/>
                  </a:ext>
                </a:extLst>
              </a:tr>
            </a:tbl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5105581-0740-48E4-9C93-87BDDD3A0A97}"/>
              </a:ext>
            </a:extLst>
          </p:cNvPr>
          <p:cNvSpPr/>
          <p:nvPr/>
        </p:nvSpPr>
        <p:spPr>
          <a:xfrm>
            <a:off x="6757731" y="7034853"/>
            <a:ext cx="3962400" cy="17989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C11FC3-E577-4280-A829-4B13530763F4}"/>
              </a:ext>
            </a:extLst>
          </p:cNvPr>
          <p:cNvSpPr txBox="1"/>
          <p:nvPr/>
        </p:nvSpPr>
        <p:spPr>
          <a:xfrm>
            <a:off x="6398457" y="7145071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cong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hở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trái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CFC1851-98C1-4045-AFDF-ECBE5361894F}"/>
              </a:ext>
            </a:extLst>
          </p:cNvPr>
          <p:cNvSpPr/>
          <p:nvPr/>
        </p:nvSpPr>
        <p:spPr>
          <a:xfrm>
            <a:off x="13538998" y="4933896"/>
            <a:ext cx="1085311" cy="142296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F33D69-70D7-42FE-98A6-0DBCAF1D65D6}"/>
              </a:ext>
            </a:extLst>
          </p:cNvPr>
          <p:cNvGrpSpPr/>
          <p:nvPr/>
        </p:nvGrpSpPr>
        <p:grpSpPr>
          <a:xfrm>
            <a:off x="7994912" y="4933896"/>
            <a:ext cx="1371598" cy="1422961"/>
            <a:chOff x="10660526" y="3585999"/>
            <a:chExt cx="1592649" cy="142296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5E4EEE-6C6F-4675-97D6-11992A869F0D}"/>
                </a:ext>
              </a:extLst>
            </p:cNvPr>
            <p:cNvSpPr/>
            <p:nvPr/>
          </p:nvSpPr>
          <p:spPr>
            <a:xfrm>
              <a:off x="10828172" y="3585999"/>
              <a:ext cx="1425003" cy="1422961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B0E8779-B5AE-4003-A3BB-2CD5AA244C8A}"/>
                </a:ext>
              </a:extLst>
            </p:cNvPr>
            <p:cNvSpPr/>
            <p:nvPr/>
          </p:nvSpPr>
          <p:spPr>
            <a:xfrm>
              <a:off x="10660526" y="3790410"/>
              <a:ext cx="518993" cy="870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982B373-879F-44B8-A362-8AE8F9B0B756}"/>
              </a:ext>
            </a:extLst>
          </p:cNvPr>
          <p:cNvSpPr/>
          <p:nvPr/>
        </p:nvSpPr>
        <p:spPr>
          <a:xfrm>
            <a:off x="7991861" y="5067820"/>
            <a:ext cx="474839" cy="7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5BF5A2-BAA3-41A3-B5D5-7014DF438230}"/>
              </a:ext>
            </a:extLst>
          </p:cNvPr>
          <p:cNvSpPr/>
          <p:nvPr/>
        </p:nvSpPr>
        <p:spPr>
          <a:xfrm>
            <a:off x="8296661" y="4979030"/>
            <a:ext cx="155448" cy="125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F759363-DAE8-40AA-A6FD-389352483A04}"/>
              </a:ext>
            </a:extLst>
          </p:cNvPr>
          <p:cNvCxnSpPr>
            <a:cxnSpLocks/>
          </p:cNvCxnSpPr>
          <p:nvPr/>
        </p:nvCxnSpPr>
        <p:spPr>
          <a:xfrm flipH="1" flipV="1">
            <a:off x="8461255" y="4933896"/>
            <a:ext cx="5446" cy="1144906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FF499B2-0DB5-44AC-B53E-A002C4D1D39C}"/>
              </a:ext>
            </a:extLst>
          </p:cNvPr>
          <p:cNvCxnSpPr>
            <a:cxnSpLocks/>
          </p:cNvCxnSpPr>
          <p:nvPr/>
        </p:nvCxnSpPr>
        <p:spPr>
          <a:xfrm>
            <a:off x="7886098" y="5650822"/>
            <a:ext cx="1138464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8BC9308A-05A5-4DBB-9258-490D8F6DE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08509" y="4865533"/>
            <a:ext cx="1524000" cy="152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CD47CB-306F-4E43-8253-B40FB0F83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936" y="-78485"/>
            <a:ext cx="14796274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1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  <p:bldP spid="15" grpId="0" animBg="1"/>
      <p:bldP spid="16" grpId="0"/>
      <p:bldP spid="19" grpId="0" animBg="1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9F1F7-FA7B-4C11-88D7-F90EB06CF024}"/>
              </a:ext>
            </a:extLst>
          </p:cNvPr>
          <p:cNvSpPr/>
          <p:nvPr/>
        </p:nvSpPr>
        <p:spPr>
          <a:xfrm>
            <a:off x="762000" y="2400300"/>
            <a:ext cx="1676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68A0C57-BD5A-42E2-B085-CE694DE64099}"/>
              </a:ext>
            </a:extLst>
          </p:cNvPr>
          <p:cNvSpPr/>
          <p:nvPr/>
        </p:nvSpPr>
        <p:spPr>
          <a:xfrm>
            <a:off x="11132918" y="7708646"/>
            <a:ext cx="5326282" cy="1143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3BE287-D693-40ED-B329-D7B05743EE31}"/>
              </a:ext>
            </a:extLst>
          </p:cNvPr>
          <p:cNvSpPr/>
          <p:nvPr/>
        </p:nvSpPr>
        <p:spPr>
          <a:xfrm>
            <a:off x="2278284" y="7730316"/>
            <a:ext cx="4876800" cy="1143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79AEDE-F6A6-4B15-A7BE-FF1DFD4B6D34}"/>
              </a:ext>
            </a:extLst>
          </p:cNvPr>
          <p:cNvSpPr txBox="1"/>
          <p:nvPr/>
        </p:nvSpPr>
        <p:spPr>
          <a:xfrm>
            <a:off x="2264272" y="7886700"/>
            <a:ext cx="4761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khuyết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trên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3AD48C-C5AF-4873-94CA-FE9F4B655515}"/>
              </a:ext>
            </a:extLst>
          </p:cNvPr>
          <p:cNvSpPr txBox="1"/>
          <p:nvPr/>
        </p:nvSpPr>
        <p:spPr>
          <a:xfrm>
            <a:off x="11285299" y="7902615"/>
            <a:ext cx="4915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khuyết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d</a:t>
            </a:r>
            <a:r>
              <a:rPr lang="vi-VN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ới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ADF596C-C492-49DE-AD8A-81425E7D6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843"/>
              </p:ext>
            </p:extLst>
          </p:nvPr>
        </p:nvGraphicFramePr>
        <p:xfrm>
          <a:off x="3253644" y="3657982"/>
          <a:ext cx="29260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409419387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1386558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237564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75548059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99313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37184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503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2918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48659"/>
                  </a:ext>
                </a:extLst>
              </a:tr>
            </a:tbl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2DD7ADA-9A2F-4897-8078-5018AB01087B}"/>
              </a:ext>
            </a:extLst>
          </p:cNvPr>
          <p:cNvSpPr/>
          <p:nvPr/>
        </p:nvSpPr>
        <p:spPr>
          <a:xfrm>
            <a:off x="4320542" y="3667125"/>
            <a:ext cx="1085725" cy="3655694"/>
          </a:xfrm>
          <a:custGeom>
            <a:avLst/>
            <a:gdLst>
              <a:gd name="connsiteX0" fmla="*/ 0 w 1116936"/>
              <a:gd name="connsiteY0" fmla="*/ 2920193 h 3666953"/>
              <a:gd name="connsiteX1" fmla="*/ 746760 w 1116936"/>
              <a:gd name="connsiteY1" fmla="*/ 1495253 h 3666953"/>
              <a:gd name="connsiteX2" fmla="*/ 1112520 w 1116936"/>
              <a:gd name="connsiteY2" fmla="*/ 390353 h 3666953"/>
              <a:gd name="connsiteX3" fmla="*/ 914400 w 1116936"/>
              <a:gd name="connsiteY3" fmla="*/ 1733 h 3666953"/>
              <a:gd name="connsiteX4" fmla="*/ 411480 w 1116936"/>
              <a:gd name="connsiteY4" fmla="*/ 512273 h 3666953"/>
              <a:gd name="connsiteX5" fmla="*/ 373380 w 1116936"/>
              <a:gd name="connsiteY5" fmla="*/ 3666953 h 3666953"/>
              <a:gd name="connsiteX0" fmla="*/ 0 w 1117183"/>
              <a:gd name="connsiteY0" fmla="*/ 2961869 h 3708629"/>
              <a:gd name="connsiteX1" fmla="*/ 746760 w 1117183"/>
              <a:gd name="connsiteY1" fmla="*/ 1536929 h 3708629"/>
              <a:gd name="connsiteX2" fmla="*/ 1112520 w 1117183"/>
              <a:gd name="connsiteY2" fmla="*/ 432029 h 3708629"/>
              <a:gd name="connsiteX3" fmla="*/ 914400 w 1117183"/>
              <a:gd name="connsiteY3" fmla="*/ 43409 h 3708629"/>
              <a:gd name="connsiteX4" fmla="*/ 411480 w 1117183"/>
              <a:gd name="connsiteY4" fmla="*/ 553949 h 3708629"/>
              <a:gd name="connsiteX5" fmla="*/ 373380 w 1117183"/>
              <a:gd name="connsiteY5" fmla="*/ 3708629 h 3708629"/>
              <a:gd name="connsiteX0" fmla="*/ 0 w 1094787"/>
              <a:gd name="connsiteY0" fmla="*/ 2923529 h 3670289"/>
              <a:gd name="connsiteX1" fmla="*/ 746760 w 1094787"/>
              <a:gd name="connsiteY1" fmla="*/ 1498589 h 3670289"/>
              <a:gd name="connsiteX2" fmla="*/ 1089660 w 1094787"/>
              <a:gd name="connsiteY2" fmla="*/ 500369 h 3670289"/>
              <a:gd name="connsiteX3" fmla="*/ 914400 w 1094787"/>
              <a:gd name="connsiteY3" fmla="*/ 5069 h 3670289"/>
              <a:gd name="connsiteX4" fmla="*/ 411480 w 1094787"/>
              <a:gd name="connsiteY4" fmla="*/ 515609 h 3670289"/>
              <a:gd name="connsiteX5" fmla="*/ 373380 w 1094787"/>
              <a:gd name="connsiteY5" fmla="*/ 3670289 h 3670289"/>
              <a:gd name="connsiteX0" fmla="*/ 0 w 1091799"/>
              <a:gd name="connsiteY0" fmla="*/ 2923529 h 3670289"/>
              <a:gd name="connsiteX1" fmla="*/ 746760 w 1091799"/>
              <a:gd name="connsiteY1" fmla="*/ 1498589 h 3670289"/>
              <a:gd name="connsiteX2" fmla="*/ 1089660 w 1091799"/>
              <a:gd name="connsiteY2" fmla="*/ 500369 h 3670289"/>
              <a:gd name="connsiteX3" fmla="*/ 868680 w 1091799"/>
              <a:gd name="connsiteY3" fmla="*/ 5069 h 3670289"/>
              <a:gd name="connsiteX4" fmla="*/ 411480 w 1091799"/>
              <a:gd name="connsiteY4" fmla="*/ 515609 h 3670289"/>
              <a:gd name="connsiteX5" fmla="*/ 373380 w 1091799"/>
              <a:gd name="connsiteY5" fmla="*/ 3670289 h 3670289"/>
              <a:gd name="connsiteX0" fmla="*/ 0 w 1097250"/>
              <a:gd name="connsiteY0" fmla="*/ 2910421 h 3657181"/>
              <a:gd name="connsiteX1" fmla="*/ 746760 w 1097250"/>
              <a:gd name="connsiteY1" fmla="*/ 1485481 h 3657181"/>
              <a:gd name="connsiteX2" fmla="*/ 1089660 w 1097250"/>
              <a:gd name="connsiteY2" fmla="*/ 487261 h 3657181"/>
              <a:gd name="connsiteX3" fmla="*/ 937260 w 1097250"/>
              <a:gd name="connsiteY3" fmla="*/ 7201 h 3657181"/>
              <a:gd name="connsiteX4" fmla="*/ 411480 w 1097250"/>
              <a:gd name="connsiteY4" fmla="*/ 502501 h 3657181"/>
              <a:gd name="connsiteX5" fmla="*/ 373380 w 1097250"/>
              <a:gd name="connsiteY5" fmla="*/ 3657181 h 3657181"/>
              <a:gd name="connsiteX0" fmla="*/ 0 w 1097250"/>
              <a:gd name="connsiteY0" fmla="*/ 2903347 h 3650107"/>
              <a:gd name="connsiteX1" fmla="*/ 746760 w 1097250"/>
              <a:gd name="connsiteY1" fmla="*/ 1478407 h 3650107"/>
              <a:gd name="connsiteX2" fmla="*/ 1089660 w 1097250"/>
              <a:gd name="connsiteY2" fmla="*/ 480187 h 3650107"/>
              <a:gd name="connsiteX3" fmla="*/ 937260 w 1097250"/>
              <a:gd name="connsiteY3" fmla="*/ 127 h 3650107"/>
              <a:gd name="connsiteX4" fmla="*/ 411480 w 1097250"/>
              <a:gd name="connsiteY4" fmla="*/ 495427 h 3650107"/>
              <a:gd name="connsiteX5" fmla="*/ 373380 w 1097250"/>
              <a:gd name="connsiteY5" fmla="*/ 3650107 h 3650107"/>
              <a:gd name="connsiteX0" fmla="*/ 0 w 1097250"/>
              <a:gd name="connsiteY0" fmla="*/ 2903347 h 3650107"/>
              <a:gd name="connsiteX1" fmla="*/ 746760 w 1097250"/>
              <a:gd name="connsiteY1" fmla="*/ 1478407 h 3650107"/>
              <a:gd name="connsiteX2" fmla="*/ 1089660 w 1097250"/>
              <a:gd name="connsiteY2" fmla="*/ 480187 h 3650107"/>
              <a:gd name="connsiteX3" fmla="*/ 937260 w 1097250"/>
              <a:gd name="connsiteY3" fmla="*/ 127 h 3650107"/>
              <a:gd name="connsiteX4" fmla="*/ 411480 w 1097250"/>
              <a:gd name="connsiteY4" fmla="*/ 495427 h 3650107"/>
              <a:gd name="connsiteX5" fmla="*/ 373380 w 1097250"/>
              <a:gd name="connsiteY5" fmla="*/ 3650107 h 3650107"/>
              <a:gd name="connsiteX0" fmla="*/ 0 w 1097250"/>
              <a:gd name="connsiteY0" fmla="*/ 2903347 h 3650107"/>
              <a:gd name="connsiteX1" fmla="*/ 746760 w 1097250"/>
              <a:gd name="connsiteY1" fmla="*/ 1478407 h 3650107"/>
              <a:gd name="connsiteX2" fmla="*/ 1089660 w 1097250"/>
              <a:gd name="connsiteY2" fmla="*/ 480187 h 3650107"/>
              <a:gd name="connsiteX3" fmla="*/ 937260 w 1097250"/>
              <a:gd name="connsiteY3" fmla="*/ 127 h 3650107"/>
              <a:gd name="connsiteX4" fmla="*/ 411480 w 1097250"/>
              <a:gd name="connsiteY4" fmla="*/ 495427 h 3650107"/>
              <a:gd name="connsiteX5" fmla="*/ 373380 w 1097250"/>
              <a:gd name="connsiteY5" fmla="*/ 3650107 h 3650107"/>
              <a:gd name="connsiteX0" fmla="*/ 0 w 1097250"/>
              <a:gd name="connsiteY0" fmla="*/ 2910420 h 3657180"/>
              <a:gd name="connsiteX1" fmla="*/ 746760 w 1097250"/>
              <a:gd name="connsiteY1" fmla="*/ 1485480 h 3657180"/>
              <a:gd name="connsiteX2" fmla="*/ 1089660 w 1097250"/>
              <a:gd name="connsiteY2" fmla="*/ 487260 h 3657180"/>
              <a:gd name="connsiteX3" fmla="*/ 937260 w 1097250"/>
              <a:gd name="connsiteY3" fmla="*/ 7200 h 3657180"/>
              <a:gd name="connsiteX4" fmla="*/ 411480 w 1097250"/>
              <a:gd name="connsiteY4" fmla="*/ 502500 h 3657180"/>
              <a:gd name="connsiteX5" fmla="*/ 373380 w 1097250"/>
              <a:gd name="connsiteY5" fmla="*/ 3657180 h 3657180"/>
              <a:gd name="connsiteX0" fmla="*/ 0 w 1090934"/>
              <a:gd name="connsiteY0" fmla="*/ 2891452 h 3638212"/>
              <a:gd name="connsiteX1" fmla="*/ 746760 w 1090934"/>
              <a:gd name="connsiteY1" fmla="*/ 1466512 h 3638212"/>
              <a:gd name="connsiteX2" fmla="*/ 1089660 w 1090934"/>
              <a:gd name="connsiteY2" fmla="*/ 468292 h 3638212"/>
              <a:gd name="connsiteX3" fmla="*/ 845820 w 1090934"/>
              <a:gd name="connsiteY3" fmla="*/ 11092 h 3638212"/>
              <a:gd name="connsiteX4" fmla="*/ 411480 w 1090934"/>
              <a:gd name="connsiteY4" fmla="*/ 483532 h 3638212"/>
              <a:gd name="connsiteX5" fmla="*/ 373380 w 1090934"/>
              <a:gd name="connsiteY5" fmla="*/ 3638212 h 3638212"/>
              <a:gd name="connsiteX0" fmla="*/ 0 w 1093037"/>
              <a:gd name="connsiteY0" fmla="*/ 2904005 h 3650765"/>
              <a:gd name="connsiteX1" fmla="*/ 746760 w 1093037"/>
              <a:gd name="connsiteY1" fmla="*/ 1479065 h 3650765"/>
              <a:gd name="connsiteX2" fmla="*/ 1089660 w 1093037"/>
              <a:gd name="connsiteY2" fmla="*/ 480845 h 3650765"/>
              <a:gd name="connsiteX3" fmla="*/ 891540 w 1093037"/>
              <a:gd name="connsiteY3" fmla="*/ 8405 h 3650765"/>
              <a:gd name="connsiteX4" fmla="*/ 411480 w 1093037"/>
              <a:gd name="connsiteY4" fmla="*/ 496085 h 3650765"/>
              <a:gd name="connsiteX5" fmla="*/ 373380 w 1093037"/>
              <a:gd name="connsiteY5" fmla="*/ 3650765 h 3650765"/>
              <a:gd name="connsiteX0" fmla="*/ 0 w 1095516"/>
              <a:gd name="connsiteY0" fmla="*/ 2904005 h 3650765"/>
              <a:gd name="connsiteX1" fmla="*/ 746760 w 1095516"/>
              <a:gd name="connsiteY1" fmla="*/ 1479065 h 3650765"/>
              <a:gd name="connsiteX2" fmla="*/ 1089660 w 1095516"/>
              <a:gd name="connsiteY2" fmla="*/ 480845 h 3650765"/>
              <a:gd name="connsiteX3" fmla="*/ 922020 w 1095516"/>
              <a:gd name="connsiteY3" fmla="*/ 8405 h 3650765"/>
              <a:gd name="connsiteX4" fmla="*/ 411480 w 1095516"/>
              <a:gd name="connsiteY4" fmla="*/ 496085 h 3650765"/>
              <a:gd name="connsiteX5" fmla="*/ 373380 w 1095516"/>
              <a:gd name="connsiteY5" fmla="*/ 3650765 h 3650765"/>
              <a:gd name="connsiteX0" fmla="*/ 0 w 1099427"/>
              <a:gd name="connsiteY0" fmla="*/ 2904005 h 3650765"/>
              <a:gd name="connsiteX1" fmla="*/ 746760 w 1099427"/>
              <a:gd name="connsiteY1" fmla="*/ 1479065 h 3650765"/>
              <a:gd name="connsiteX2" fmla="*/ 1089660 w 1099427"/>
              <a:gd name="connsiteY2" fmla="*/ 480845 h 3650765"/>
              <a:gd name="connsiteX3" fmla="*/ 952500 w 1099427"/>
              <a:gd name="connsiteY3" fmla="*/ 8405 h 3650765"/>
              <a:gd name="connsiteX4" fmla="*/ 411480 w 1099427"/>
              <a:gd name="connsiteY4" fmla="*/ 496085 h 3650765"/>
              <a:gd name="connsiteX5" fmla="*/ 373380 w 1099427"/>
              <a:gd name="connsiteY5" fmla="*/ 3650765 h 3650765"/>
              <a:gd name="connsiteX0" fmla="*/ 0 w 1094896"/>
              <a:gd name="connsiteY0" fmla="*/ 2924998 h 3671758"/>
              <a:gd name="connsiteX1" fmla="*/ 746760 w 1094896"/>
              <a:gd name="connsiteY1" fmla="*/ 1500058 h 3671758"/>
              <a:gd name="connsiteX2" fmla="*/ 1089660 w 1094896"/>
              <a:gd name="connsiteY2" fmla="*/ 501838 h 3671758"/>
              <a:gd name="connsiteX3" fmla="*/ 915597 w 1094896"/>
              <a:gd name="connsiteY3" fmla="*/ 4855 h 3671758"/>
              <a:gd name="connsiteX4" fmla="*/ 411480 w 1094896"/>
              <a:gd name="connsiteY4" fmla="*/ 517078 h 3671758"/>
              <a:gd name="connsiteX5" fmla="*/ 373380 w 1094896"/>
              <a:gd name="connsiteY5" fmla="*/ 3671758 h 3671758"/>
              <a:gd name="connsiteX0" fmla="*/ 0 w 1095459"/>
              <a:gd name="connsiteY0" fmla="*/ 2932766 h 3679526"/>
              <a:gd name="connsiteX1" fmla="*/ 746760 w 1095459"/>
              <a:gd name="connsiteY1" fmla="*/ 1507826 h 3679526"/>
              <a:gd name="connsiteX2" fmla="*/ 1089660 w 1095459"/>
              <a:gd name="connsiteY2" fmla="*/ 509606 h 3679526"/>
              <a:gd name="connsiteX3" fmla="*/ 915597 w 1095459"/>
              <a:gd name="connsiteY3" fmla="*/ 12623 h 3679526"/>
              <a:gd name="connsiteX4" fmla="*/ 411480 w 1095459"/>
              <a:gd name="connsiteY4" fmla="*/ 524846 h 3679526"/>
              <a:gd name="connsiteX5" fmla="*/ 373380 w 1095459"/>
              <a:gd name="connsiteY5" fmla="*/ 3679526 h 36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5459" h="3679526">
                <a:moveTo>
                  <a:pt x="0" y="2932766"/>
                </a:moveTo>
                <a:cubicBezTo>
                  <a:pt x="280670" y="2431116"/>
                  <a:pt x="565150" y="1911686"/>
                  <a:pt x="746760" y="1507826"/>
                </a:cubicBezTo>
                <a:cubicBezTo>
                  <a:pt x="928370" y="1103966"/>
                  <a:pt x="1061521" y="758807"/>
                  <a:pt x="1089660" y="509606"/>
                </a:cubicBezTo>
                <a:cubicBezTo>
                  <a:pt x="1117800" y="260406"/>
                  <a:pt x="1040928" y="28490"/>
                  <a:pt x="915597" y="12623"/>
                </a:cubicBezTo>
                <a:cubicBezTo>
                  <a:pt x="790266" y="-3244"/>
                  <a:pt x="501849" y="-86304"/>
                  <a:pt x="411480" y="524846"/>
                </a:cubicBezTo>
                <a:cubicBezTo>
                  <a:pt x="321111" y="1135996"/>
                  <a:pt x="354965" y="1980901"/>
                  <a:pt x="373380" y="3679526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316BAE2-EFA6-4DAC-B4EC-70D243A85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885104"/>
              </p:ext>
            </p:extLst>
          </p:nvPr>
        </p:nvGraphicFramePr>
        <p:xfrm>
          <a:off x="12039600" y="3639098"/>
          <a:ext cx="29260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409419387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1386558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237564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75548059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99313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37184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503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2918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48659"/>
                  </a:ext>
                </a:extLst>
              </a:tr>
            </a:tbl>
          </a:graphicData>
        </a:graphic>
      </p:graphicFrame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C86AE6-9D68-45A6-844F-2A90456BEF59}"/>
              </a:ext>
            </a:extLst>
          </p:cNvPr>
          <p:cNvSpPr/>
          <p:nvPr/>
        </p:nvSpPr>
        <p:spPr>
          <a:xfrm flipH="1" flipV="1">
            <a:off x="12801600" y="3618608"/>
            <a:ext cx="1085725" cy="3655694"/>
          </a:xfrm>
          <a:custGeom>
            <a:avLst/>
            <a:gdLst>
              <a:gd name="connsiteX0" fmla="*/ 0 w 1116936"/>
              <a:gd name="connsiteY0" fmla="*/ 2920193 h 3666953"/>
              <a:gd name="connsiteX1" fmla="*/ 746760 w 1116936"/>
              <a:gd name="connsiteY1" fmla="*/ 1495253 h 3666953"/>
              <a:gd name="connsiteX2" fmla="*/ 1112520 w 1116936"/>
              <a:gd name="connsiteY2" fmla="*/ 390353 h 3666953"/>
              <a:gd name="connsiteX3" fmla="*/ 914400 w 1116936"/>
              <a:gd name="connsiteY3" fmla="*/ 1733 h 3666953"/>
              <a:gd name="connsiteX4" fmla="*/ 411480 w 1116936"/>
              <a:gd name="connsiteY4" fmla="*/ 512273 h 3666953"/>
              <a:gd name="connsiteX5" fmla="*/ 373380 w 1116936"/>
              <a:gd name="connsiteY5" fmla="*/ 3666953 h 3666953"/>
              <a:gd name="connsiteX0" fmla="*/ 0 w 1117183"/>
              <a:gd name="connsiteY0" fmla="*/ 2961869 h 3708629"/>
              <a:gd name="connsiteX1" fmla="*/ 746760 w 1117183"/>
              <a:gd name="connsiteY1" fmla="*/ 1536929 h 3708629"/>
              <a:gd name="connsiteX2" fmla="*/ 1112520 w 1117183"/>
              <a:gd name="connsiteY2" fmla="*/ 432029 h 3708629"/>
              <a:gd name="connsiteX3" fmla="*/ 914400 w 1117183"/>
              <a:gd name="connsiteY3" fmla="*/ 43409 h 3708629"/>
              <a:gd name="connsiteX4" fmla="*/ 411480 w 1117183"/>
              <a:gd name="connsiteY4" fmla="*/ 553949 h 3708629"/>
              <a:gd name="connsiteX5" fmla="*/ 373380 w 1117183"/>
              <a:gd name="connsiteY5" fmla="*/ 3708629 h 3708629"/>
              <a:gd name="connsiteX0" fmla="*/ 0 w 1094787"/>
              <a:gd name="connsiteY0" fmla="*/ 2923529 h 3670289"/>
              <a:gd name="connsiteX1" fmla="*/ 746760 w 1094787"/>
              <a:gd name="connsiteY1" fmla="*/ 1498589 h 3670289"/>
              <a:gd name="connsiteX2" fmla="*/ 1089660 w 1094787"/>
              <a:gd name="connsiteY2" fmla="*/ 500369 h 3670289"/>
              <a:gd name="connsiteX3" fmla="*/ 914400 w 1094787"/>
              <a:gd name="connsiteY3" fmla="*/ 5069 h 3670289"/>
              <a:gd name="connsiteX4" fmla="*/ 411480 w 1094787"/>
              <a:gd name="connsiteY4" fmla="*/ 515609 h 3670289"/>
              <a:gd name="connsiteX5" fmla="*/ 373380 w 1094787"/>
              <a:gd name="connsiteY5" fmla="*/ 3670289 h 3670289"/>
              <a:gd name="connsiteX0" fmla="*/ 0 w 1091799"/>
              <a:gd name="connsiteY0" fmla="*/ 2923529 h 3670289"/>
              <a:gd name="connsiteX1" fmla="*/ 746760 w 1091799"/>
              <a:gd name="connsiteY1" fmla="*/ 1498589 h 3670289"/>
              <a:gd name="connsiteX2" fmla="*/ 1089660 w 1091799"/>
              <a:gd name="connsiteY2" fmla="*/ 500369 h 3670289"/>
              <a:gd name="connsiteX3" fmla="*/ 868680 w 1091799"/>
              <a:gd name="connsiteY3" fmla="*/ 5069 h 3670289"/>
              <a:gd name="connsiteX4" fmla="*/ 411480 w 1091799"/>
              <a:gd name="connsiteY4" fmla="*/ 515609 h 3670289"/>
              <a:gd name="connsiteX5" fmla="*/ 373380 w 1091799"/>
              <a:gd name="connsiteY5" fmla="*/ 3670289 h 3670289"/>
              <a:gd name="connsiteX0" fmla="*/ 0 w 1097250"/>
              <a:gd name="connsiteY0" fmla="*/ 2910421 h 3657181"/>
              <a:gd name="connsiteX1" fmla="*/ 746760 w 1097250"/>
              <a:gd name="connsiteY1" fmla="*/ 1485481 h 3657181"/>
              <a:gd name="connsiteX2" fmla="*/ 1089660 w 1097250"/>
              <a:gd name="connsiteY2" fmla="*/ 487261 h 3657181"/>
              <a:gd name="connsiteX3" fmla="*/ 937260 w 1097250"/>
              <a:gd name="connsiteY3" fmla="*/ 7201 h 3657181"/>
              <a:gd name="connsiteX4" fmla="*/ 411480 w 1097250"/>
              <a:gd name="connsiteY4" fmla="*/ 502501 h 3657181"/>
              <a:gd name="connsiteX5" fmla="*/ 373380 w 1097250"/>
              <a:gd name="connsiteY5" fmla="*/ 3657181 h 3657181"/>
              <a:gd name="connsiteX0" fmla="*/ 0 w 1097250"/>
              <a:gd name="connsiteY0" fmla="*/ 2903347 h 3650107"/>
              <a:gd name="connsiteX1" fmla="*/ 746760 w 1097250"/>
              <a:gd name="connsiteY1" fmla="*/ 1478407 h 3650107"/>
              <a:gd name="connsiteX2" fmla="*/ 1089660 w 1097250"/>
              <a:gd name="connsiteY2" fmla="*/ 480187 h 3650107"/>
              <a:gd name="connsiteX3" fmla="*/ 937260 w 1097250"/>
              <a:gd name="connsiteY3" fmla="*/ 127 h 3650107"/>
              <a:gd name="connsiteX4" fmla="*/ 411480 w 1097250"/>
              <a:gd name="connsiteY4" fmla="*/ 495427 h 3650107"/>
              <a:gd name="connsiteX5" fmla="*/ 373380 w 1097250"/>
              <a:gd name="connsiteY5" fmla="*/ 3650107 h 3650107"/>
              <a:gd name="connsiteX0" fmla="*/ 0 w 1097250"/>
              <a:gd name="connsiteY0" fmla="*/ 2903347 h 3650107"/>
              <a:gd name="connsiteX1" fmla="*/ 746760 w 1097250"/>
              <a:gd name="connsiteY1" fmla="*/ 1478407 h 3650107"/>
              <a:gd name="connsiteX2" fmla="*/ 1089660 w 1097250"/>
              <a:gd name="connsiteY2" fmla="*/ 480187 h 3650107"/>
              <a:gd name="connsiteX3" fmla="*/ 937260 w 1097250"/>
              <a:gd name="connsiteY3" fmla="*/ 127 h 3650107"/>
              <a:gd name="connsiteX4" fmla="*/ 411480 w 1097250"/>
              <a:gd name="connsiteY4" fmla="*/ 495427 h 3650107"/>
              <a:gd name="connsiteX5" fmla="*/ 373380 w 1097250"/>
              <a:gd name="connsiteY5" fmla="*/ 3650107 h 3650107"/>
              <a:gd name="connsiteX0" fmla="*/ 0 w 1097250"/>
              <a:gd name="connsiteY0" fmla="*/ 2903347 h 3650107"/>
              <a:gd name="connsiteX1" fmla="*/ 746760 w 1097250"/>
              <a:gd name="connsiteY1" fmla="*/ 1478407 h 3650107"/>
              <a:gd name="connsiteX2" fmla="*/ 1089660 w 1097250"/>
              <a:gd name="connsiteY2" fmla="*/ 480187 h 3650107"/>
              <a:gd name="connsiteX3" fmla="*/ 937260 w 1097250"/>
              <a:gd name="connsiteY3" fmla="*/ 127 h 3650107"/>
              <a:gd name="connsiteX4" fmla="*/ 411480 w 1097250"/>
              <a:gd name="connsiteY4" fmla="*/ 495427 h 3650107"/>
              <a:gd name="connsiteX5" fmla="*/ 373380 w 1097250"/>
              <a:gd name="connsiteY5" fmla="*/ 3650107 h 3650107"/>
              <a:gd name="connsiteX0" fmla="*/ 0 w 1097250"/>
              <a:gd name="connsiteY0" fmla="*/ 2910420 h 3657180"/>
              <a:gd name="connsiteX1" fmla="*/ 746760 w 1097250"/>
              <a:gd name="connsiteY1" fmla="*/ 1485480 h 3657180"/>
              <a:gd name="connsiteX2" fmla="*/ 1089660 w 1097250"/>
              <a:gd name="connsiteY2" fmla="*/ 487260 h 3657180"/>
              <a:gd name="connsiteX3" fmla="*/ 937260 w 1097250"/>
              <a:gd name="connsiteY3" fmla="*/ 7200 h 3657180"/>
              <a:gd name="connsiteX4" fmla="*/ 411480 w 1097250"/>
              <a:gd name="connsiteY4" fmla="*/ 502500 h 3657180"/>
              <a:gd name="connsiteX5" fmla="*/ 373380 w 1097250"/>
              <a:gd name="connsiteY5" fmla="*/ 3657180 h 3657180"/>
              <a:gd name="connsiteX0" fmla="*/ 0 w 1090934"/>
              <a:gd name="connsiteY0" fmla="*/ 2891452 h 3638212"/>
              <a:gd name="connsiteX1" fmla="*/ 746760 w 1090934"/>
              <a:gd name="connsiteY1" fmla="*/ 1466512 h 3638212"/>
              <a:gd name="connsiteX2" fmla="*/ 1089660 w 1090934"/>
              <a:gd name="connsiteY2" fmla="*/ 468292 h 3638212"/>
              <a:gd name="connsiteX3" fmla="*/ 845820 w 1090934"/>
              <a:gd name="connsiteY3" fmla="*/ 11092 h 3638212"/>
              <a:gd name="connsiteX4" fmla="*/ 411480 w 1090934"/>
              <a:gd name="connsiteY4" fmla="*/ 483532 h 3638212"/>
              <a:gd name="connsiteX5" fmla="*/ 373380 w 1090934"/>
              <a:gd name="connsiteY5" fmla="*/ 3638212 h 3638212"/>
              <a:gd name="connsiteX0" fmla="*/ 0 w 1093037"/>
              <a:gd name="connsiteY0" fmla="*/ 2904005 h 3650765"/>
              <a:gd name="connsiteX1" fmla="*/ 746760 w 1093037"/>
              <a:gd name="connsiteY1" fmla="*/ 1479065 h 3650765"/>
              <a:gd name="connsiteX2" fmla="*/ 1089660 w 1093037"/>
              <a:gd name="connsiteY2" fmla="*/ 480845 h 3650765"/>
              <a:gd name="connsiteX3" fmla="*/ 891540 w 1093037"/>
              <a:gd name="connsiteY3" fmla="*/ 8405 h 3650765"/>
              <a:gd name="connsiteX4" fmla="*/ 411480 w 1093037"/>
              <a:gd name="connsiteY4" fmla="*/ 496085 h 3650765"/>
              <a:gd name="connsiteX5" fmla="*/ 373380 w 1093037"/>
              <a:gd name="connsiteY5" fmla="*/ 3650765 h 3650765"/>
              <a:gd name="connsiteX0" fmla="*/ 0 w 1095516"/>
              <a:gd name="connsiteY0" fmla="*/ 2904005 h 3650765"/>
              <a:gd name="connsiteX1" fmla="*/ 746760 w 1095516"/>
              <a:gd name="connsiteY1" fmla="*/ 1479065 h 3650765"/>
              <a:gd name="connsiteX2" fmla="*/ 1089660 w 1095516"/>
              <a:gd name="connsiteY2" fmla="*/ 480845 h 3650765"/>
              <a:gd name="connsiteX3" fmla="*/ 922020 w 1095516"/>
              <a:gd name="connsiteY3" fmla="*/ 8405 h 3650765"/>
              <a:gd name="connsiteX4" fmla="*/ 411480 w 1095516"/>
              <a:gd name="connsiteY4" fmla="*/ 496085 h 3650765"/>
              <a:gd name="connsiteX5" fmla="*/ 373380 w 1095516"/>
              <a:gd name="connsiteY5" fmla="*/ 3650765 h 3650765"/>
              <a:gd name="connsiteX0" fmla="*/ 0 w 1099427"/>
              <a:gd name="connsiteY0" fmla="*/ 2904005 h 3650765"/>
              <a:gd name="connsiteX1" fmla="*/ 746760 w 1099427"/>
              <a:gd name="connsiteY1" fmla="*/ 1479065 h 3650765"/>
              <a:gd name="connsiteX2" fmla="*/ 1089660 w 1099427"/>
              <a:gd name="connsiteY2" fmla="*/ 480845 h 3650765"/>
              <a:gd name="connsiteX3" fmla="*/ 952500 w 1099427"/>
              <a:gd name="connsiteY3" fmla="*/ 8405 h 3650765"/>
              <a:gd name="connsiteX4" fmla="*/ 411480 w 1099427"/>
              <a:gd name="connsiteY4" fmla="*/ 496085 h 3650765"/>
              <a:gd name="connsiteX5" fmla="*/ 373380 w 1099427"/>
              <a:gd name="connsiteY5" fmla="*/ 3650765 h 3650765"/>
              <a:gd name="connsiteX0" fmla="*/ 0 w 1094896"/>
              <a:gd name="connsiteY0" fmla="*/ 2924998 h 3671758"/>
              <a:gd name="connsiteX1" fmla="*/ 746760 w 1094896"/>
              <a:gd name="connsiteY1" fmla="*/ 1500058 h 3671758"/>
              <a:gd name="connsiteX2" fmla="*/ 1089660 w 1094896"/>
              <a:gd name="connsiteY2" fmla="*/ 501838 h 3671758"/>
              <a:gd name="connsiteX3" fmla="*/ 915597 w 1094896"/>
              <a:gd name="connsiteY3" fmla="*/ 4855 h 3671758"/>
              <a:gd name="connsiteX4" fmla="*/ 411480 w 1094896"/>
              <a:gd name="connsiteY4" fmla="*/ 517078 h 3671758"/>
              <a:gd name="connsiteX5" fmla="*/ 373380 w 1094896"/>
              <a:gd name="connsiteY5" fmla="*/ 3671758 h 3671758"/>
              <a:gd name="connsiteX0" fmla="*/ 0 w 1095459"/>
              <a:gd name="connsiteY0" fmla="*/ 2932766 h 3679526"/>
              <a:gd name="connsiteX1" fmla="*/ 746760 w 1095459"/>
              <a:gd name="connsiteY1" fmla="*/ 1507826 h 3679526"/>
              <a:gd name="connsiteX2" fmla="*/ 1089660 w 1095459"/>
              <a:gd name="connsiteY2" fmla="*/ 509606 h 3679526"/>
              <a:gd name="connsiteX3" fmla="*/ 915597 w 1095459"/>
              <a:gd name="connsiteY3" fmla="*/ 12623 h 3679526"/>
              <a:gd name="connsiteX4" fmla="*/ 411480 w 1095459"/>
              <a:gd name="connsiteY4" fmla="*/ 524846 h 3679526"/>
              <a:gd name="connsiteX5" fmla="*/ 373380 w 1095459"/>
              <a:gd name="connsiteY5" fmla="*/ 3679526 h 36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5459" h="3679526">
                <a:moveTo>
                  <a:pt x="0" y="2932766"/>
                </a:moveTo>
                <a:cubicBezTo>
                  <a:pt x="280670" y="2431116"/>
                  <a:pt x="565150" y="1911686"/>
                  <a:pt x="746760" y="1507826"/>
                </a:cubicBezTo>
                <a:cubicBezTo>
                  <a:pt x="928370" y="1103966"/>
                  <a:pt x="1061521" y="758807"/>
                  <a:pt x="1089660" y="509606"/>
                </a:cubicBezTo>
                <a:cubicBezTo>
                  <a:pt x="1117800" y="260406"/>
                  <a:pt x="1040928" y="28490"/>
                  <a:pt x="915597" y="12623"/>
                </a:cubicBezTo>
                <a:cubicBezTo>
                  <a:pt x="790266" y="-3244"/>
                  <a:pt x="501849" y="-86304"/>
                  <a:pt x="411480" y="524846"/>
                </a:cubicBezTo>
                <a:cubicBezTo>
                  <a:pt x="321111" y="1135996"/>
                  <a:pt x="354965" y="1980901"/>
                  <a:pt x="373380" y="3679526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D57903-AC4B-4C6E-A9D5-3146846EC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36" y="-78485"/>
            <a:ext cx="14796274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 animBg="1"/>
      <p:bldP spid="22" grpId="0"/>
      <p:bldP spid="25" grpId="0"/>
      <p:bldP spid="5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9F1F7-FA7B-4C11-88D7-F90EB06CF024}"/>
              </a:ext>
            </a:extLst>
          </p:cNvPr>
          <p:cNvSpPr/>
          <p:nvPr/>
        </p:nvSpPr>
        <p:spPr>
          <a:xfrm>
            <a:off x="762000" y="2400300"/>
            <a:ext cx="1676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68A0C57-BD5A-42E2-B085-CE694DE64099}"/>
              </a:ext>
            </a:extLst>
          </p:cNvPr>
          <p:cNvSpPr/>
          <p:nvPr/>
        </p:nvSpPr>
        <p:spPr>
          <a:xfrm>
            <a:off x="11049000" y="7617621"/>
            <a:ext cx="5257800" cy="1143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3BE287-D693-40ED-B329-D7B05743EE31}"/>
              </a:ext>
            </a:extLst>
          </p:cNvPr>
          <p:cNvSpPr/>
          <p:nvPr/>
        </p:nvSpPr>
        <p:spPr>
          <a:xfrm>
            <a:off x="2264272" y="7657336"/>
            <a:ext cx="4876800" cy="1143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6097C6-4ED0-4541-B2FA-1221F616B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78809" b="48518"/>
          <a:stretch/>
        </p:blipFill>
        <p:spPr>
          <a:xfrm>
            <a:off x="0" y="-65214"/>
            <a:ext cx="1807029" cy="277031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E75B740-6ED0-42DD-982E-7FCB5090ED4C}"/>
              </a:ext>
            </a:extLst>
          </p:cNvPr>
          <p:cNvGrpSpPr/>
          <p:nvPr/>
        </p:nvGrpSpPr>
        <p:grpSpPr>
          <a:xfrm>
            <a:off x="1807029" y="1009127"/>
            <a:ext cx="12975772" cy="1219200"/>
            <a:chOff x="1807029" y="710343"/>
            <a:chExt cx="12975772" cy="1219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42CC8A-D02C-4FA1-B711-5E686062CEA3}"/>
                </a:ext>
              </a:extLst>
            </p:cNvPr>
            <p:cNvSpPr/>
            <p:nvPr/>
          </p:nvSpPr>
          <p:spPr>
            <a:xfrm>
              <a:off x="1807029" y="710343"/>
              <a:ext cx="12975772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94BBF7-A546-4982-9520-8BFC7B93242C}"/>
                </a:ext>
              </a:extLst>
            </p:cNvPr>
            <p:cNvSpPr txBox="1"/>
            <p:nvPr/>
          </p:nvSpPr>
          <p:spPr>
            <a:xfrm>
              <a:off x="2286000" y="858278"/>
              <a:ext cx="114760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ln>
                    <a:solidFill>
                      <a:schemeClr val="tx1"/>
                    </a:solidFill>
                  </a:ln>
                  <a:solidFill>
                    <a:srgbClr val="F77863"/>
                  </a:solidFill>
                  <a:latin typeface="#9Slide03 IcielPanton Black" panose="00000A00000000000000" pitchFamily="2" charset="0"/>
                </a:rPr>
                <a:t>GIỚI THIỆU CÁC NÉT VIẾT C</a:t>
              </a:r>
              <a:r>
                <a:rPr lang="vi-VN" sz="5400" b="1" dirty="0">
                  <a:ln>
                    <a:solidFill>
                      <a:schemeClr val="tx1"/>
                    </a:solidFill>
                  </a:ln>
                  <a:solidFill>
                    <a:srgbClr val="F77863"/>
                  </a:solidFill>
                  <a:latin typeface="#9Slide03 IcielPanton Black" panose="00000A00000000000000" pitchFamily="2" charset="0"/>
                </a:rPr>
                <a:t>Ơ</a:t>
              </a:r>
              <a:r>
                <a:rPr lang="en-US" sz="5400" b="1" dirty="0">
                  <a:ln>
                    <a:solidFill>
                      <a:schemeClr val="tx1"/>
                    </a:solidFill>
                  </a:ln>
                  <a:solidFill>
                    <a:srgbClr val="F77863"/>
                  </a:solidFill>
                  <a:latin typeface="#9Slide03 IcielPanton Black" panose="00000A00000000000000" pitchFamily="2" charset="0"/>
                </a:rPr>
                <a:t> BẢN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F79AEDE-F6A6-4B15-A7BE-FF1DFD4B6D34}"/>
              </a:ext>
            </a:extLst>
          </p:cNvPr>
          <p:cNvSpPr txBox="1"/>
          <p:nvPr/>
        </p:nvSpPr>
        <p:spPr>
          <a:xfrm>
            <a:off x="2362200" y="7767553"/>
            <a:ext cx="4613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thắt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trên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3AD48C-C5AF-4873-94CA-FE9F4B655515}"/>
              </a:ext>
            </a:extLst>
          </p:cNvPr>
          <p:cNvSpPr txBox="1"/>
          <p:nvPr/>
        </p:nvSpPr>
        <p:spPr>
          <a:xfrm>
            <a:off x="11342935" y="7767553"/>
            <a:ext cx="4838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thắt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giữa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474310-C732-44BE-B624-69CF30D91AF4}"/>
              </a:ext>
            </a:extLst>
          </p:cNvPr>
          <p:cNvGraphicFramePr>
            <a:graphicFrameLocks noGrp="1"/>
          </p:cNvGraphicFramePr>
          <p:nvPr/>
        </p:nvGraphicFramePr>
        <p:xfrm>
          <a:off x="12009122" y="4053623"/>
          <a:ext cx="29260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409419387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1386558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237564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75548059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37184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503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2918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48659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ADF596C-C492-49DE-AD8A-81425E7D6E59}"/>
              </a:ext>
            </a:extLst>
          </p:cNvPr>
          <p:cNvGraphicFramePr>
            <a:graphicFrameLocks noGrp="1"/>
          </p:cNvGraphicFramePr>
          <p:nvPr/>
        </p:nvGraphicFramePr>
        <p:xfrm>
          <a:off x="3352800" y="4053623"/>
          <a:ext cx="29260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409419387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1386558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237564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75548059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37184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503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2918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48659"/>
                  </a:ext>
                </a:extLst>
              </a:tr>
            </a:tbl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8912A9D-B60F-40F5-883D-848FA392F9C5}"/>
              </a:ext>
            </a:extLst>
          </p:cNvPr>
          <p:cNvSpPr/>
          <p:nvPr/>
        </p:nvSpPr>
        <p:spPr>
          <a:xfrm>
            <a:off x="4651248" y="5546170"/>
            <a:ext cx="924560" cy="1415462"/>
          </a:xfrm>
          <a:custGeom>
            <a:avLst/>
            <a:gdLst>
              <a:gd name="connsiteX0" fmla="*/ 914400 w 914400"/>
              <a:gd name="connsiteY0" fmla="*/ 212671 h 1431871"/>
              <a:gd name="connsiteX1" fmla="*/ 841248 w 914400"/>
              <a:gd name="connsiteY1" fmla="*/ 279727 h 1431871"/>
              <a:gd name="connsiteX2" fmla="*/ 676656 w 914400"/>
              <a:gd name="connsiteY2" fmla="*/ 352879 h 1431871"/>
              <a:gd name="connsiteX3" fmla="*/ 499872 w 914400"/>
              <a:gd name="connsiteY3" fmla="*/ 395551 h 1431871"/>
              <a:gd name="connsiteX4" fmla="*/ 298704 w 914400"/>
              <a:gd name="connsiteY4" fmla="*/ 328495 h 1431871"/>
              <a:gd name="connsiteX5" fmla="*/ 182880 w 914400"/>
              <a:gd name="connsiteY5" fmla="*/ 176095 h 1431871"/>
              <a:gd name="connsiteX6" fmla="*/ 262128 w 914400"/>
              <a:gd name="connsiteY6" fmla="*/ 17599 h 1431871"/>
              <a:gd name="connsiteX7" fmla="*/ 445008 w 914400"/>
              <a:gd name="connsiteY7" fmla="*/ 17599 h 1431871"/>
              <a:gd name="connsiteX8" fmla="*/ 554736 w 914400"/>
              <a:gd name="connsiteY8" fmla="*/ 139519 h 1431871"/>
              <a:gd name="connsiteX9" fmla="*/ 621792 w 914400"/>
              <a:gd name="connsiteY9" fmla="*/ 426031 h 1431871"/>
              <a:gd name="connsiteX10" fmla="*/ 603504 w 914400"/>
              <a:gd name="connsiteY10" fmla="*/ 840559 h 1431871"/>
              <a:gd name="connsiteX11" fmla="*/ 402336 w 914400"/>
              <a:gd name="connsiteY11" fmla="*/ 1248991 h 1431871"/>
              <a:gd name="connsiteX12" fmla="*/ 0 w 914400"/>
              <a:gd name="connsiteY12" fmla="*/ 1431871 h 1431871"/>
              <a:gd name="connsiteX0" fmla="*/ 914400 w 914400"/>
              <a:gd name="connsiteY0" fmla="*/ 212671 h 1431871"/>
              <a:gd name="connsiteX1" fmla="*/ 841248 w 914400"/>
              <a:gd name="connsiteY1" fmla="*/ 279727 h 1431871"/>
              <a:gd name="connsiteX2" fmla="*/ 676656 w 914400"/>
              <a:gd name="connsiteY2" fmla="*/ 352879 h 1431871"/>
              <a:gd name="connsiteX3" fmla="*/ 499872 w 914400"/>
              <a:gd name="connsiteY3" fmla="*/ 395551 h 1431871"/>
              <a:gd name="connsiteX4" fmla="*/ 298704 w 914400"/>
              <a:gd name="connsiteY4" fmla="*/ 328495 h 1431871"/>
              <a:gd name="connsiteX5" fmla="*/ 182880 w 914400"/>
              <a:gd name="connsiteY5" fmla="*/ 176095 h 1431871"/>
              <a:gd name="connsiteX6" fmla="*/ 262128 w 914400"/>
              <a:gd name="connsiteY6" fmla="*/ 17599 h 1431871"/>
              <a:gd name="connsiteX7" fmla="*/ 445008 w 914400"/>
              <a:gd name="connsiteY7" fmla="*/ 17599 h 1431871"/>
              <a:gd name="connsiteX8" fmla="*/ 554736 w 914400"/>
              <a:gd name="connsiteY8" fmla="*/ 139519 h 1431871"/>
              <a:gd name="connsiteX9" fmla="*/ 621792 w 914400"/>
              <a:gd name="connsiteY9" fmla="*/ 426031 h 1431871"/>
              <a:gd name="connsiteX10" fmla="*/ 603504 w 914400"/>
              <a:gd name="connsiteY10" fmla="*/ 840559 h 1431871"/>
              <a:gd name="connsiteX11" fmla="*/ 387096 w 914400"/>
              <a:gd name="connsiteY11" fmla="*/ 1248991 h 1431871"/>
              <a:gd name="connsiteX12" fmla="*/ 0 w 914400"/>
              <a:gd name="connsiteY12" fmla="*/ 1431871 h 1431871"/>
              <a:gd name="connsiteX0" fmla="*/ 914400 w 914400"/>
              <a:gd name="connsiteY0" fmla="*/ 212671 h 1431871"/>
              <a:gd name="connsiteX1" fmla="*/ 841248 w 914400"/>
              <a:gd name="connsiteY1" fmla="*/ 279727 h 1431871"/>
              <a:gd name="connsiteX2" fmla="*/ 676656 w 914400"/>
              <a:gd name="connsiteY2" fmla="*/ 352879 h 1431871"/>
              <a:gd name="connsiteX3" fmla="*/ 499872 w 914400"/>
              <a:gd name="connsiteY3" fmla="*/ 395551 h 1431871"/>
              <a:gd name="connsiteX4" fmla="*/ 298704 w 914400"/>
              <a:gd name="connsiteY4" fmla="*/ 328495 h 1431871"/>
              <a:gd name="connsiteX5" fmla="*/ 182880 w 914400"/>
              <a:gd name="connsiteY5" fmla="*/ 176095 h 1431871"/>
              <a:gd name="connsiteX6" fmla="*/ 262128 w 914400"/>
              <a:gd name="connsiteY6" fmla="*/ 17599 h 1431871"/>
              <a:gd name="connsiteX7" fmla="*/ 445008 w 914400"/>
              <a:gd name="connsiteY7" fmla="*/ 17599 h 1431871"/>
              <a:gd name="connsiteX8" fmla="*/ 554736 w 914400"/>
              <a:gd name="connsiteY8" fmla="*/ 139519 h 1431871"/>
              <a:gd name="connsiteX9" fmla="*/ 621792 w 914400"/>
              <a:gd name="connsiteY9" fmla="*/ 426031 h 1431871"/>
              <a:gd name="connsiteX10" fmla="*/ 603504 w 914400"/>
              <a:gd name="connsiteY10" fmla="*/ 840559 h 1431871"/>
              <a:gd name="connsiteX11" fmla="*/ 399796 w 914400"/>
              <a:gd name="connsiteY11" fmla="*/ 1259151 h 1431871"/>
              <a:gd name="connsiteX12" fmla="*/ 0 w 914400"/>
              <a:gd name="connsiteY12" fmla="*/ 1431871 h 1431871"/>
              <a:gd name="connsiteX0" fmla="*/ 914400 w 914400"/>
              <a:gd name="connsiteY0" fmla="*/ 212671 h 1431871"/>
              <a:gd name="connsiteX1" fmla="*/ 841248 w 914400"/>
              <a:gd name="connsiteY1" fmla="*/ 279727 h 1431871"/>
              <a:gd name="connsiteX2" fmla="*/ 676656 w 914400"/>
              <a:gd name="connsiteY2" fmla="*/ 352879 h 1431871"/>
              <a:gd name="connsiteX3" fmla="*/ 499872 w 914400"/>
              <a:gd name="connsiteY3" fmla="*/ 395551 h 1431871"/>
              <a:gd name="connsiteX4" fmla="*/ 298704 w 914400"/>
              <a:gd name="connsiteY4" fmla="*/ 328495 h 1431871"/>
              <a:gd name="connsiteX5" fmla="*/ 182880 w 914400"/>
              <a:gd name="connsiteY5" fmla="*/ 176095 h 1431871"/>
              <a:gd name="connsiteX6" fmla="*/ 262128 w 914400"/>
              <a:gd name="connsiteY6" fmla="*/ 17599 h 1431871"/>
              <a:gd name="connsiteX7" fmla="*/ 445008 w 914400"/>
              <a:gd name="connsiteY7" fmla="*/ 17599 h 1431871"/>
              <a:gd name="connsiteX8" fmla="*/ 554736 w 914400"/>
              <a:gd name="connsiteY8" fmla="*/ 139519 h 1431871"/>
              <a:gd name="connsiteX9" fmla="*/ 621792 w 914400"/>
              <a:gd name="connsiteY9" fmla="*/ 426031 h 1431871"/>
              <a:gd name="connsiteX10" fmla="*/ 603504 w 914400"/>
              <a:gd name="connsiteY10" fmla="*/ 840559 h 1431871"/>
              <a:gd name="connsiteX11" fmla="*/ 379476 w 914400"/>
              <a:gd name="connsiteY11" fmla="*/ 1248991 h 1431871"/>
              <a:gd name="connsiteX12" fmla="*/ 0 w 914400"/>
              <a:gd name="connsiteY12" fmla="*/ 1431871 h 1431871"/>
              <a:gd name="connsiteX0" fmla="*/ 914400 w 914400"/>
              <a:gd name="connsiteY0" fmla="*/ 212671 h 1431871"/>
              <a:gd name="connsiteX1" fmla="*/ 841248 w 914400"/>
              <a:gd name="connsiteY1" fmla="*/ 279727 h 1431871"/>
              <a:gd name="connsiteX2" fmla="*/ 676656 w 914400"/>
              <a:gd name="connsiteY2" fmla="*/ 352879 h 1431871"/>
              <a:gd name="connsiteX3" fmla="*/ 499872 w 914400"/>
              <a:gd name="connsiteY3" fmla="*/ 395551 h 1431871"/>
              <a:gd name="connsiteX4" fmla="*/ 298704 w 914400"/>
              <a:gd name="connsiteY4" fmla="*/ 328495 h 1431871"/>
              <a:gd name="connsiteX5" fmla="*/ 182880 w 914400"/>
              <a:gd name="connsiteY5" fmla="*/ 176095 h 1431871"/>
              <a:gd name="connsiteX6" fmla="*/ 262128 w 914400"/>
              <a:gd name="connsiteY6" fmla="*/ 17599 h 1431871"/>
              <a:gd name="connsiteX7" fmla="*/ 445008 w 914400"/>
              <a:gd name="connsiteY7" fmla="*/ 17599 h 1431871"/>
              <a:gd name="connsiteX8" fmla="*/ 554736 w 914400"/>
              <a:gd name="connsiteY8" fmla="*/ 139519 h 1431871"/>
              <a:gd name="connsiteX9" fmla="*/ 621792 w 914400"/>
              <a:gd name="connsiteY9" fmla="*/ 426031 h 1431871"/>
              <a:gd name="connsiteX10" fmla="*/ 585724 w 914400"/>
              <a:gd name="connsiteY10" fmla="*/ 840559 h 1431871"/>
              <a:gd name="connsiteX11" fmla="*/ 379476 w 914400"/>
              <a:gd name="connsiteY11" fmla="*/ 1248991 h 1431871"/>
              <a:gd name="connsiteX12" fmla="*/ 0 w 914400"/>
              <a:gd name="connsiteY12" fmla="*/ 1431871 h 1431871"/>
              <a:gd name="connsiteX0" fmla="*/ 914400 w 914400"/>
              <a:gd name="connsiteY0" fmla="*/ 212671 h 1431871"/>
              <a:gd name="connsiteX1" fmla="*/ 841248 w 914400"/>
              <a:gd name="connsiteY1" fmla="*/ 279727 h 1431871"/>
              <a:gd name="connsiteX2" fmla="*/ 676656 w 914400"/>
              <a:gd name="connsiteY2" fmla="*/ 352879 h 1431871"/>
              <a:gd name="connsiteX3" fmla="*/ 499872 w 914400"/>
              <a:gd name="connsiteY3" fmla="*/ 395551 h 1431871"/>
              <a:gd name="connsiteX4" fmla="*/ 298704 w 914400"/>
              <a:gd name="connsiteY4" fmla="*/ 328495 h 1431871"/>
              <a:gd name="connsiteX5" fmla="*/ 182880 w 914400"/>
              <a:gd name="connsiteY5" fmla="*/ 176095 h 1431871"/>
              <a:gd name="connsiteX6" fmla="*/ 262128 w 914400"/>
              <a:gd name="connsiteY6" fmla="*/ 17599 h 1431871"/>
              <a:gd name="connsiteX7" fmla="*/ 445008 w 914400"/>
              <a:gd name="connsiteY7" fmla="*/ 17599 h 1431871"/>
              <a:gd name="connsiteX8" fmla="*/ 554736 w 914400"/>
              <a:gd name="connsiteY8" fmla="*/ 139519 h 1431871"/>
              <a:gd name="connsiteX9" fmla="*/ 621792 w 914400"/>
              <a:gd name="connsiteY9" fmla="*/ 426031 h 1431871"/>
              <a:gd name="connsiteX10" fmla="*/ 585724 w 914400"/>
              <a:gd name="connsiteY10" fmla="*/ 840559 h 1431871"/>
              <a:gd name="connsiteX11" fmla="*/ 366776 w 914400"/>
              <a:gd name="connsiteY11" fmla="*/ 1246451 h 1431871"/>
              <a:gd name="connsiteX12" fmla="*/ 0 w 914400"/>
              <a:gd name="connsiteY12" fmla="*/ 1431871 h 1431871"/>
              <a:gd name="connsiteX0" fmla="*/ 924560 w 924560"/>
              <a:gd name="connsiteY0" fmla="*/ 222831 h 1431871"/>
              <a:gd name="connsiteX1" fmla="*/ 841248 w 924560"/>
              <a:gd name="connsiteY1" fmla="*/ 279727 h 1431871"/>
              <a:gd name="connsiteX2" fmla="*/ 676656 w 924560"/>
              <a:gd name="connsiteY2" fmla="*/ 352879 h 1431871"/>
              <a:gd name="connsiteX3" fmla="*/ 499872 w 924560"/>
              <a:gd name="connsiteY3" fmla="*/ 395551 h 1431871"/>
              <a:gd name="connsiteX4" fmla="*/ 298704 w 924560"/>
              <a:gd name="connsiteY4" fmla="*/ 328495 h 1431871"/>
              <a:gd name="connsiteX5" fmla="*/ 182880 w 924560"/>
              <a:gd name="connsiteY5" fmla="*/ 176095 h 1431871"/>
              <a:gd name="connsiteX6" fmla="*/ 262128 w 924560"/>
              <a:gd name="connsiteY6" fmla="*/ 17599 h 1431871"/>
              <a:gd name="connsiteX7" fmla="*/ 445008 w 924560"/>
              <a:gd name="connsiteY7" fmla="*/ 17599 h 1431871"/>
              <a:gd name="connsiteX8" fmla="*/ 554736 w 924560"/>
              <a:gd name="connsiteY8" fmla="*/ 139519 h 1431871"/>
              <a:gd name="connsiteX9" fmla="*/ 621792 w 924560"/>
              <a:gd name="connsiteY9" fmla="*/ 426031 h 1431871"/>
              <a:gd name="connsiteX10" fmla="*/ 585724 w 924560"/>
              <a:gd name="connsiteY10" fmla="*/ 840559 h 1431871"/>
              <a:gd name="connsiteX11" fmla="*/ 366776 w 924560"/>
              <a:gd name="connsiteY11" fmla="*/ 1246451 h 1431871"/>
              <a:gd name="connsiteX12" fmla="*/ 0 w 924560"/>
              <a:gd name="connsiteY12" fmla="*/ 1431871 h 1431871"/>
              <a:gd name="connsiteX0" fmla="*/ 924560 w 924560"/>
              <a:gd name="connsiteY0" fmla="*/ 222831 h 1431871"/>
              <a:gd name="connsiteX1" fmla="*/ 841248 w 924560"/>
              <a:gd name="connsiteY1" fmla="*/ 279727 h 1431871"/>
              <a:gd name="connsiteX2" fmla="*/ 676656 w 924560"/>
              <a:gd name="connsiteY2" fmla="*/ 352879 h 1431871"/>
              <a:gd name="connsiteX3" fmla="*/ 499872 w 924560"/>
              <a:gd name="connsiteY3" fmla="*/ 380311 h 1431871"/>
              <a:gd name="connsiteX4" fmla="*/ 298704 w 924560"/>
              <a:gd name="connsiteY4" fmla="*/ 328495 h 1431871"/>
              <a:gd name="connsiteX5" fmla="*/ 182880 w 924560"/>
              <a:gd name="connsiteY5" fmla="*/ 176095 h 1431871"/>
              <a:gd name="connsiteX6" fmla="*/ 262128 w 924560"/>
              <a:gd name="connsiteY6" fmla="*/ 17599 h 1431871"/>
              <a:gd name="connsiteX7" fmla="*/ 445008 w 924560"/>
              <a:gd name="connsiteY7" fmla="*/ 17599 h 1431871"/>
              <a:gd name="connsiteX8" fmla="*/ 554736 w 924560"/>
              <a:gd name="connsiteY8" fmla="*/ 139519 h 1431871"/>
              <a:gd name="connsiteX9" fmla="*/ 621792 w 924560"/>
              <a:gd name="connsiteY9" fmla="*/ 426031 h 1431871"/>
              <a:gd name="connsiteX10" fmla="*/ 585724 w 924560"/>
              <a:gd name="connsiteY10" fmla="*/ 840559 h 1431871"/>
              <a:gd name="connsiteX11" fmla="*/ 366776 w 924560"/>
              <a:gd name="connsiteY11" fmla="*/ 1246451 h 1431871"/>
              <a:gd name="connsiteX12" fmla="*/ 0 w 924560"/>
              <a:gd name="connsiteY12" fmla="*/ 1431871 h 1431871"/>
              <a:gd name="connsiteX0" fmla="*/ 924560 w 924560"/>
              <a:gd name="connsiteY0" fmla="*/ 222831 h 1431871"/>
              <a:gd name="connsiteX1" fmla="*/ 841248 w 924560"/>
              <a:gd name="connsiteY1" fmla="*/ 279727 h 1431871"/>
              <a:gd name="connsiteX2" fmla="*/ 676656 w 924560"/>
              <a:gd name="connsiteY2" fmla="*/ 352879 h 1431871"/>
              <a:gd name="connsiteX3" fmla="*/ 499872 w 924560"/>
              <a:gd name="connsiteY3" fmla="*/ 380311 h 1431871"/>
              <a:gd name="connsiteX4" fmla="*/ 280924 w 924560"/>
              <a:gd name="connsiteY4" fmla="*/ 313255 h 1431871"/>
              <a:gd name="connsiteX5" fmla="*/ 182880 w 924560"/>
              <a:gd name="connsiteY5" fmla="*/ 176095 h 1431871"/>
              <a:gd name="connsiteX6" fmla="*/ 262128 w 924560"/>
              <a:gd name="connsiteY6" fmla="*/ 17599 h 1431871"/>
              <a:gd name="connsiteX7" fmla="*/ 445008 w 924560"/>
              <a:gd name="connsiteY7" fmla="*/ 17599 h 1431871"/>
              <a:gd name="connsiteX8" fmla="*/ 554736 w 924560"/>
              <a:gd name="connsiteY8" fmla="*/ 139519 h 1431871"/>
              <a:gd name="connsiteX9" fmla="*/ 621792 w 924560"/>
              <a:gd name="connsiteY9" fmla="*/ 426031 h 1431871"/>
              <a:gd name="connsiteX10" fmla="*/ 585724 w 924560"/>
              <a:gd name="connsiteY10" fmla="*/ 840559 h 1431871"/>
              <a:gd name="connsiteX11" fmla="*/ 366776 w 924560"/>
              <a:gd name="connsiteY11" fmla="*/ 1246451 h 1431871"/>
              <a:gd name="connsiteX12" fmla="*/ 0 w 924560"/>
              <a:gd name="connsiteY12" fmla="*/ 1431871 h 1431871"/>
              <a:gd name="connsiteX0" fmla="*/ 924560 w 924560"/>
              <a:gd name="connsiteY0" fmla="*/ 221017 h 1430057"/>
              <a:gd name="connsiteX1" fmla="*/ 841248 w 924560"/>
              <a:gd name="connsiteY1" fmla="*/ 277913 h 1430057"/>
              <a:gd name="connsiteX2" fmla="*/ 676656 w 924560"/>
              <a:gd name="connsiteY2" fmla="*/ 351065 h 1430057"/>
              <a:gd name="connsiteX3" fmla="*/ 499872 w 924560"/>
              <a:gd name="connsiteY3" fmla="*/ 378497 h 1430057"/>
              <a:gd name="connsiteX4" fmla="*/ 280924 w 924560"/>
              <a:gd name="connsiteY4" fmla="*/ 311441 h 1430057"/>
              <a:gd name="connsiteX5" fmla="*/ 180340 w 924560"/>
              <a:gd name="connsiteY5" fmla="*/ 146341 h 1430057"/>
              <a:gd name="connsiteX6" fmla="*/ 262128 w 924560"/>
              <a:gd name="connsiteY6" fmla="*/ 15785 h 1430057"/>
              <a:gd name="connsiteX7" fmla="*/ 445008 w 924560"/>
              <a:gd name="connsiteY7" fmla="*/ 15785 h 1430057"/>
              <a:gd name="connsiteX8" fmla="*/ 554736 w 924560"/>
              <a:gd name="connsiteY8" fmla="*/ 137705 h 1430057"/>
              <a:gd name="connsiteX9" fmla="*/ 621792 w 924560"/>
              <a:gd name="connsiteY9" fmla="*/ 424217 h 1430057"/>
              <a:gd name="connsiteX10" fmla="*/ 585724 w 924560"/>
              <a:gd name="connsiteY10" fmla="*/ 838745 h 1430057"/>
              <a:gd name="connsiteX11" fmla="*/ 366776 w 924560"/>
              <a:gd name="connsiteY11" fmla="*/ 1244637 h 1430057"/>
              <a:gd name="connsiteX12" fmla="*/ 0 w 924560"/>
              <a:gd name="connsiteY12" fmla="*/ 1430057 h 1430057"/>
              <a:gd name="connsiteX0" fmla="*/ 924560 w 924560"/>
              <a:gd name="connsiteY0" fmla="*/ 216197 h 1425237"/>
              <a:gd name="connsiteX1" fmla="*/ 841248 w 924560"/>
              <a:gd name="connsiteY1" fmla="*/ 273093 h 1425237"/>
              <a:gd name="connsiteX2" fmla="*/ 676656 w 924560"/>
              <a:gd name="connsiteY2" fmla="*/ 346245 h 1425237"/>
              <a:gd name="connsiteX3" fmla="*/ 499872 w 924560"/>
              <a:gd name="connsiteY3" fmla="*/ 373677 h 1425237"/>
              <a:gd name="connsiteX4" fmla="*/ 280924 w 924560"/>
              <a:gd name="connsiteY4" fmla="*/ 306621 h 1425237"/>
              <a:gd name="connsiteX5" fmla="*/ 180340 w 924560"/>
              <a:gd name="connsiteY5" fmla="*/ 141521 h 1425237"/>
              <a:gd name="connsiteX6" fmla="*/ 262128 w 924560"/>
              <a:gd name="connsiteY6" fmla="*/ 10965 h 1425237"/>
              <a:gd name="connsiteX7" fmla="*/ 460248 w 924560"/>
              <a:gd name="connsiteY7" fmla="*/ 21125 h 1425237"/>
              <a:gd name="connsiteX8" fmla="*/ 554736 w 924560"/>
              <a:gd name="connsiteY8" fmla="*/ 132885 h 1425237"/>
              <a:gd name="connsiteX9" fmla="*/ 621792 w 924560"/>
              <a:gd name="connsiteY9" fmla="*/ 419397 h 1425237"/>
              <a:gd name="connsiteX10" fmla="*/ 585724 w 924560"/>
              <a:gd name="connsiteY10" fmla="*/ 833925 h 1425237"/>
              <a:gd name="connsiteX11" fmla="*/ 366776 w 924560"/>
              <a:gd name="connsiteY11" fmla="*/ 1239817 h 1425237"/>
              <a:gd name="connsiteX12" fmla="*/ 0 w 924560"/>
              <a:gd name="connsiteY12" fmla="*/ 1425237 h 1425237"/>
              <a:gd name="connsiteX0" fmla="*/ 924560 w 924560"/>
              <a:gd name="connsiteY0" fmla="*/ 217662 h 1426702"/>
              <a:gd name="connsiteX1" fmla="*/ 841248 w 924560"/>
              <a:gd name="connsiteY1" fmla="*/ 274558 h 1426702"/>
              <a:gd name="connsiteX2" fmla="*/ 676656 w 924560"/>
              <a:gd name="connsiteY2" fmla="*/ 347710 h 1426702"/>
              <a:gd name="connsiteX3" fmla="*/ 499872 w 924560"/>
              <a:gd name="connsiteY3" fmla="*/ 375142 h 1426702"/>
              <a:gd name="connsiteX4" fmla="*/ 280924 w 924560"/>
              <a:gd name="connsiteY4" fmla="*/ 308086 h 1426702"/>
              <a:gd name="connsiteX5" fmla="*/ 180340 w 924560"/>
              <a:gd name="connsiteY5" fmla="*/ 142986 h 1426702"/>
              <a:gd name="connsiteX6" fmla="*/ 262128 w 924560"/>
              <a:gd name="connsiteY6" fmla="*/ 12430 h 1426702"/>
              <a:gd name="connsiteX7" fmla="*/ 460248 w 924560"/>
              <a:gd name="connsiteY7" fmla="*/ 22590 h 1426702"/>
              <a:gd name="connsiteX8" fmla="*/ 575056 w 924560"/>
              <a:gd name="connsiteY8" fmla="*/ 164830 h 1426702"/>
              <a:gd name="connsiteX9" fmla="*/ 621792 w 924560"/>
              <a:gd name="connsiteY9" fmla="*/ 420862 h 1426702"/>
              <a:gd name="connsiteX10" fmla="*/ 585724 w 924560"/>
              <a:gd name="connsiteY10" fmla="*/ 835390 h 1426702"/>
              <a:gd name="connsiteX11" fmla="*/ 366776 w 924560"/>
              <a:gd name="connsiteY11" fmla="*/ 1241282 h 1426702"/>
              <a:gd name="connsiteX12" fmla="*/ 0 w 924560"/>
              <a:gd name="connsiteY12" fmla="*/ 1426702 h 1426702"/>
              <a:gd name="connsiteX0" fmla="*/ 924560 w 924560"/>
              <a:gd name="connsiteY0" fmla="*/ 211516 h 1420556"/>
              <a:gd name="connsiteX1" fmla="*/ 841248 w 924560"/>
              <a:gd name="connsiteY1" fmla="*/ 268412 h 1420556"/>
              <a:gd name="connsiteX2" fmla="*/ 676656 w 924560"/>
              <a:gd name="connsiteY2" fmla="*/ 341564 h 1420556"/>
              <a:gd name="connsiteX3" fmla="*/ 499872 w 924560"/>
              <a:gd name="connsiteY3" fmla="*/ 368996 h 1420556"/>
              <a:gd name="connsiteX4" fmla="*/ 280924 w 924560"/>
              <a:gd name="connsiteY4" fmla="*/ 301940 h 1420556"/>
              <a:gd name="connsiteX5" fmla="*/ 180340 w 924560"/>
              <a:gd name="connsiteY5" fmla="*/ 136840 h 1420556"/>
              <a:gd name="connsiteX6" fmla="*/ 262128 w 924560"/>
              <a:gd name="connsiteY6" fmla="*/ 16444 h 1420556"/>
              <a:gd name="connsiteX7" fmla="*/ 460248 w 924560"/>
              <a:gd name="connsiteY7" fmla="*/ 16444 h 1420556"/>
              <a:gd name="connsiteX8" fmla="*/ 575056 w 924560"/>
              <a:gd name="connsiteY8" fmla="*/ 158684 h 1420556"/>
              <a:gd name="connsiteX9" fmla="*/ 621792 w 924560"/>
              <a:gd name="connsiteY9" fmla="*/ 414716 h 1420556"/>
              <a:gd name="connsiteX10" fmla="*/ 585724 w 924560"/>
              <a:gd name="connsiteY10" fmla="*/ 829244 h 1420556"/>
              <a:gd name="connsiteX11" fmla="*/ 366776 w 924560"/>
              <a:gd name="connsiteY11" fmla="*/ 1235136 h 1420556"/>
              <a:gd name="connsiteX12" fmla="*/ 0 w 924560"/>
              <a:gd name="connsiteY12" fmla="*/ 1420556 h 1420556"/>
              <a:gd name="connsiteX0" fmla="*/ 924560 w 924560"/>
              <a:gd name="connsiteY0" fmla="*/ 211516 h 1420556"/>
              <a:gd name="connsiteX1" fmla="*/ 841248 w 924560"/>
              <a:gd name="connsiteY1" fmla="*/ 268412 h 1420556"/>
              <a:gd name="connsiteX2" fmla="*/ 676656 w 924560"/>
              <a:gd name="connsiteY2" fmla="*/ 341564 h 1420556"/>
              <a:gd name="connsiteX3" fmla="*/ 499872 w 924560"/>
              <a:gd name="connsiteY3" fmla="*/ 368996 h 1420556"/>
              <a:gd name="connsiteX4" fmla="*/ 280924 w 924560"/>
              <a:gd name="connsiteY4" fmla="*/ 301940 h 1420556"/>
              <a:gd name="connsiteX5" fmla="*/ 180340 w 924560"/>
              <a:gd name="connsiteY5" fmla="*/ 136840 h 1420556"/>
              <a:gd name="connsiteX6" fmla="*/ 262128 w 924560"/>
              <a:gd name="connsiteY6" fmla="*/ 16444 h 1420556"/>
              <a:gd name="connsiteX7" fmla="*/ 460248 w 924560"/>
              <a:gd name="connsiteY7" fmla="*/ 16444 h 1420556"/>
              <a:gd name="connsiteX8" fmla="*/ 575056 w 924560"/>
              <a:gd name="connsiteY8" fmla="*/ 158684 h 1420556"/>
              <a:gd name="connsiteX9" fmla="*/ 621792 w 924560"/>
              <a:gd name="connsiteY9" fmla="*/ 414716 h 1420556"/>
              <a:gd name="connsiteX10" fmla="*/ 585724 w 924560"/>
              <a:gd name="connsiteY10" fmla="*/ 829244 h 1420556"/>
              <a:gd name="connsiteX11" fmla="*/ 354076 w 924560"/>
              <a:gd name="connsiteY11" fmla="*/ 1224976 h 1420556"/>
              <a:gd name="connsiteX12" fmla="*/ 0 w 924560"/>
              <a:gd name="connsiteY12" fmla="*/ 1420556 h 1420556"/>
              <a:gd name="connsiteX0" fmla="*/ 924560 w 924560"/>
              <a:gd name="connsiteY0" fmla="*/ 211516 h 1420556"/>
              <a:gd name="connsiteX1" fmla="*/ 841248 w 924560"/>
              <a:gd name="connsiteY1" fmla="*/ 268412 h 1420556"/>
              <a:gd name="connsiteX2" fmla="*/ 676656 w 924560"/>
              <a:gd name="connsiteY2" fmla="*/ 341564 h 1420556"/>
              <a:gd name="connsiteX3" fmla="*/ 499872 w 924560"/>
              <a:gd name="connsiteY3" fmla="*/ 368996 h 1420556"/>
              <a:gd name="connsiteX4" fmla="*/ 280924 w 924560"/>
              <a:gd name="connsiteY4" fmla="*/ 301940 h 1420556"/>
              <a:gd name="connsiteX5" fmla="*/ 180340 w 924560"/>
              <a:gd name="connsiteY5" fmla="*/ 136840 h 1420556"/>
              <a:gd name="connsiteX6" fmla="*/ 262128 w 924560"/>
              <a:gd name="connsiteY6" fmla="*/ 16444 h 1420556"/>
              <a:gd name="connsiteX7" fmla="*/ 460248 w 924560"/>
              <a:gd name="connsiteY7" fmla="*/ 16444 h 1420556"/>
              <a:gd name="connsiteX8" fmla="*/ 575056 w 924560"/>
              <a:gd name="connsiteY8" fmla="*/ 158684 h 1420556"/>
              <a:gd name="connsiteX9" fmla="*/ 621792 w 924560"/>
              <a:gd name="connsiteY9" fmla="*/ 414716 h 1420556"/>
              <a:gd name="connsiteX10" fmla="*/ 585724 w 924560"/>
              <a:gd name="connsiteY10" fmla="*/ 829244 h 1420556"/>
              <a:gd name="connsiteX11" fmla="*/ 354076 w 924560"/>
              <a:gd name="connsiteY11" fmla="*/ 1224976 h 1420556"/>
              <a:gd name="connsiteX12" fmla="*/ 0 w 924560"/>
              <a:gd name="connsiteY12" fmla="*/ 1420556 h 1420556"/>
              <a:gd name="connsiteX0" fmla="*/ 924560 w 924560"/>
              <a:gd name="connsiteY0" fmla="*/ 211516 h 1420556"/>
              <a:gd name="connsiteX1" fmla="*/ 841248 w 924560"/>
              <a:gd name="connsiteY1" fmla="*/ 268412 h 1420556"/>
              <a:gd name="connsiteX2" fmla="*/ 676656 w 924560"/>
              <a:gd name="connsiteY2" fmla="*/ 341564 h 1420556"/>
              <a:gd name="connsiteX3" fmla="*/ 499872 w 924560"/>
              <a:gd name="connsiteY3" fmla="*/ 368996 h 1420556"/>
              <a:gd name="connsiteX4" fmla="*/ 280924 w 924560"/>
              <a:gd name="connsiteY4" fmla="*/ 301940 h 1420556"/>
              <a:gd name="connsiteX5" fmla="*/ 180340 w 924560"/>
              <a:gd name="connsiteY5" fmla="*/ 136840 h 1420556"/>
              <a:gd name="connsiteX6" fmla="*/ 262128 w 924560"/>
              <a:gd name="connsiteY6" fmla="*/ 16444 h 1420556"/>
              <a:gd name="connsiteX7" fmla="*/ 460248 w 924560"/>
              <a:gd name="connsiteY7" fmla="*/ 16444 h 1420556"/>
              <a:gd name="connsiteX8" fmla="*/ 575056 w 924560"/>
              <a:gd name="connsiteY8" fmla="*/ 158684 h 1420556"/>
              <a:gd name="connsiteX9" fmla="*/ 621792 w 924560"/>
              <a:gd name="connsiteY9" fmla="*/ 414716 h 1420556"/>
              <a:gd name="connsiteX10" fmla="*/ 598424 w 924560"/>
              <a:gd name="connsiteY10" fmla="*/ 834324 h 1420556"/>
              <a:gd name="connsiteX11" fmla="*/ 354076 w 924560"/>
              <a:gd name="connsiteY11" fmla="*/ 1224976 h 1420556"/>
              <a:gd name="connsiteX12" fmla="*/ 0 w 924560"/>
              <a:gd name="connsiteY12" fmla="*/ 1420556 h 1420556"/>
              <a:gd name="connsiteX0" fmla="*/ 924560 w 924560"/>
              <a:gd name="connsiteY0" fmla="*/ 211516 h 1420556"/>
              <a:gd name="connsiteX1" fmla="*/ 841248 w 924560"/>
              <a:gd name="connsiteY1" fmla="*/ 268412 h 1420556"/>
              <a:gd name="connsiteX2" fmla="*/ 676656 w 924560"/>
              <a:gd name="connsiteY2" fmla="*/ 341564 h 1420556"/>
              <a:gd name="connsiteX3" fmla="*/ 499872 w 924560"/>
              <a:gd name="connsiteY3" fmla="*/ 368996 h 1420556"/>
              <a:gd name="connsiteX4" fmla="*/ 280924 w 924560"/>
              <a:gd name="connsiteY4" fmla="*/ 301940 h 1420556"/>
              <a:gd name="connsiteX5" fmla="*/ 180340 w 924560"/>
              <a:gd name="connsiteY5" fmla="*/ 136840 h 1420556"/>
              <a:gd name="connsiteX6" fmla="*/ 262128 w 924560"/>
              <a:gd name="connsiteY6" fmla="*/ 16444 h 1420556"/>
              <a:gd name="connsiteX7" fmla="*/ 460248 w 924560"/>
              <a:gd name="connsiteY7" fmla="*/ 16444 h 1420556"/>
              <a:gd name="connsiteX8" fmla="*/ 575056 w 924560"/>
              <a:gd name="connsiteY8" fmla="*/ 158684 h 1420556"/>
              <a:gd name="connsiteX9" fmla="*/ 621792 w 924560"/>
              <a:gd name="connsiteY9" fmla="*/ 414716 h 1420556"/>
              <a:gd name="connsiteX10" fmla="*/ 598424 w 924560"/>
              <a:gd name="connsiteY10" fmla="*/ 834324 h 1420556"/>
              <a:gd name="connsiteX11" fmla="*/ 354076 w 924560"/>
              <a:gd name="connsiteY11" fmla="*/ 1224976 h 1420556"/>
              <a:gd name="connsiteX12" fmla="*/ 0 w 924560"/>
              <a:gd name="connsiteY12" fmla="*/ 1420556 h 1420556"/>
              <a:gd name="connsiteX0" fmla="*/ 924560 w 924560"/>
              <a:gd name="connsiteY0" fmla="*/ 211516 h 1420556"/>
              <a:gd name="connsiteX1" fmla="*/ 841248 w 924560"/>
              <a:gd name="connsiteY1" fmla="*/ 268412 h 1420556"/>
              <a:gd name="connsiteX2" fmla="*/ 676656 w 924560"/>
              <a:gd name="connsiteY2" fmla="*/ 341564 h 1420556"/>
              <a:gd name="connsiteX3" fmla="*/ 499872 w 924560"/>
              <a:gd name="connsiteY3" fmla="*/ 368996 h 1420556"/>
              <a:gd name="connsiteX4" fmla="*/ 280924 w 924560"/>
              <a:gd name="connsiteY4" fmla="*/ 301940 h 1420556"/>
              <a:gd name="connsiteX5" fmla="*/ 180340 w 924560"/>
              <a:gd name="connsiteY5" fmla="*/ 136840 h 1420556"/>
              <a:gd name="connsiteX6" fmla="*/ 262128 w 924560"/>
              <a:gd name="connsiteY6" fmla="*/ 16444 h 1420556"/>
              <a:gd name="connsiteX7" fmla="*/ 460248 w 924560"/>
              <a:gd name="connsiteY7" fmla="*/ 16444 h 1420556"/>
              <a:gd name="connsiteX8" fmla="*/ 575056 w 924560"/>
              <a:gd name="connsiteY8" fmla="*/ 158684 h 1420556"/>
              <a:gd name="connsiteX9" fmla="*/ 621792 w 924560"/>
              <a:gd name="connsiteY9" fmla="*/ 414716 h 1420556"/>
              <a:gd name="connsiteX10" fmla="*/ 598424 w 924560"/>
              <a:gd name="connsiteY10" fmla="*/ 834324 h 1420556"/>
              <a:gd name="connsiteX11" fmla="*/ 354076 w 924560"/>
              <a:gd name="connsiteY11" fmla="*/ 1224976 h 1420556"/>
              <a:gd name="connsiteX12" fmla="*/ 0 w 924560"/>
              <a:gd name="connsiteY12" fmla="*/ 1420556 h 1420556"/>
              <a:gd name="connsiteX0" fmla="*/ 924560 w 924560"/>
              <a:gd name="connsiteY0" fmla="*/ 211820 h 1420860"/>
              <a:gd name="connsiteX1" fmla="*/ 841248 w 924560"/>
              <a:gd name="connsiteY1" fmla="*/ 268716 h 1420860"/>
              <a:gd name="connsiteX2" fmla="*/ 676656 w 924560"/>
              <a:gd name="connsiteY2" fmla="*/ 341868 h 1420860"/>
              <a:gd name="connsiteX3" fmla="*/ 499872 w 924560"/>
              <a:gd name="connsiteY3" fmla="*/ 369300 h 1420860"/>
              <a:gd name="connsiteX4" fmla="*/ 280924 w 924560"/>
              <a:gd name="connsiteY4" fmla="*/ 302244 h 1420860"/>
              <a:gd name="connsiteX5" fmla="*/ 185420 w 924560"/>
              <a:gd name="connsiteY5" fmla="*/ 142224 h 1420860"/>
              <a:gd name="connsiteX6" fmla="*/ 262128 w 924560"/>
              <a:gd name="connsiteY6" fmla="*/ 16748 h 1420860"/>
              <a:gd name="connsiteX7" fmla="*/ 460248 w 924560"/>
              <a:gd name="connsiteY7" fmla="*/ 16748 h 1420860"/>
              <a:gd name="connsiteX8" fmla="*/ 575056 w 924560"/>
              <a:gd name="connsiteY8" fmla="*/ 158988 h 1420860"/>
              <a:gd name="connsiteX9" fmla="*/ 621792 w 924560"/>
              <a:gd name="connsiteY9" fmla="*/ 415020 h 1420860"/>
              <a:gd name="connsiteX10" fmla="*/ 598424 w 924560"/>
              <a:gd name="connsiteY10" fmla="*/ 834628 h 1420860"/>
              <a:gd name="connsiteX11" fmla="*/ 354076 w 924560"/>
              <a:gd name="connsiteY11" fmla="*/ 1225280 h 1420860"/>
              <a:gd name="connsiteX12" fmla="*/ 0 w 924560"/>
              <a:gd name="connsiteY12" fmla="*/ 1420860 h 1420860"/>
              <a:gd name="connsiteX0" fmla="*/ 924560 w 924560"/>
              <a:gd name="connsiteY0" fmla="*/ 211820 h 1420860"/>
              <a:gd name="connsiteX1" fmla="*/ 841248 w 924560"/>
              <a:gd name="connsiteY1" fmla="*/ 268716 h 1420860"/>
              <a:gd name="connsiteX2" fmla="*/ 676656 w 924560"/>
              <a:gd name="connsiteY2" fmla="*/ 341868 h 1420860"/>
              <a:gd name="connsiteX3" fmla="*/ 499872 w 924560"/>
              <a:gd name="connsiteY3" fmla="*/ 369300 h 1420860"/>
              <a:gd name="connsiteX4" fmla="*/ 293624 w 924560"/>
              <a:gd name="connsiteY4" fmla="*/ 314944 h 1420860"/>
              <a:gd name="connsiteX5" fmla="*/ 185420 w 924560"/>
              <a:gd name="connsiteY5" fmla="*/ 142224 h 1420860"/>
              <a:gd name="connsiteX6" fmla="*/ 262128 w 924560"/>
              <a:gd name="connsiteY6" fmla="*/ 16748 h 1420860"/>
              <a:gd name="connsiteX7" fmla="*/ 460248 w 924560"/>
              <a:gd name="connsiteY7" fmla="*/ 16748 h 1420860"/>
              <a:gd name="connsiteX8" fmla="*/ 575056 w 924560"/>
              <a:gd name="connsiteY8" fmla="*/ 158988 h 1420860"/>
              <a:gd name="connsiteX9" fmla="*/ 621792 w 924560"/>
              <a:gd name="connsiteY9" fmla="*/ 415020 h 1420860"/>
              <a:gd name="connsiteX10" fmla="*/ 598424 w 924560"/>
              <a:gd name="connsiteY10" fmla="*/ 834628 h 1420860"/>
              <a:gd name="connsiteX11" fmla="*/ 354076 w 924560"/>
              <a:gd name="connsiteY11" fmla="*/ 1225280 h 1420860"/>
              <a:gd name="connsiteX12" fmla="*/ 0 w 924560"/>
              <a:gd name="connsiteY12" fmla="*/ 1420860 h 1420860"/>
              <a:gd name="connsiteX0" fmla="*/ 924560 w 924560"/>
              <a:gd name="connsiteY0" fmla="*/ 212757 h 1421797"/>
              <a:gd name="connsiteX1" fmla="*/ 841248 w 924560"/>
              <a:gd name="connsiteY1" fmla="*/ 269653 h 1421797"/>
              <a:gd name="connsiteX2" fmla="*/ 676656 w 924560"/>
              <a:gd name="connsiteY2" fmla="*/ 342805 h 1421797"/>
              <a:gd name="connsiteX3" fmla="*/ 499872 w 924560"/>
              <a:gd name="connsiteY3" fmla="*/ 370237 h 1421797"/>
              <a:gd name="connsiteX4" fmla="*/ 293624 w 924560"/>
              <a:gd name="connsiteY4" fmla="*/ 315881 h 1421797"/>
              <a:gd name="connsiteX5" fmla="*/ 185420 w 924560"/>
              <a:gd name="connsiteY5" fmla="*/ 158401 h 1421797"/>
              <a:gd name="connsiteX6" fmla="*/ 262128 w 924560"/>
              <a:gd name="connsiteY6" fmla="*/ 17685 h 1421797"/>
              <a:gd name="connsiteX7" fmla="*/ 460248 w 924560"/>
              <a:gd name="connsiteY7" fmla="*/ 17685 h 1421797"/>
              <a:gd name="connsiteX8" fmla="*/ 575056 w 924560"/>
              <a:gd name="connsiteY8" fmla="*/ 159925 h 1421797"/>
              <a:gd name="connsiteX9" fmla="*/ 621792 w 924560"/>
              <a:gd name="connsiteY9" fmla="*/ 415957 h 1421797"/>
              <a:gd name="connsiteX10" fmla="*/ 598424 w 924560"/>
              <a:gd name="connsiteY10" fmla="*/ 835565 h 1421797"/>
              <a:gd name="connsiteX11" fmla="*/ 354076 w 924560"/>
              <a:gd name="connsiteY11" fmla="*/ 1226217 h 1421797"/>
              <a:gd name="connsiteX12" fmla="*/ 0 w 924560"/>
              <a:gd name="connsiteY12" fmla="*/ 1421797 h 1421797"/>
              <a:gd name="connsiteX0" fmla="*/ 924560 w 924560"/>
              <a:gd name="connsiteY0" fmla="*/ 212757 h 1421797"/>
              <a:gd name="connsiteX1" fmla="*/ 841248 w 924560"/>
              <a:gd name="connsiteY1" fmla="*/ 269653 h 1421797"/>
              <a:gd name="connsiteX2" fmla="*/ 676656 w 924560"/>
              <a:gd name="connsiteY2" fmla="*/ 342805 h 1421797"/>
              <a:gd name="connsiteX3" fmla="*/ 499872 w 924560"/>
              <a:gd name="connsiteY3" fmla="*/ 370237 h 1421797"/>
              <a:gd name="connsiteX4" fmla="*/ 274574 w 924560"/>
              <a:gd name="connsiteY4" fmla="*/ 308261 h 1421797"/>
              <a:gd name="connsiteX5" fmla="*/ 185420 w 924560"/>
              <a:gd name="connsiteY5" fmla="*/ 158401 h 1421797"/>
              <a:gd name="connsiteX6" fmla="*/ 262128 w 924560"/>
              <a:gd name="connsiteY6" fmla="*/ 17685 h 1421797"/>
              <a:gd name="connsiteX7" fmla="*/ 460248 w 924560"/>
              <a:gd name="connsiteY7" fmla="*/ 17685 h 1421797"/>
              <a:gd name="connsiteX8" fmla="*/ 575056 w 924560"/>
              <a:gd name="connsiteY8" fmla="*/ 159925 h 1421797"/>
              <a:gd name="connsiteX9" fmla="*/ 621792 w 924560"/>
              <a:gd name="connsiteY9" fmla="*/ 415957 h 1421797"/>
              <a:gd name="connsiteX10" fmla="*/ 598424 w 924560"/>
              <a:gd name="connsiteY10" fmla="*/ 835565 h 1421797"/>
              <a:gd name="connsiteX11" fmla="*/ 354076 w 924560"/>
              <a:gd name="connsiteY11" fmla="*/ 1226217 h 1421797"/>
              <a:gd name="connsiteX12" fmla="*/ 0 w 924560"/>
              <a:gd name="connsiteY12" fmla="*/ 1421797 h 1421797"/>
              <a:gd name="connsiteX0" fmla="*/ 924560 w 924560"/>
              <a:gd name="connsiteY0" fmla="*/ 211714 h 1420754"/>
              <a:gd name="connsiteX1" fmla="*/ 841248 w 924560"/>
              <a:gd name="connsiteY1" fmla="*/ 268610 h 1420754"/>
              <a:gd name="connsiteX2" fmla="*/ 676656 w 924560"/>
              <a:gd name="connsiteY2" fmla="*/ 341762 h 1420754"/>
              <a:gd name="connsiteX3" fmla="*/ 499872 w 924560"/>
              <a:gd name="connsiteY3" fmla="*/ 369194 h 1420754"/>
              <a:gd name="connsiteX4" fmla="*/ 274574 w 924560"/>
              <a:gd name="connsiteY4" fmla="*/ 307218 h 1420754"/>
              <a:gd name="connsiteX5" fmla="*/ 185420 w 924560"/>
              <a:gd name="connsiteY5" fmla="*/ 157358 h 1420754"/>
              <a:gd name="connsiteX6" fmla="*/ 265938 w 924560"/>
              <a:gd name="connsiteY6" fmla="*/ 18547 h 1420754"/>
              <a:gd name="connsiteX7" fmla="*/ 460248 w 924560"/>
              <a:gd name="connsiteY7" fmla="*/ 16642 h 1420754"/>
              <a:gd name="connsiteX8" fmla="*/ 575056 w 924560"/>
              <a:gd name="connsiteY8" fmla="*/ 158882 h 1420754"/>
              <a:gd name="connsiteX9" fmla="*/ 621792 w 924560"/>
              <a:gd name="connsiteY9" fmla="*/ 414914 h 1420754"/>
              <a:gd name="connsiteX10" fmla="*/ 598424 w 924560"/>
              <a:gd name="connsiteY10" fmla="*/ 834522 h 1420754"/>
              <a:gd name="connsiteX11" fmla="*/ 354076 w 924560"/>
              <a:gd name="connsiteY11" fmla="*/ 1225174 h 1420754"/>
              <a:gd name="connsiteX12" fmla="*/ 0 w 924560"/>
              <a:gd name="connsiteY12" fmla="*/ 1420754 h 1420754"/>
              <a:gd name="connsiteX0" fmla="*/ 924560 w 924560"/>
              <a:gd name="connsiteY0" fmla="*/ 211714 h 1420754"/>
              <a:gd name="connsiteX1" fmla="*/ 841248 w 924560"/>
              <a:gd name="connsiteY1" fmla="*/ 268610 h 1420754"/>
              <a:gd name="connsiteX2" fmla="*/ 676656 w 924560"/>
              <a:gd name="connsiteY2" fmla="*/ 341762 h 1420754"/>
              <a:gd name="connsiteX3" fmla="*/ 499872 w 924560"/>
              <a:gd name="connsiteY3" fmla="*/ 369194 h 1420754"/>
              <a:gd name="connsiteX4" fmla="*/ 274574 w 924560"/>
              <a:gd name="connsiteY4" fmla="*/ 307218 h 1420754"/>
              <a:gd name="connsiteX5" fmla="*/ 191135 w 924560"/>
              <a:gd name="connsiteY5" fmla="*/ 157358 h 1420754"/>
              <a:gd name="connsiteX6" fmla="*/ 265938 w 924560"/>
              <a:gd name="connsiteY6" fmla="*/ 18547 h 1420754"/>
              <a:gd name="connsiteX7" fmla="*/ 460248 w 924560"/>
              <a:gd name="connsiteY7" fmla="*/ 16642 h 1420754"/>
              <a:gd name="connsiteX8" fmla="*/ 575056 w 924560"/>
              <a:gd name="connsiteY8" fmla="*/ 158882 h 1420754"/>
              <a:gd name="connsiteX9" fmla="*/ 621792 w 924560"/>
              <a:gd name="connsiteY9" fmla="*/ 414914 h 1420754"/>
              <a:gd name="connsiteX10" fmla="*/ 598424 w 924560"/>
              <a:gd name="connsiteY10" fmla="*/ 834522 h 1420754"/>
              <a:gd name="connsiteX11" fmla="*/ 354076 w 924560"/>
              <a:gd name="connsiteY11" fmla="*/ 1225174 h 1420754"/>
              <a:gd name="connsiteX12" fmla="*/ 0 w 924560"/>
              <a:gd name="connsiteY12" fmla="*/ 1420754 h 1420754"/>
              <a:gd name="connsiteX0" fmla="*/ 924560 w 924560"/>
              <a:gd name="connsiteY0" fmla="*/ 210720 h 1419760"/>
              <a:gd name="connsiteX1" fmla="*/ 841248 w 924560"/>
              <a:gd name="connsiteY1" fmla="*/ 267616 h 1419760"/>
              <a:gd name="connsiteX2" fmla="*/ 676656 w 924560"/>
              <a:gd name="connsiteY2" fmla="*/ 340768 h 1419760"/>
              <a:gd name="connsiteX3" fmla="*/ 499872 w 924560"/>
              <a:gd name="connsiteY3" fmla="*/ 368200 h 1419760"/>
              <a:gd name="connsiteX4" fmla="*/ 274574 w 924560"/>
              <a:gd name="connsiteY4" fmla="*/ 306224 h 1419760"/>
              <a:gd name="connsiteX5" fmla="*/ 191135 w 924560"/>
              <a:gd name="connsiteY5" fmla="*/ 156364 h 1419760"/>
              <a:gd name="connsiteX6" fmla="*/ 271653 w 924560"/>
              <a:gd name="connsiteY6" fmla="*/ 19458 h 1419760"/>
              <a:gd name="connsiteX7" fmla="*/ 460248 w 924560"/>
              <a:gd name="connsiteY7" fmla="*/ 15648 h 1419760"/>
              <a:gd name="connsiteX8" fmla="*/ 575056 w 924560"/>
              <a:gd name="connsiteY8" fmla="*/ 157888 h 1419760"/>
              <a:gd name="connsiteX9" fmla="*/ 621792 w 924560"/>
              <a:gd name="connsiteY9" fmla="*/ 413920 h 1419760"/>
              <a:gd name="connsiteX10" fmla="*/ 598424 w 924560"/>
              <a:gd name="connsiteY10" fmla="*/ 833528 h 1419760"/>
              <a:gd name="connsiteX11" fmla="*/ 354076 w 924560"/>
              <a:gd name="connsiteY11" fmla="*/ 1224180 h 1419760"/>
              <a:gd name="connsiteX12" fmla="*/ 0 w 924560"/>
              <a:gd name="connsiteY12" fmla="*/ 1419760 h 1419760"/>
              <a:gd name="connsiteX0" fmla="*/ 924560 w 924560"/>
              <a:gd name="connsiteY0" fmla="*/ 206422 h 1415462"/>
              <a:gd name="connsiteX1" fmla="*/ 841248 w 924560"/>
              <a:gd name="connsiteY1" fmla="*/ 263318 h 1415462"/>
              <a:gd name="connsiteX2" fmla="*/ 676656 w 924560"/>
              <a:gd name="connsiteY2" fmla="*/ 336470 h 1415462"/>
              <a:gd name="connsiteX3" fmla="*/ 499872 w 924560"/>
              <a:gd name="connsiteY3" fmla="*/ 363902 h 1415462"/>
              <a:gd name="connsiteX4" fmla="*/ 274574 w 924560"/>
              <a:gd name="connsiteY4" fmla="*/ 301926 h 1415462"/>
              <a:gd name="connsiteX5" fmla="*/ 191135 w 924560"/>
              <a:gd name="connsiteY5" fmla="*/ 152066 h 1415462"/>
              <a:gd name="connsiteX6" fmla="*/ 271653 w 924560"/>
              <a:gd name="connsiteY6" fmla="*/ 15160 h 1415462"/>
              <a:gd name="connsiteX7" fmla="*/ 456438 w 924560"/>
              <a:gd name="connsiteY7" fmla="*/ 18970 h 1415462"/>
              <a:gd name="connsiteX8" fmla="*/ 575056 w 924560"/>
              <a:gd name="connsiteY8" fmla="*/ 153590 h 1415462"/>
              <a:gd name="connsiteX9" fmla="*/ 621792 w 924560"/>
              <a:gd name="connsiteY9" fmla="*/ 409622 h 1415462"/>
              <a:gd name="connsiteX10" fmla="*/ 598424 w 924560"/>
              <a:gd name="connsiteY10" fmla="*/ 829230 h 1415462"/>
              <a:gd name="connsiteX11" fmla="*/ 354076 w 924560"/>
              <a:gd name="connsiteY11" fmla="*/ 1219882 h 1415462"/>
              <a:gd name="connsiteX12" fmla="*/ 0 w 924560"/>
              <a:gd name="connsiteY12" fmla="*/ 1415462 h 1415462"/>
              <a:gd name="connsiteX0" fmla="*/ 924560 w 924560"/>
              <a:gd name="connsiteY0" fmla="*/ 206422 h 1415462"/>
              <a:gd name="connsiteX1" fmla="*/ 841248 w 924560"/>
              <a:gd name="connsiteY1" fmla="*/ 263318 h 1415462"/>
              <a:gd name="connsiteX2" fmla="*/ 676656 w 924560"/>
              <a:gd name="connsiteY2" fmla="*/ 336470 h 1415462"/>
              <a:gd name="connsiteX3" fmla="*/ 499872 w 924560"/>
              <a:gd name="connsiteY3" fmla="*/ 363902 h 1415462"/>
              <a:gd name="connsiteX4" fmla="*/ 274574 w 924560"/>
              <a:gd name="connsiteY4" fmla="*/ 301926 h 1415462"/>
              <a:gd name="connsiteX5" fmla="*/ 191135 w 924560"/>
              <a:gd name="connsiteY5" fmla="*/ 152066 h 1415462"/>
              <a:gd name="connsiteX6" fmla="*/ 271653 w 924560"/>
              <a:gd name="connsiteY6" fmla="*/ 15160 h 1415462"/>
              <a:gd name="connsiteX7" fmla="*/ 456438 w 924560"/>
              <a:gd name="connsiteY7" fmla="*/ 18970 h 1415462"/>
              <a:gd name="connsiteX8" fmla="*/ 575056 w 924560"/>
              <a:gd name="connsiteY8" fmla="*/ 153590 h 1415462"/>
              <a:gd name="connsiteX9" fmla="*/ 629412 w 924560"/>
              <a:gd name="connsiteY9" fmla="*/ 470582 h 1415462"/>
              <a:gd name="connsiteX10" fmla="*/ 598424 w 924560"/>
              <a:gd name="connsiteY10" fmla="*/ 829230 h 1415462"/>
              <a:gd name="connsiteX11" fmla="*/ 354076 w 924560"/>
              <a:gd name="connsiteY11" fmla="*/ 1219882 h 1415462"/>
              <a:gd name="connsiteX12" fmla="*/ 0 w 924560"/>
              <a:gd name="connsiteY12" fmla="*/ 1415462 h 1415462"/>
              <a:gd name="connsiteX0" fmla="*/ 924560 w 924560"/>
              <a:gd name="connsiteY0" fmla="*/ 206422 h 1415462"/>
              <a:gd name="connsiteX1" fmla="*/ 841248 w 924560"/>
              <a:gd name="connsiteY1" fmla="*/ 263318 h 1415462"/>
              <a:gd name="connsiteX2" fmla="*/ 676656 w 924560"/>
              <a:gd name="connsiteY2" fmla="*/ 336470 h 1415462"/>
              <a:gd name="connsiteX3" fmla="*/ 499872 w 924560"/>
              <a:gd name="connsiteY3" fmla="*/ 363902 h 1415462"/>
              <a:gd name="connsiteX4" fmla="*/ 274574 w 924560"/>
              <a:gd name="connsiteY4" fmla="*/ 301926 h 1415462"/>
              <a:gd name="connsiteX5" fmla="*/ 191135 w 924560"/>
              <a:gd name="connsiteY5" fmla="*/ 152066 h 1415462"/>
              <a:gd name="connsiteX6" fmla="*/ 271653 w 924560"/>
              <a:gd name="connsiteY6" fmla="*/ 15160 h 1415462"/>
              <a:gd name="connsiteX7" fmla="*/ 456438 w 924560"/>
              <a:gd name="connsiteY7" fmla="*/ 18970 h 1415462"/>
              <a:gd name="connsiteX8" fmla="*/ 575056 w 924560"/>
              <a:gd name="connsiteY8" fmla="*/ 153590 h 1415462"/>
              <a:gd name="connsiteX9" fmla="*/ 629412 w 924560"/>
              <a:gd name="connsiteY9" fmla="*/ 470582 h 1415462"/>
              <a:gd name="connsiteX10" fmla="*/ 598424 w 924560"/>
              <a:gd name="connsiteY10" fmla="*/ 829230 h 1415462"/>
              <a:gd name="connsiteX11" fmla="*/ 354076 w 924560"/>
              <a:gd name="connsiteY11" fmla="*/ 1219882 h 1415462"/>
              <a:gd name="connsiteX12" fmla="*/ 0 w 924560"/>
              <a:gd name="connsiteY12" fmla="*/ 1415462 h 1415462"/>
              <a:gd name="connsiteX0" fmla="*/ 924560 w 924560"/>
              <a:gd name="connsiteY0" fmla="*/ 206422 h 1415462"/>
              <a:gd name="connsiteX1" fmla="*/ 841248 w 924560"/>
              <a:gd name="connsiteY1" fmla="*/ 263318 h 1415462"/>
              <a:gd name="connsiteX2" fmla="*/ 676656 w 924560"/>
              <a:gd name="connsiteY2" fmla="*/ 336470 h 1415462"/>
              <a:gd name="connsiteX3" fmla="*/ 499872 w 924560"/>
              <a:gd name="connsiteY3" fmla="*/ 363902 h 1415462"/>
              <a:gd name="connsiteX4" fmla="*/ 274574 w 924560"/>
              <a:gd name="connsiteY4" fmla="*/ 301926 h 1415462"/>
              <a:gd name="connsiteX5" fmla="*/ 191135 w 924560"/>
              <a:gd name="connsiteY5" fmla="*/ 152066 h 1415462"/>
              <a:gd name="connsiteX6" fmla="*/ 271653 w 924560"/>
              <a:gd name="connsiteY6" fmla="*/ 15160 h 1415462"/>
              <a:gd name="connsiteX7" fmla="*/ 456438 w 924560"/>
              <a:gd name="connsiteY7" fmla="*/ 18970 h 1415462"/>
              <a:gd name="connsiteX8" fmla="*/ 575056 w 924560"/>
              <a:gd name="connsiteY8" fmla="*/ 153590 h 1415462"/>
              <a:gd name="connsiteX9" fmla="*/ 629412 w 924560"/>
              <a:gd name="connsiteY9" fmla="*/ 470582 h 1415462"/>
              <a:gd name="connsiteX10" fmla="*/ 598424 w 924560"/>
              <a:gd name="connsiteY10" fmla="*/ 829230 h 1415462"/>
              <a:gd name="connsiteX11" fmla="*/ 354076 w 924560"/>
              <a:gd name="connsiteY11" fmla="*/ 1219882 h 1415462"/>
              <a:gd name="connsiteX12" fmla="*/ 0 w 924560"/>
              <a:gd name="connsiteY12" fmla="*/ 1415462 h 1415462"/>
              <a:gd name="connsiteX0" fmla="*/ 924560 w 924560"/>
              <a:gd name="connsiteY0" fmla="*/ 206422 h 1415462"/>
              <a:gd name="connsiteX1" fmla="*/ 841248 w 924560"/>
              <a:gd name="connsiteY1" fmla="*/ 263318 h 1415462"/>
              <a:gd name="connsiteX2" fmla="*/ 676656 w 924560"/>
              <a:gd name="connsiteY2" fmla="*/ 336470 h 1415462"/>
              <a:gd name="connsiteX3" fmla="*/ 499872 w 924560"/>
              <a:gd name="connsiteY3" fmla="*/ 363902 h 1415462"/>
              <a:gd name="connsiteX4" fmla="*/ 274574 w 924560"/>
              <a:gd name="connsiteY4" fmla="*/ 301926 h 1415462"/>
              <a:gd name="connsiteX5" fmla="*/ 191135 w 924560"/>
              <a:gd name="connsiteY5" fmla="*/ 152066 h 1415462"/>
              <a:gd name="connsiteX6" fmla="*/ 271653 w 924560"/>
              <a:gd name="connsiteY6" fmla="*/ 15160 h 1415462"/>
              <a:gd name="connsiteX7" fmla="*/ 456438 w 924560"/>
              <a:gd name="connsiteY7" fmla="*/ 18970 h 1415462"/>
              <a:gd name="connsiteX8" fmla="*/ 575056 w 924560"/>
              <a:gd name="connsiteY8" fmla="*/ 153590 h 1415462"/>
              <a:gd name="connsiteX9" fmla="*/ 629412 w 924560"/>
              <a:gd name="connsiteY9" fmla="*/ 470582 h 1415462"/>
              <a:gd name="connsiteX10" fmla="*/ 598424 w 924560"/>
              <a:gd name="connsiteY10" fmla="*/ 829230 h 1415462"/>
              <a:gd name="connsiteX11" fmla="*/ 338836 w 924560"/>
              <a:gd name="connsiteY11" fmla="*/ 1212262 h 1415462"/>
              <a:gd name="connsiteX12" fmla="*/ 0 w 924560"/>
              <a:gd name="connsiteY12" fmla="*/ 1415462 h 1415462"/>
              <a:gd name="connsiteX0" fmla="*/ 924560 w 924560"/>
              <a:gd name="connsiteY0" fmla="*/ 206422 h 1415462"/>
              <a:gd name="connsiteX1" fmla="*/ 841248 w 924560"/>
              <a:gd name="connsiteY1" fmla="*/ 263318 h 1415462"/>
              <a:gd name="connsiteX2" fmla="*/ 676656 w 924560"/>
              <a:gd name="connsiteY2" fmla="*/ 336470 h 1415462"/>
              <a:gd name="connsiteX3" fmla="*/ 499872 w 924560"/>
              <a:gd name="connsiteY3" fmla="*/ 363902 h 1415462"/>
              <a:gd name="connsiteX4" fmla="*/ 274574 w 924560"/>
              <a:gd name="connsiteY4" fmla="*/ 301926 h 1415462"/>
              <a:gd name="connsiteX5" fmla="*/ 191135 w 924560"/>
              <a:gd name="connsiteY5" fmla="*/ 152066 h 1415462"/>
              <a:gd name="connsiteX6" fmla="*/ 271653 w 924560"/>
              <a:gd name="connsiteY6" fmla="*/ 15160 h 1415462"/>
              <a:gd name="connsiteX7" fmla="*/ 456438 w 924560"/>
              <a:gd name="connsiteY7" fmla="*/ 18970 h 1415462"/>
              <a:gd name="connsiteX8" fmla="*/ 575056 w 924560"/>
              <a:gd name="connsiteY8" fmla="*/ 153590 h 1415462"/>
              <a:gd name="connsiteX9" fmla="*/ 629412 w 924560"/>
              <a:gd name="connsiteY9" fmla="*/ 470582 h 1415462"/>
              <a:gd name="connsiteX10" fmla="*/ 598424 w 924560"/>
              <a:gd name="connsiteY10" fmla="*/ 829230 h 1415462"/>
              <a:gd name="connsiteX11" fmla="*/ 338836 w 924560"/>
              <a:gd name="connsiteY11" fmla="*/ 1212262 h 1415462"/>
              <a:gd name="connsiteX12" fmla="*/ 0 w 924560"/>
              <a:gd name="connsiteY12" fmla="*/ 1415462 h 141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560" h="1415462">
                <a:moveTo>
                  <a:pt x="924560" y="206422"/>
                </a:moveTo>
                <a:cubicBezTo>
                  <a:pt x="907796" y="228266"/>
                  <a:pt x="882565" y="241643"/>
                  <a:pt x="841248" y="263318"/>
                </a:cubicBezTo>
                <a:cubicBezTo>
                  <a:pt x="799931" y="284993"/>
                  <a:pt x="733552" y="319706"/>
                  <a:pt x="676656" y="336470"/>
                </a:cubicBezTo>
                <a:cubicBezTo>
                  <a:pt x="619760" y="353234"/>
                  <a:pt x="566886" y="369659"/>
                  <a:pt x="499872" y="363902"/>
                </a:cubicBezTo>
                <a:cubicBezTo>
                  <a:pt x="432858" y="358145"/>
                  <a:pt x="326030" y="337232"/>
                  <a:pt x="274574" y="301926"/>
                </a:cubicBezTo>
                <a:cubicBezTo>
                  <a:pt x="223118" y="266620"/>
                  <a:pt x="191622" y="199860"/>
                  <a:pt x="191135" y="152066"/>
                </a:cubicBezTo>
                <a:cubicBezTo>
                  <a:pt x="190648" y="104272"/>
                  <a:pt x="227436" y="37343"/>
                  <a:pt x="271653" y="15160"/>
                </a:cubicBezTo>
                <a:cubicBezTo>
                  <a:pt x="315870" y="-7023"/>
                  <a:pt x="405871" y="-4102"/>
                  <a:pt x="456438" y="18970"/>
                </a:cubicBezTo>
                <a:cubicBezTo>
                  <a:pt x="507005" y="42042"/>
                  <a:pt x="546227" y="78321"/>
                  <a:pt x="575056" y="153590"/>
                </a:cubicBezTo>
                <a:cubicBezTo>
                  <a:pt x="603885" y="228859"/>
                  <a:pt x="617897" y="356070"/>
                  <a:pt x="629412" y="470582"/>
                </a:cubicBezTo>
                <a:cubicBezTo>
                  <a:pt x="640927" y="585094"/>
                  <a:pt x="646853" y="705617"/>
                  <a:pt x="598424" y="829230"/>
                </a:cubicBezTo>
                <a:cubicBezTo>
                  <a:pt x="549995" y="952843"/>
                  <a:pt x="457623" y="1106937"/>
                  <a:pt x="338836" y="1212262"/>
                </a:cubicBezTo>
                <a:cubicBezTo>
                  <a:pt x="220049" y="1317587"/>
                  <a:pt x="64008" y="1399206"/>
                  <a:pt x="0" y="1415462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5EAD31-9D91-43F6-909B-64FE8A4A6EBA}"/>
              </a:ext>
            </a:extLst>
          </p:cNvPr>
          <p:cNvSpPr/>
          <p:nvPr/>
        </p:nvSpPr>
        <p:spPr>
          <a:xfrm>
            <a:off x="12799060" y="5577330"/>
            <a:ext cx="1729740" cy="1402305"/>
          </a:xfrm>
          <a:custGeom>
            <a:avLst/>
            <a:gdLst>
              <a:gd name="connsiteX0" fmla="*/ 0 w 1714500"/>
              <a:gd name="connsiteY0" fmla="*/ 676150 h 1401501"/>
              <a:gd name="connsiteX1" fmla="*/ 76200 w 1714500"/>
              <a:gd name="connsiteY1" fmla="*/ 521210 h 1401501"/>
              <a:gd name="connsiteX2" fmla="*/ 243840 w 1714500"/>
              <a:gd name="connsiteY2" fmla="*/ 282450 h 1401501"/>
              <a:gd name="connsiteX3" fmla="*/ 454660 w 1714500"/>
              <a:gd name="connsiteY3" fmla="*/ 86870 h 1401501"/>
              <a:gd name="connsiteX4" fmla="*/ 599440 w 1714500"/>
              <a:gd name="connsiteY4" fmla="*/ 15750 h 1401501"/>
              <a:gd name="connsiteX5" fmla="*/ 769620 w 1714500"/>
              <a:gd name="connsiteY5" fmla="*/ 8130 h 1401501"/>
              <a:gd name="connsiteX6" fmla="*/ 894080 w 1714500"/>
              <a:gd name="connsiteY6" fmla="*/ 112270 h 1401501"/>
              <a:gd name="connsiteX7" fmla="*/ 937260 w 1714500"/>
              <a:gd name="connsiteY7" fmla="*/ 257050 h 1401501"/>
              <a:gd name="connsiteX8" fmla="*/ 911860 w 1714500"/>
              <a:gd name="connsiteY8" fmla="*/ 467870 h 1401501"/>
              <a:gd name="connsiteX9" fmla="*/ 769620 w 1714500"/>
              <a:gd name="connsiteY9" fmla="*/ 660910 h 1401501"/>
              <a:gd name="connsiteX10" fmla="*/ 622300 w 1714500"/>
              <a:gd name="connsiteY10" fmla="*/ 716790 h 1401501"/>
              <a:gd name="connsiteX11" fmla="*/ 568960 w 1714500"/>
              <a:gd name="connsiteY11" fmla="*/ 683770 h 1401501"/>
              <a:gd name="connsiteX12" fmla="*/ 556260 w 1714500"/>
              <a:gd name="connsiteY12" fmla="*/ 622810 h 1401501"/>
              <a:gd name="connsiteX13" fmla="*/ 660400 w 1714500"/>
              <a:gd name="connsiteY13" fmla="*/ 589790 h 1401501"/>
              <a:gd name="connsiteX14" fmla="*/ 795020 w 1714500"/>
              <a:gd name="connsiteY14" fmla="*/ 625350 h 1401501"/>
              <a:gd name="connsiteX15" fmla="*/ 873760 w 1714500"/>
              <a:gd name="connsiteY15" fmla="*/ 716790 h 1401501"/>
              <a:gd name="connsiteX16" fmla="*/ 919480 w 1714500"/>
              <a:gd name="connsiteY16" fmla="*/ 808230 h 1401501"/>
              <a:gd name="connsiteX17" fmla="*/ 949960 w 1714500"/>
              <a:gd name="connsiteY17" fmla="*/ 1003810 h 1401501"/>
              <a:gd name="connsiteX18" fmla="*/ 955040 w 1714500"/>
              <a:gd name="connsiteY18" fmla="*/ 1262890 h 1401501"/>
              <a:gd name="connsiteX19" fmla="*/ 1071880 w 1714500"/>
              <a:gd name="connsiteY19" fmla="*/ 1379730 h 1401501"/>
              <a:gd name="connsiteX20" fmla="*/ 1305560 w 1714500"/>
              <a:gd name="connsiteY20" fmla="*/ 1379730 h 1401501"/>
              <a:gd name="connsiteX21" fmla="*/ 1557020 w 1714500"/>
              <a:gd name="connsiteY21" fmla="*/ 1156210 h 1401501"/>
              <a:gd name="connsiteX22" fmla="*/ 1714500 w 1714500"/>
              <a:gd name="connsiteY22" fmla="*/ 683770 h 1401501"/>
              <a:gd name="connsiteX0" fmla="*/ 0 w 1714500"/>
              <a:gd name="connsiteY0" fmla="*/ 676150 h 1401501"/>
              <a:gd name="connsiteX1" fmla="*/ 76200 w 1714500"/>
              <a:gd name="connsiteY1" fmla="*/ 521210 h 1401501"/>
              <a:gd name="connsiteX2" fmla="*/ 243840 w 1714500"/>
              <a:gd name="connsiteY2" fmla="*/ 282450 h 1401501"/>
              <a:gd name="connsiteX3" fmla="*/ 454660 w 1714500"/>
              <a:gd name="connsiteY3" fmla="*/ 86870 h 1401501"/>
              <a:gd name="connsiteX4" fmla="*/ 599440 w 1714500"/>
              <a:gd name="connsiteY4" fmla="*/ 15750 h 1401501"/>
              <a:gd name="connsiteX5" fmla="*/ 769620 w 1714500"/>
              <a:gd name="connsiteY5" fmla="*/ 8130 h 1401501"/>
              <a:gd name="connsiteX6" fmla="*/ 894080 w 1714500"/>
              <a:gd name="connsiteY6" fmla="*/ 112270 h 1401501"/>
              <a:gd name="connsiteX7" fmla="*/ 937260 w 1714500"/>
              <a:gd name="connsiteY7" fmla="*/ 257050 h 1401501"/>
              <a:gd name="connsiteX8" fmla="*/ 911860 w 1714500"/>
              <a:gd name="connsiteY8" fmla="*/ 467870 h 1401501"/>
              <a:gd name="connsiteX9" fmla="*/ 769620 w 1714500"/>
              <a:gd name="connsiteY9" fmla="*/ 660910 h 1401501"/>
              <a:gd name="connsiteX10" fmla="*/ 622300 w 1714500"/>
              <a:gd name="connsiteY10" fmla="*/ 716790 h 1401501"/>
              <a:gd name="connsiteX11" fmla="*/ 568960 w 1714500"/>
              <a:gd name="connsiteY11" fmla="*/ 683770 h 1401501"/>
              <a:gd name="connsiteX12" fmla="*/ 567690 w 1714500"/>
              <a:gd name="connsiteY12" fmla="*/ 626620 h 1401501"/>
              <a:gd name="connsiteX13" fmla="*/ 660400 w 1714500"/>
              <a:gd name="connsiteY13" fmla="*/ 589790 h 1401501"/>
              <a:gd name="connsiteX14" fmla="*/ 795020 w 1714500"/>
              <a:gd name="connsiteY14" fmla="*/ 625350 h 1401501"/>
              <a:gd name="connsiteX15" fmla="*/ 873760 w 1714500"/>
              <a:gd name="connsiteY15" fmla="*/ 716790 h 1401501"/>
              <a:gd name="connsiteX16" fmla="*/ 919480 w 1714500"/>
              <a:gd name="connsiteY16" fmla="*/ 808230 h 1401501"/>
              <a:gd name="connsiteX17" fmla="*/ 949960 w 1714500"/>
              <a:gd name="connsiteY17" fmla="*/ 1003810 h 1401501"/>
              <a:gd name="connsiteX18" fmla="*/ 955040 w 1714500"/>
              <a:gd name="connsiteY18" fmla="*/ 1262890 h 1401501"/>
              <a:gd name="connsiteX19" fmla="*/ 1071880 w 1714500"/>
              <a:gd name="connsiteY19" fmla="*/ 1379730 h 1401501"/>
              <a:gd name="connsiteX20" fmla="*/ 1305560 w 1714500"/>
              <a:gd name="connsiteY20" fmla="*/ 1379730 h 1401501"/>
              <a:gd name="connsiteX21" fmla="*/ 1557020 w 1714500"/>
              <a:gd name="connsiteY21" fmla="*/ 1156210 h 1401501"/>
              <a:gd name="connsiteX22" fmla="*/ 1714500 w 1714500"/>
              <a:gd name="connsiteY22" fmla="*/ 683770 h 1401501"/>
              <a:gd name="connsiteX0" fmla="*/ 0 w 1714500"/>
              <a:gd name="connsiteY0" fmla="*/ 676150 h 1401501"/>
              <a:gd name="connsiteX1" fmla="*/ 76200 w 1714500"/>
              <a:gd name="connsiteY1" fmla="*/ 521210 h 1401501"/>
              <a:gd name="connsiteX2" fmla="*/ 243840 w 1714500"/>
              <a:gd name="connsiteY2" fmla="*/ 282450 h 1401501"/>
              <a:gd name="connsiteX3" fmla="*/ 454660 w 1714500"/>
              <a:gd name="connsiteY3" fmla="*/ 86870 h 1401501"/>
              <a:gd name="connsiteX4" fmla="*/ 599440 w 1714500"/>
              <a:gd name="connsiteY4" fmla="*/ 15750 h 1401501"/>
              <a:gd name="connsiteX5" fmla="*/ 769620 w 1714500"/>
              <a:gd name="connsiteY5" fmla="*/ 8130 h 1401501"/>
              <a:gd name="connsiteX6" fmla="*/ 894080 w 1714500"/>
              <a:gd name="connsiteY6" fmla="*/ 112270 h 1401501"/>
              <a:gd name="connsiteX7" fmla="*/ 937260 w 1714500"/>
              <a:gd name="connsiteY7" fmla="*/ 257050 h 1401501"/>
              <a:gd name="connsiteX8" fmla="*/ 911860 w 1714500"/>
              <a:gd name="connsiteY8" fmla="*/ 467870 h 1401501"/>
              <a:gd name="connsiteX9" fmla="*/ 769620 w 1714500"/>
              <a:gd name="connsiteY9" fmla="*/ 660910 h 1401501"/>
              <a:gd name="connsiteX10" fmla="*/ 622300 w 1714500"/>
              <a:gd name="connsiteY10" fmla="*/ 716790 h 1401501"/>
              <a:gd name="connsiteX11" fmla="*/ 568960 w 1714500"/>
              <a:gd name="connsiteY11" fmla="*/ 683770 h 1401501"/>
              <a:gd name="connsiteX12" fmla="*/ 567690 w 1714500"/>
              <a:gd name="connsiteY12" fmla="*/ 626620 h 1401501"/>
              <a:gd name="connsiteX13" fmla="*/ 660400 w 1714500"/>
              <a:gd name="connsiteY13" fmla="*/ 589790 h 1401501"/>
              <a:gd name="connsiteX14" fmla="*/ 795020 w 1714500"/>
              <a:gd name="connsiteY14" fmla="*/ 625350 h 1401501"/>
              <a:gd name="connsiteX15" fmla="*/ 873760 w 1714500"/>
              <a:gd name="connsiteY15" fmla="*/ 716790 h 1401501"/>
              <a:gd name="connsiteX16" fmla="*/ 919480 w 1714500"/>
              <a:gd name="connsiteY16" fmla="*/ 808230 h 1401501"/>
              <a:gd name="connsiteX17" fmla="*/ 949960 w 1714500"/>
              <a:gd name="connsiteY17" fmla="*/ 1003810 h 1401501"/>
              <a:gd name="connsiteX18" fmla="*/ 955040 w 1714500"/>
              <a:gd name="connsiteY18" fmla="*/ 1262890 h 1401501"/>
              <a:gd name="connsiteX19" fmla="*/ 1071880 w 1714500"/>
              <a:gd name="connsiteY19" fmla="*/ 1379730 h 1401501"/>
              <a:gd name="connsiteX20" fmla="*/ 1305560 w 1714500"/>
              <a:gd name="connsiteY20" fmla="*/ 1379730 h 1401501"/>
              <a:gd name="connsiteX21" fmla="*/ 1557020 w 1714500"/>
              <a:gd name="connsiteY21" fmla="*/ 1156210 h 1401501"/>
              <a:gd name="connsiteX22" fmla="*/ 1714500 w 1714500"/>
              <a:gd name="connsiteY22" fmla="*/ 683770 h 1401501"/>
              <a:gd name="connsiteX0" fmla="*/ 0 w 1714500"/>
              <a:gd name="connsiteY0" fmla="*/ 676150 h 1401501"/>
              <a:gd name="connsiteX1" fmla="*/ 76200 w 1714500"/>
              <a:gd name="connsiteY1" fmla="*/ 521210 h 1401501"/>
              <a:gd name="connsiteX2" fmla="*/ 243840 w 1714500"/>
              <a:gd name="connsiteY2" fmla="*/ 282450 h 1401501"/>
              <a:gd name="connsiteX3" fmla="*/ 454660 w 1714500"/>
              <a:gd name="connsiteY3" fmla="*/ 86870 h 1401501"/>
              <a:gd name="connsiteX4" fmla="*/ 599440 w 1714500"/>
              <a:gd name="connsiteY4" fmla="*/ 15750 h 1401501"/>
              <a:gd name="connsiteX5" fmla="*/ 769620 w 1714500"/>
              <a:gd name="connsiteY5" fmla="*/ 8130 h 1401501"/>
              <a:gd name="connsiteX6" fmla="*/ 894080 w 1714500"/>
              <a:gd name="connsiteY6" fmla="*/ 112270 h 1401501"/>
              <a:gd name="connsiteX7" fmla="*/ 937260 w 1714500"/>
              <a:gd name="connsiteY7" fmla="*/ 257050 h 1401501"/>
              <a:gd name="connsiteX8" fmla="*/ 911860 w 1714500"/>
              <a:gd name="connsiteY8" fmla="*/ 467870 h 1401501"/>
              <a:gd name="connsiteX9" fmla="*/ 769620 w 1714500"/>
              <a:gd name="connsiteY9" fmla="*/ 660910 h 1401501"/>
              <a:gd name="connsiteX10" fmla="*/ 622300 w 1714500"/>
              <a:gd name="connsiteY10" fmla="*/ 716790 h 1401501"/>
              <a:gd name="connsiteX11" fmla="*/ 568960 w 1714500"/>
              <a:gd name="connsiteY11" fmla="*/ 683770 h 1401501"/>
              <a:gd name="connsiteX12" fmla="*/ 581025 w 1714500"/>
              <a:gd name="connsiteY12" fmla="*/ 632335 h 1401501"/>
              <a:gd name="connsiteX13" fmla="*/ 660400 w 1714500"/>
              <a:gd name="connsiteY13" fmla="*/ 589790 h 1401501"/>
              <a:gd name="connsiteX14" fmla="*/ 795020 w 1714500"/>
              <a:gd name="connsiteY14" fmla="*/ 625350 h 1401501"/>
              <a:gd name="connsiteX15" fmla="*/ 873760 w 1714500"/>
              <a:gd name="connsiteY15" fmla="*/ 716790 h 1401501"/>
              <a:gd name="connsiteX16" fmla="*/ 919480 w 1714500"/>
              <a:gd name="connsiteY16" fmla="*/ 808230 h 1401501"/>
              <a:gd name="connsiteX17" fmla="*/ 949960 w 1714500"/>
              <a:gd name="connsiteY17" fmla="*/ 1003810 h 1401501"/>
              <a:gd name="connsiteX18" fmla="*/ 955040 w 1714500"/>
              <a:gd name="connsiteY18" fmla="*/ 1262890 h 1401501"/>
              <a:gd name="connsiteX19" fmla="*/ 1071880 w 1714500"/>
              <a:gd name="connsiteY19" fmla="*/ 1379730 h 1401501"/>
              <a:gd name="connsiteX20" fmla="*/ 1305560 w 1714500"/>
              <a:gd name="connsiteY20" fmla="*/ 1379730 h 1401501"/>
              <a:gd name="connsiteX21" fmla="*/ 1557020 w 1714500"/>
              <a:gd name="connsiteY21" fmla="*/ 1156210 h 1401501"/>
              <a:gd name="connsiteX22" fmla="*/ 1714500 w 1714500"/>
              <a:gd name="connsiteY22" fmla="*/ 683770 h 1401501"/>
              <a:gd name="connsiteX0" fmla="*/ 0 w 1714500"/>
              <a:gd name="connsiteY0" fmla="*/ 676150 h 1401501"/>
              <a:gd name="connsiteX1" fmla="*/ 76200 w 1714500"/>
              <a:gd name="connsiteY1" fmla="*/ 521210 h 1401501"/>
              <a:gd name="connsiteX2" fmla="*/ 243840 w 1714500"/>
              <a:gd name="connsiteY2" fmla="*/ 282450 h 1401501"/>
              <a:gd name="connsiteX3" fmla="*/ 454660 w 1714500"/>
              <a:gd name="connsiteY3" fmla="*/ 86870 h 1401501"/>
              <a:gd name="connsiteX4" fmla="*/ 599440 w 1714500"/>
              <a:gd name="connsiteY4" fmla="*/ 15750 h 1401501"/>
              <a:gd name="connsiteX5" fmla="*/ 769620 w 1714500"/>
              <a:gd name="connsiteY5" fmla="*/ 8130 h 1401501"/>
              <a:gd name="connsiteX6" fmla="*/ 894080 w 1714500"/>
              <a:gd name="connsiteY6" fmla="*/ 112270 h 1401501"/>
              <a:gd name="connsiteX7" fmla="*/ 937260 w 1714500"/>
              <a:gd name="connsiteY7" fmla="*/ 257050 h 1401501"/>
              <a:gd name="connsiteX8" fmla="*/ 911860 w 1714500"/>
              <a:gd name="connsiteY8" fmla="*/ 467870 h 1401501"/>
              <a:gd name="connsiteX9" fmla="*/ 769620 w 1714500"/>
              <a:gd name="connsiteY9" fmla="*/ 660910 h 1401501"/>
              <a:gd name="connsiteX10" fmla="*/ 622300 w 1714500"/>
              <a:gd name="connsiteY10" fmla="*/ 716790 h 1401501"/>
              <a:gd name="connsiteX11" fmla="*/ 568960 w 1714500"/>
              <a:gd name="connsiteY11" fmla="*/ 683770 h 1401501"/>
              <a:gd name="connsiteX12" fmla="*/ 563880 w 1714500"/>
              <a:gd name="connsiteY12" fmla="*/ 632335 h 1401501"/>
              <a:gd name="connsiteX13" fmla="*/ 660400 w 1714500"/>
              <a:gd name="connsiteY13" fmla="*/ 589790 h 1401501"/>
              <a:gd name="connsiteX14" fmla="*/ 795020 w 1714500"/>
              <a:gd name="connsiteY14" fmla="*/ 625350 h 1401501"/>
              <a:gd name="connsiteX15" fmla="*/ 873760 w 1714500"/>
              <a:gd name="connsiteY15" fmla="*/ 716790 h 1401501"/>
              <a:gd name="connsiteX16" fmla="*/ 919480 w 1714500"/>
              <a:gd name="connsiteY16" fmla="*/ 808230 h 1401501"/>
              <a:gd name="connsiteX17" fmla="*/ 949960 w 1714500"/>
              <a:gd name="connsiteY17" fmla="*/ 1003810 h 1401501"/>
              <a:gd name="connsiteX18" fmla="*/ 955040 w 1714500"/>
              <a:gd name="connsiteY18" fmla="*/ 1262890 h 1401501"/>
              <a:gd name="connsiteX19" fmla="*/ 1071880 w 1714500"/>
              <a:gd name="connsiteY19" fmla="*/ 1379730 h 1401501"/>
              <a:gd name="connsiteX20" fmla="*/ 1305560 w 1714500"/>
              <a:gd name="connsiteY20" fmla="*/ 1379730 h 1401501"/>
              <a:gd name="connsiteX21" fmla="*/ 1557020 w 1714500"/>
              <a:gd name="connsiteY21" fmla="*/ 1156210 h 1401501"/>
              <a:gd name="connsiteX22" fmla="*/ 1714500 w 1714500"/>
              <a:gd name="connsiteY22" fmla="*/ 683770 h 1401501"/>
              <a:gd name="connsiteX0" fmla="*/ 0 w 1714500"/>
              <a:gd name="connsiteY0" fmla="*/ 676150 h 1401501"/>
              <a:gd name="connsiteX1" fmla="*/ 76200 w 1714500"/>
              <a:gd name="connsiteY1" fmla="*/ 521210 h 1401501"/>
              <a:gd name="connsiteX2" fmla="*/ 243840 w 1714500"/>
              <a:gd name="connsiteY2" fmla="*/ 282450 h 1401501"/>
              <a:gd name="connsiteX3" fmla="*/ 454660 w 1714500"/>
              <a:gd name="connsiteY3" fmla="*/ 86870 h 1401501"/>
              <a:gd name="connsiteX4" fmla="*/ 599440 w 1714500"/>
              <a:gd name="connsiteY4" fmla="*/ 15750 h 1401501"/>
              <a:gd name="connsiteX5" fmla="*/ 769620 w 1714500"/>
              <a:gd name="connsiteY5" fmla="*/ 8130 h 1401501"/>
              <a:gd name="connsiteX6" fmla="*/ 894080 w 1714500"/>
              <a:gd name="connsiteY6" fmla="*/ 112270 h 1401501"/>
              <a:gd name="connsiteX7" fmla="*/ 937260 w 1714500"/>
              <a:gd name="connsiteY7" fmla="*/ 257050 h 1401501"/>
              <a:gd name="connsiteX8" fmla="*/ 911860 w 1714500"/>
              <a:gd name="connsiteY8" fmla="*/ 467870 h 1401501"/>
              <a:gd name="connsiteX9" fmla="*/ 769620 w 1714500"/>
              <a:gd name="connsiteY9" fmla="*/ 660910 h 1401501"/>
              <a:gd name="connsiteX10" fmla="*/ 622300 w 1714500"/>
              <a:gd name="connsiteY10" fmla="*/ 716790 h 1401501"/>
              <a:gd name="connsiteX11" fmla="*/ 563245 w 1714500"/>
              <a:gd name="connsiteY11" fmla="*/ 693295 h 1401501"/>
              <a:gd name="connsiteX12" fmla="*/ 563880 w 1714500"/>
              <a:gd name="connsiteY12" fmla="*/ 632335 h 1401501"/>
              <a:gd name="connsiteX13" fmla="*/ 660400 w 1714500"/>
              <a:gd name="connsiteY13" fmla="*/ 589790 h 1401501"/>
              <a:gd name="connsiteX14" fmla="*/ 795020 w 1714500"/>
              <a:gd name="connsiteY14" fmla="*/ 625350 h 1401501"/>
              <a:gd name="connsiteX15" fmla="*/ 873760 w 1714500"/>
              <a:gd name="connsiteY15" fmla="*/ 716790 h 1401501"/>
              <a:gd name="connsiteX16" fmla="*/ 919480 w 1714500"/>
              <a:gd name="connsiteY16" fmla="*/ 808230 h 1401501"/>
              <a:gd name="connsiteX17" fmla="*/ 949960 w 1714500"/>
              <a:gd name="connsiteY17" fmla="*/ 1003810 h 1401501"/>
              <a:gd name="connsiteX18" fmla="*/ 955040 w 1714500"/>
              <a:gd name="connsiteY18" fmla="*/ 1262890 h 1401501"/>
              <a:gd name="connsiteX19" fmla="*/ 1071880 w 1714500"/>
              <a:gd name="connsiteY19" fmla="*/ 1379730 h 1401501"/>
              <a:gd name="connsiteX20" fmla="*/ 1305560 w 1714500"/>
              <a:gd name="connsiteY20" fmla="*/ 1379730 h 1401501"/>
              <a:gd name="connsiteX21" fmla="*/ 1557020 w 1714500"/>
              <a:gd name="connsiteY21" fmla="*/ 1156210 h 1401501"/>
              <a:gd name="connsiteX22" fmla="*/ 1714500 w 1714500"/>
              <a:gd name="connsiteY22" fmla="*/ 683770 h 1401501"/>
              <a:gd name="connsiteX0" fmla="*/ 0 w 1714500"/>
              <a:gd name="connsiteY0" fmla="*/ 676150 h 1402305"/>
              <a:gd name="connsiteX1" fmla="*/ 76200 w 1714500"/>
              <a:gd name="connsiteY1" fmla="*/ 521210 h 1402305"/>
              <a:gd name="connsiteX2" fmla="*/ 243840 w 1714500"/>
              <a:gd name="connsiteY2" fmla="*/ 282450 h 1402305"/>
              <a:gd name="connsiteX3" fmla="*/ 454660 w 1714500"/>
              <a:gd name="connsiteY3" fmla="*/ 86870 h 1402305"/>
              <a:gd name="connsiteX4" fmla="*/ 599440 w 1714500"/>
              <a:gd name="connsiteY4" fmla="*/ 15750 h 1402305"/>
              <a:gd name="connsiteX5" fmla="*/ 769620 w 1714500"/>
              <a:gd name="connsiteY5" fmla="*/ 8130 h 1402305"/>
              <a:gd name="connsiteX6" fmla="*/ 894080 w 1714500"/>
              <a:gd name="connsiteY6" fmla="*/ 112270 h 1402305"/>
              <a:gd name="connsiteX7" fmla="*/ 937260 w 1714500"/>
              <a:gd name="connsiteY7" fmla="*/ 257050 h 1402305"/>
              <a:gd name="connsiteX8" fmla="*/ 911860 w 1714500"/>
              <a:gd name="connsiteY8" fmla="*/ 467870 h 1402305"/>
              <a:gd name="connsiteX9" fmla="*/ 769620 w 1714500"/>
              <a:gd name="connsiteY9" fmla="*/ 660910 h 1402305"/>
              <a:gd name="connsiteX10" fmla="*/ 622300 w 1714500"/>
              <a:gd name="connsiteY10" fmla="*/ 716790 h 1402305"/>
              <a:gd name="connsiteX11" fmla="*/ 563245 w 1714500"/>
              <a:gd name="connsiteY11" fmla="*/ 693295 h 1402305"/>
              <a:gd name="connsiteX12" fmla="*/ 563880 w 1714500"/>
              <a:gd name="connsiteY12" fmla="*/ 632335 h 1402305"/>
              <a:gd name="connsiteX13" fmla="*/ 660400 w 1714500"/>
              <a:gd name="connsiteY13" fmla="*/ 589790 h 1402305"/>
              <a:gd name="connsiteX14" fmla="*/ 795020 w 1714500"/>
              <a:gd name="connsiteY14" fmla="*/ 625350 h 1402305"/>
              <a:gd name="connsiteX15" fmla="*/ 873760 w 1714500"/>
              <a:gd name="connsiteY15" fmla="*/ 716790 h 1402305"/>
              <a:gd name="connsiteX16" fmla="*/ 919480 w 1714500"/>
              <a:gd name="connsiteY16" fmla="*/ 808230 h 1402305"/>
              <a:gd name="connsiteX17" fmla="*/ 949960 w 1714500"/>
              <a:gd name="connsiteY17" fmla="*/ 1003810 h 1402305"/>
              <a:gd name="connsiteX18" fmla="*/ 955040 w 1714500"/>
              <a:gd name="connsiteY18" fmla="*/ 1262890 h 1402305"/>
              <a:gd name="connsiteX19" fmla="*/ 1071880 w 1714500"/>
              <a:gd name="connsiteY19" fmla="*/ 1379730 h 1402305"/>
              <a:gd name="connsiteX20" fmla="*/ 1305560 w 1714500"/>
              <a:gd name="connsiteY20" fmla="*/ 1379730 h 1402305"/>
              <a:gd name="connsiteX21" fmla="*/ 1541780 w 1714500"/>
              <a:gd name="connsiteY21" fmla="*/ 1144780 h 1402305"/>
              <a:gd name="connsiteX22" fmla="*/ 1714500 w 1714500"/>
              <a:gd name="connsiteY22" fmla="*/ 683770 h 1402305"/>
              <a:gd name="connsiteX0" fmla="*/ 0 w 1729740"/>
              <a:gd name="connsiteY0" fmla="*/ 676150 h 1402305"/>
              <a:gd name="connsiteX1" fmla="*/ 76200 w 1729740"/>
              <a:gd name="connsiteY1" fmla="*/ 521210 h 1402305"/>
              <a:gd name="connsiteX2" fmla="*/ 243840 w 1729740"/>
              <a:gd name="connsiteY2" fmla="*/ 282450 h 1402305"/>
              <a:gd name="connsiteX3" fmla="*/ 454660 w 1729740"/>
              <a:gd name="connsiteY3" fmla="*/ 86870 h 1402305"/>
              <a:gd name="connsiteX4" fmla="*/ 599440 w 1729740"/>
              <a:gd name="connsiteY4" fmla="*/ 15750 h 1402305"/>
              <a:gd name="connsiteX5" fmla="*/ 769620 w 1729740"/>
              <a:gd name="connsiteY5" fmla="*/ 8130 h 1402305"/>
              <a:gd name="connsiteX6" fmla="*/ 894080 w 1729740"/>
              <a:gd name="connsiteY6" fmla="*/ 112270 h 1402305"/>
              <a:gd name="connsiteX7" fmla="*/ 937260 w 1729740"/>
              <a:gd name="connsiteY7" fmla="*/ 257050 h 1402305"/>
              <a:gd name="connsiteX8" fmla="*/ 911860 w 1729740"/>
              <a:gd name="connsiteY8" fmla="*/ 467870 h 1402305"/>
              <a:gd name="connsiteX9" fmla="*/ 769620 w 1729740"/>
              <a:gd name="connsiteY9" fmla="*/ 660910 h 1402305"/>
              <a:gd name="connsiteX10" fmla="*/ 622300 w 1729740"/>
              <a:gd name="connsiteY10" fmla="*/ 716790 h 1402305"/>
              <a:gd name="connsiteX11" fmla="*/ 563245 w 1729740"/>
              <a:gd name="connsiteY11" fmla="*/ 693295 h 1402305"/>
              <a:gd name="connsiteX12" fmla="*/ 563880 w 1729740"/>
              <a:gd name="connsiteY12" fmla="*/ 632335 h 1402305"/>
              <a:gd name="connsiteX13" fmla="*/ 660400 w 1729740"/>
              <a:gd name="connsiteY13" fmla="*/ 589790 h 1402305"/>
              <a:gd name="connsiteX14" fmla="*/ 795020 w 1729740"/>
              <a:gd name="connsiteY14" fmla="*/ 625350 h 1402305"/>
              <a:gd name="connsiteX15" fmla="*/ 873760 w 1729740"/>
              <a:gd name="connsiteY15" fmla="*/ 716790 h 1402305"/>
              <a:gd name="connsiteX16" fmla="*/ 919480 w 1729740"/>
              <a:gd name="connsiteY16" fmla="*/ 808230 h 1402305"/>
              <a:gd name="connsiteX17" fmla="*/ 949960 w 1729740"/>
              <a:gd name="connsiteY17" fmla="*/ 1003810 h 1402305"/>
              <a:gd name="connsiteX18" fmla="*/ 955040 w 1729740"/>
              <a:gd name="connsiteY18" fmla="*/ 1262890 h 1402305"/>
              <a:gd name="connsiteX19" fmla="*/ 1071880 w 1729740"/>
              <a:gd name="connsiteY19" fmla="*/ 1379730 h 1402305"/>
              <a:gd name="connsiteX20" fmla="*/ 1305560 w 1729740"/>
              <a:gd name="connsiteY20" fmla="*/ 1379730 h 1402305"/>
              <a:gd name="connsiteX21" fmla="*/ 1541780 w 1729740"/>
              <a:gd name="connsiteY21" fmla="*/ 1144780 h 1402305"/>
              <a:gd name="connsiteX22" fmla="*/ 1729740 w 1729740"/>
              <a:gd name="connsiteY22" fmla="*/ 685675 h 1402305"/>
              <a:gd name="connsiteX0" fmla="*/ 0 w 1729740"/>
              <a:gd name="connsiteY0" fmla="*/ 676150 h 1402305"/>
              <a:gd name="connsiteX1" fmla="*/ 76200 w 1729740"/>
              <a:gd name="connsiteY1" fmla="*/ 521210 h 1402305"/>
              <a:gd name="connsiteX2" fmla="*/ 243840 w 1729740"/>
              <a:gd name="connsiteY2" fmla="*/ 282450 h 1402305"/>
              <a:gd name="connsiteX3" fmla="*/ 454660 w 1729740"/>
              <a:gd name="connsiteY3" fmla="*/ 86870 h 1402305"/>
              <a:gd name="connsiteX4" fmla="*/ 599440 w 1729740"/>
              <a:gd name="connsiteY4" fmla="*/ 15750 h 1402305"/>
              <a:gd name="connsiteX5" fmla="*/ 769620 w 1729740"/>
              <a:gd name="connsiteY5" fmla="*/ 8130 h 1402305"/>
              <a:gd name="connsiteX6" fmla="*/ 894080 w 1729740"/>
              <a:gd name="connsiteY6" fmla="*/ 112270 h 1402305"/>
              <a:gd name="connsiteX7" fmla="*/ 937260 w 1729740"/>
              <a:gd name="connsiteY7" fmla="*/ 257050 h 1402305"/>
              <a:gd name="connsiteX8" fmla="*/ 911860 w 1729740"/>
              <a:gd name="connsiteY8" fmla="*/ 467870 h 1402305"/>
              <a:gd name="connsiteX9" fmla="*/ 769620 w 1729740"/>
              <a:gd name="connsiteY9" fmla="*/ 660910 h 1402305"/>
              <a:gd name="connsiteX10" fmla="*/ 622300 w 1729740"/>
              <a:gd name="connsiteY10" fmla="*/ 716790 h 1402305"/>
              <a:gd name="connsiteX11" fmla="*/ 563245 w 1729740"/>
              <a:gd name="connsiteY11" fmla="*/ 693295 h 1402305"/>
              <a:gd name="connsiteX12" fmla="*/ 563880 w 1729740"/>
              <a:gd name="connsiteY12" fmla="*/ 632335 h 1402305"/>
              <a:gd name="connsiteX13" fmla="*/ 660400 w 1729740"/>
              <a:gd name="connsiteY13" fmla="*/ 589790 h 1402305"/>
              <a:gd name="connsiteX14" fmla="*/ 795020 w 1729740"/>
              <a:gd name="connsiteY14" fmla="*/ 625350 h 1402305"/>
              <a:gd name="connsiteX15" fmla="*/ 873760 w 1729740"/>
              <a:gd name="connsiteY15" fmla="*/ 716790 h 1402305"/>
              <a:gd name="connsiteX16" fmla="*/ 919480 w 1729740"/>
              <a:gd name="connsiteY16" fmla="*/ 808230 h 1402305"/>
              <a:gd name="connsiteX17" fmla="*/ 949960 w 1729740"/>
              <a:gd name="connsiteY17" fmla="*/ 1003810 h 1402305"/>
              <a:gd name="connsiteX18" fmla="*/ 955040 w 1729740"/>
              <a:gd name="connsiteY18" fmla="*/ 1262890 h 1402305"/>
              <a:gd name="connsiteX19" fmla="*/ 1071880 w 1729740"/>
              <a:gd name="connsiteY19" fmla="*/ 1379730 h 1402305"/>
              <a:gd name="connsiteX20" fmla="*/ 1305560 w 1729740"/>
              <a:gd name="connsiteY20" fmla="*/ 1379730 h 1402305"/>
              <a:gd name="connsiteX21" fmla="*/ 1541780 w 1729740"/>
              <a:gd name="connsiteY21" fmla="*/ 1144780 h 1402305"/>
              <a:gd name="connsiteX22" fmla="*/ 1729740 w 1729740"/>
              <a:gd name="connsiteY22" fmla="*/ 685675 h 140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29740" h="1402305">
                <a:moveTo>
                  <a:pt x="0" y="676150"/>
                </a:moveTo>
                <a:cubicBezTo>
                  <a:pt x="17780" y="631488"/>
                  <a:pt x="35560" y="586826"/>
                  <a:pt x="76200" y="521210"/>
                </a:cubicBezTo>
                <a:cubicBezTo>
                  <a:pt x="116840" y="455594"/>
                  <a:pt x="180763" y="354840"/>
                  <a:pt x="243840" y="282450"/>
                </a:cubicBezTo>
                <a:cubicBezTo>
                  <a:pt x="306917" y="210060"/>
                  <a:pt x="395393" y="131320"/>
                  <a:pt x="454660" y="86870"/>
                </a:cubicBezTo>
                <a:cubicBezTo>
                  <a:pt x="513927" y="42420"/>
                  <a:pt x="546947" y="28873"/>
                  <a:pt x="599440" y="15750"/>
                </a:cubicBezTo>
                <a:cubicBezTo>
                  <a:pt x="651933" y="2627"/>
                  <a:pt x="720513" y="-7957"/>
                  <a:pt x="769620" y="8130"/>
                </a:cubicBezTo>
                <a:cubicBezTo>
                  <a:pt x="818727" y="24217"/>
                  <a:pt x="866140" y="70783"/>
                  <a:pt x="894080" y="112270"/>
                </a:cubicBezTo>
                <a:cubicBezTo>
                  <a:pt x="922020" y="153757"/>
                  <a:pt x="934297" y="197783"/>
                  <a:pt x="937260" y="257050"/>
                </a:cubicBezTo>
                <a:cubicBezTo>
                  <a:pt x="940223" y="316317"/>
                  <a:pt x="939800" y="400560"/>
                  <a:pt x="911860" y="467870"/>
                </a:cubicBezTo>
                <a:cubicBezTo>
                  <a:pt x="883920" y="535180"/>
                  <a:pt x="817880" y="619423"/>
                  <a:pt x="769620" y="660910"/>
                </a:cubicBezTo>
                <a:cubicBezTo>
                  <a:pt x="721360" y="702397"/>
                  <a:pt x="656696" y="711393"/>
                  <a:pt x="622300" y="716790"/>
                </a:cubicBezTo>
                <a:cubicBezTo>
                  <a:pt x="587904" y="722187"/>
                  <a:pt x="572982" y="707371"/>
                  <a:pt x="563245" y="693295"/>
                </a:cubicBezTo>
                <a:cubicBezTo>
                  <a:pt x="553508" y="679219"/>
                  <a:pt x="547688" y="649586"/>
                  <a:pt x="563880" y="632335"/>
                </a:cubicBezTo>
                <a:cubicBezTo>
                  <a:pt x="580072" y="615084"/>
                  <a:pt x="621877" y="590954"/>
                  <a:pt x="660400" y="589790"/>
                </a:cubicBezTo>
                <a:cubicBezTo>
                  <a:pt x="698923" y="588626"/>
                  <a:pt x="759460" y="604183"/>
                  <a:pt x="795020" y="625350"/>
                </a:cubicBezTo>
                <a:cubicBezTo>
                  <a:pt x="830580" y="646517"/>
                  <a:pt x="853017" y="686310"/>
                  <a:pt x="873760" y="716790"/>
                </a:cubicBezTo>
                <a:cubicBezTo>
                  <a:pt x="894503" y="747270"/>
                  <a:pt x="906780" y="760394"/>
                  <a:pt x="919480" y="808230"/>
                </a:cubicBezTo>
                <a:cubicBezTo>
                  <a:pt x="932180" y="856066"/>
                  <a:pt x="944033" y="928033"/>
                  <a:pt x="949960" y="1003810"/>
                </a:cubicBezTo>
                <a:cubicBezTo>
                  <a:pt x="955887" y="1079587"/>
                  <a:pt x="934720" y="1200237"/>
                  <a:pt x="955040" y="1262890"/>
                </a:cubicBezTo>
                <a:cubicBezTo>
                  <a:pt x="975360" y="1325543"/>
                  <a:pt x="1013460" y="1360257"/>
                  <a:pt x="1071880" y="1379730"/>
                </a:cubicBezTo>
                <a:cubicBezTo>
                  <a:pt x="1130300" y="1399203"/>
                  <a:pt x="1227243" y="1418888"/>
                  <a:pt x="1305560" y="1379730"/>
                </a:cubicBezTo>
                <a:cubicBezTo>
                  <a:pt x="1383877" y="1340572"/>
                  <a:pt x="1471083" y="1260456"/>
                  <a:pt x="1541780" y="1144780"/>
                </a:cubicBezTo>
                <a:cubicBezTo>
                  <a:pt x="1612477" y="1029104"/>
                  <a:pt x="1695873" y="779655"/>
                  <a:pt x="1729740" y="685675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 animBg="1"/>
      <p:bldP spid="22" grpId="0"/>
      <p:bldP spid="25" grpId="0"/>
      <p:bldP spid="5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7649</TotalTime>
  <Words>122</Words>
  <Application>Microsoft Office PowerPoint</Application>
  <PresentationFormat>Custom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SVN-Newton</vt:lpstr>
      <vt:lpstr>Calibri</vt:lpstr>
      <vt:lpstr>#9Slide05 Dancing Script</vt:lpstr>
      <vt:lpstr>UTM Avo</vt:lpstr>
      <vt:lpstr>Arial</vt:lpstr>
      <vt:lpstr>#9Slide03 IcielPanton Black</vt:lpstr>
      <vt:lpstr>Times New Roman</vt:lpstr>
      <vt:lpstr>Segoe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</dc:title>
  <dc:creator>ADMIN</dc:creator>
  <cp:lastModifiedBy>pc</cp:lastModifiedBy>
  <cp:revision>48</cp:revision>
  <dcterms:created xsi:type="dcterms:W3CDTF">2006-08-16T00:00:00Z</dcterms:created>
  <dcterms:modified xsi:type="dcterms:W3CDTF">2025-09-07T09:18:34Z</dcterms:modified>
  <dc:identifier>DAGqG7RVt-c</dc:identifier>
</cp:coreProperties>
</file>