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21" r:id="rId3"/>
    <p:sldMasterId id="2147483729" r:id="rId4"/>
  </p:sldMasterIdLst>
  <p:notesMasterIdLst>
    <p:notesMasterId r:id="rId12"/>
  </p:notesMasterIdLst>
  <p:sldIdLst>
    <p:sldId id="257" r:id="rId5"/>
    <p:sldId id="517" r:id="rId6"/>
    <p:sldId id="269" r:id="rId7"/>
    <p:sldId id="518" r:id="rId8"/>
    <p:sldId id="519" r:id="rId9"/>
    <p:sldId id="515" r:id="rId10"/>
    <p:sldId id="32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E8442-A749-4FE8-9AAD-86D0E4BC02F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8F840-DAAC-4451-B926-95D5EBC4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6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3" name="Google Shape;5733;gad3b0cac09_0_22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4" name="Google Shape;5734;gad3b0cac09_0_22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39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49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517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62136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17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453654" flipH="1">
            <a:off x="6382617" y="1578276"/>
            <a:ext cx="4173889" cy="27861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333" b="1">
                <a:solidFill>
                  <a:srgbClr val="29486D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517064" flipH="1">
            <a:off x="3015218" y="1611314"/>
            <a:ext cx="2632116" cy="12032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133"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9337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460979" y="2309433"/>
            <a:ext cx="3779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8286367" y="2053496"/>
            <a:ext cx="1892800" cy="2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0"/>
              <a:buNone/>
              <a:defRPr sz="13333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460979" y="3285167"/>
            <a:ext cx="3779600" cy="9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" name="Google Shape;15;p3"/>
          <p:cNvGrpSpPr/>
          <p:nvPr/>
        </p:nvGrpSpPr>
        <p:grpSpPr>
          <a:xfrm rot="-1298308">
            <a:off x="11254940" y="325901"/>
            <a:ext cx="497280" cy="1076247"/>
            <a:chOff x="6387350" y="1078650"/>
            <a:chExt cx="317325" cy="686775"/>
          </a:xfrm>
        </p:grpSpPr>
        <p:sp>
          <p:nvSpPr>
            <p:cNvPr id="16" name="Google Shape;16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3"/>
          <p:cNvGrpSpPr/>
          <p:nvPr/>
        </p:nvGrpSpPr>
        <p:grpSpPr>
          <a:xfrm rot="-3008970">
            <a:off x="10782713" y="1204818"/>
            <a:ext cx="497324" cy="1076341"/>
            <a:chOff x="6387350" y="1078650"/>
            <a:chExt cx="317325" cy="686775"/>
          </a:xfrm>
        </p:grpSpPr>
        <p:sp>
          <p:nvSpPr>
            <p:cNvPr id="19" name="Google Shape;19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" name="Google Shape;21;p3"/>
          <p:cNvGrpSpPr/>
          <p:nvPr/>
        </p:nvGrpSpPr>
        <p:grpSpPr>
          <a:xfrm rot="-1298308">
            <a:off x="384307" y="5599885"/>
            <a:ext cx="497280" cy="1076247"/>
            <a:chOff x="6387350" y="1078650"/>
            <a:chExt cx="317325" cy="686775"/>
          </a:xfrm>
        </p:grpSpPr>
        <p:sp>
          <p:nvSpPr>
            <p:cNvPr id="22" name="Google Shape;22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" name="Google Shape;24;p3"/>
          <p:cNvGrpSpPr/>
          <p:nvPr/>
        </p:nvGrpSpPr>
        <p:grpSpPr>
          <a:xfrm rot="-3320677">
            <a:off x="384291" y="4542318"/>
            <a:ext cx="497328" cy="1076348"/>
            <a:chOff x="6387350" y="1078650"/>
            <a:chExt cx="317325" cy="686775"/>
          </a:xfrm>
        </p:grpSpPr>
        <p:sp>
          <p:nvSpPr>
            <p:cNvPr id="25" name="Google Shape;25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99176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680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3862200" y="4346400"/>
            <a:ext cx="446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"/>
          </p:nvPr>
        </p:nvSpPr>
        <p:spPr>
          <a:xfrm>
            <a:off x="3862200" y="1637667"/>
            <a:ext cx="4467600" cy="25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14"/>
          <p:cNvGrpSpPr/>
          <p:nvPr/>
        </p:nvGrpSpPr>
        <p:grpSpPr>
          <a:xfrm rot="-1298308">
            <a:off x="10725940" y="1058151"/>
            <a:ext cx="497280" cy="1076247"/>
            <a:chOff x="6387350" y="1078650"/>
            <a:chExt cx="317325" cy="686775"/>
          </a:xfrm>
        </p:grpSpPr>
        <p:sp>
          <p:nvSpPr>
            <p:cNvPr id="134" name="Google Shape;134;p14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" name="Google Shape;136;p14"/>
          <p:cNvGrpSpPr/>
          <p:nvPr/>
        </p:nvGrpSpPr>
        <p:grpSpPr>
          <a:xfrm rot="-506915">
            <a:off x="11318917" y="202950"/>
            <a:ext cx="497336" cy="1076365"/>
            <a:chOff x="6387350" y="1078650"/>
            <a:chExt cx="317325" cy="686775"/>
          </a:xfrm>
        </p:grpSpPr>
        <p:sp>
          <p:nvSpPr>
            <p:cNvPr id="137" name="Google Shape;137;p14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8743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2607767" y="593367"/>
            <a:ext cx="69764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subTitle" idx="1"/>
          </p:nvPr>
        </p:nvSpPr>
        <p:spPr>
          <a:xfrm>
            <a:off x="2740351" y="2955900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2"/>
          </p:nvPr>
        </p:nvSpPr>
        <p:spPr>
          <a:xfrm>
            <a:off x="2740372" y="2420067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3"/>
          </p:nvPr>
        </p:nvSpPr>
        <p:spPr>
          <a:xfrm>
            <a:off x="8823083" y="2955900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4"/>
          </p:nvPr>
        </p:nvSpPr>
        <p:spPr>
          <a:xfrm>
            <a:off x="8823093" y="2420067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5"/>
          </p:nvPr>
        </p:nvSpPr>
        <p:spPr>
          <a:xfrm>
            <a:off x="5781684" y="2955900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6"/>
          </p:nvPr>
        </p:nvSpPr>
        <p:spPr>
          <a:xfrm>
            <a:off x="5781700" y="2420067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7"/>
          </p:nvPr>
        </p:nvSpPr>
        <p:spPr>
          <a:xfrm>
            <a:off x="2740351" y="4531233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8"/>
          </p:nvPr>
        </p:nvSpPr>
        <p:spPr>
          <a:xfrm>
            <a:off x="2740372" y="3995400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9"/>
          </p:nvPr>
        </p:nvSpPr>
        <p:spPr>
          <a:xfrm>
            <a:off x="8823083" y="4531233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13"/>
          </p:nvPr>
        </p:nvSpPr>
        <p:spPr>
          <a:xfrm>
            <a:off x="8823093" y="3995400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subTitle" idx="14"/>
          </p:nvPr>
        </p:nvSpPr>
        <p:spPr>
          <a:xfrm>
            <a:off x="5781684" y="4531233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72" name="Google Shape;172;p17"/>
          <p:cNvSpPr txBox="1">
            <a:spLocks noGrp="1"/>
          </p:cNvSpPr>
          <p:nvPr>
            <p:ph type="subTitle" idx="15"/>
          </p:nvPr>
        </p:nvSpPr>
        <p:spPr>
          <a:xfrm>
            <a:off x="5781700" y="3995400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934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069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92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973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50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6238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06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45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6235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24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65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0799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390592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45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281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506618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070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2025/5/13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82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722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61882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56515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133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07148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7" r:id="rId5"/>
    <p:sldLayoutId id="214748372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47265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: 圆角 13"/>
          <p:cNvSpPr/>
          <p:nvPr/>
        </p:nvSpPr>
        <p:spPr>
          <a:xfrm>
            <a:off x="4881592" y="1242909"/>
            <a:ext cx="2474169" cy="582034"/>
          </a:xfrm>
          <a:prstGeom prst="roundRect">
            <a:avLst>
              <a:gd name="adj" fmla="val 50000"/>
            </a:avLst>
          </a:prstGeom>
          <a:solidFill>
            <a:srgbClr val="D5F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Toán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80" name="椭圆 31"/>
          <p:cNvSpPr/>
          <p:nvPr/>
        </p:nvSpPr>
        <p:spPr>
          <a:xfrm flipH="1">
            <a:off x="2152185" y="2461895"/>
            <a:ext cx="8706030" cy="269312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316436" y="3020669"/>
            <a:ext cx="8005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40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39: </a:t>
            </a:r>
            <a:r>
              <a:rPr kumimoji="0" lang="en-US" sz="40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Ôn</a:t>
            </a:r>
            <a:r>
              <a:rPr kumimoji="0" lang="en-US" sz="40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tập</a:t>
            </a:r>
            <a:r>
              <a:rPr kumimoji="0" lang="en-US" sz="40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40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0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40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phép</a:t>
            </a:r>
            <a:r>
              <a:rPr kumimoji="0" lang="en-US" sz="40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tính</a:t>
            </a:r>
            <a:r>
              <a:rPr kumimoji="0" lang="en-US" sz="40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trong</a:t>
            </a:r>
            <a:r>
              <a:rPr kumimoji="0" lang="en-US" sz="40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phạm</a:t>
            </a:r>
            <a:r>
              <a:rPr kumimoji="0" lang="en-US" sz="40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vi 100 (</a:t>
            </a:r>
            <a:r>
              <a:rPr kumimoji="0" lang="en-US" sz="40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Tiết</a:t>
            </a:r>
            <a:r>
              <a:rPr kumimoji="0" lang="en-US" sz="40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2)</a:t>
            </a:r>
            <a:endParaRPr kumimoji="0" lang="en-US" sz="40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ED7D3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309100" y="1196340"/>
            <a:ext cx="1471295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0" grpId="0" bldLvl="0" animBg="1"/>
      <p:bldP spid="81" grpId="0"/>
      <p:bldP spid="1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97CF7D4A-6BD7-2476-B797-26A5708CD653}"/>
              </a:ext>
            </a:extLst>
          </p:cNvPr>
          <p:cNvSpPr txBox="1">
            <a:spLocks/>
          </p:cNvSpPr>
          <p:nvPr/>
        </p:nvSpPr>
        <p:spPr>
          <a:xfrm>
            <a:off x="2069236" y="6228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a) Tính nhẩm.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B4DDEC-B50B-6F8E-F969-391B686E3907}"/>
              </a:ext>
            </a:extLst>
          </p:cNvPr>
          <p:cNvSpPr/>
          <p:nvPr/>
        </p:nvSpPr>
        <p:spPr>
          <a:xfrm>
            <a:off x="1570759" y="7689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6B024492-07E1-ABD3-E530-F56B0023D65B}"/>
              </a:ext>
            </a:extLst>
          </p:cNvPr>
          <p:cNvSpPr/>
          <p:nvPr/>
        </p:nvSpPr>
        <p:spPr>
          <a:xfrm>
            <a:off x="1570759" y="1575384"/>
            <a:ext cx="3733800" cy="3955466"/>
          </a:xfrm>
          <a:prstGeom prst="roundRect">
            <a:avLst/>
          </a:pr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80 + 10 = 90 </a:t>
            </a:r>
          </a:p>
          <a:p>
            <a:pPr algn="ctr">
              <a:lnSpc>
                <a:spcPct val="200000"/>
              </a:lnSpc>
            </a:pPr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 + 40 = 70</a:t>
            </a:r>
          </a:p>
          <a:p>
            <a:pPr algn="ctr">
              <a:lnSpc>
                <a:spcPct val="200000"/>
              </a:lnSpc>
            </a:pPr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60 + 20 = 80</a:t>
            </a:r>
          </a:p>
        </p:txBody>
      </p:sp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C53599D0-FE3F-2ED3-3C87-0BE633368A8F}"/>
              </a:ext>
            </a:extLst>
          </p:cNvPr>
          <p:cNvSpPr/>
          <p:nvPr/>
        </p:nvSpPr>
        <p:spPr>
          <a:xfrm>
            <a:off x="6229350" y="1575384"/>
            <a:ext cx="3733800" cy="3955466"/>
          </a:xfrm>
          <a:prstGeom prst="roundRect">
            <a:avLst/>
          </a:prstGeom>
          <a:solidFill>
            <a:srgbClr val="D3E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90 - 10 = 80</a:t>
            </a:r>
          </a:p>
          <a:p>
            <a:pPr algn="ctr">
              <a:lnSpc>
                <a:spcPct val="200000"/>
              </a:lnSpc>
            </a:pPr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70 - 40 = 30</a:t>
            </a:r>
          </a:p>
          <a:p>
            <a:pPr algn="ctr">
              <a:lnSpc>
                <a:spcPct val="200000"/>
              </a:lnSpc>
            </a:pPr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80 - 20 = 60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DCFE8C06-BA19-F1FC-0A32-289A8FBFD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131" y="2990850"/>
            <a:ext cx="636232" cy="111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42D07DBA-A6CA-271A-76AB-7568BE606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730812"/>
            <a:ext cx="602181" cy="103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8F6D3864-C435-7ECA-0137-9304175E6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49" y="4286250"/>
            <a:ext cx="589481" cy="107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7804A52-6223-08E8-363D-F796F6CE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971" y="4286250"/>
            <a:ext cx="613692" cy="112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DC4982CF-8DA3-6D09-4C68-4CA6E40E2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50" y="1730813"/>
            <a:ext cx="595013" cy="107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134FEDF9-065D-8D76-286B-EF8610070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49" y="2990850"/>
            <a:ext cx="602181" cy="108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28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3" name="Google Shape;5763;p46"/>
          <p:cNvGrpSpPr/>
          <p:nvPr/>
        </p:nvGrpSpPr>
        <p:grpSpPr>
          <a:xfrm>
            <a:off x="-107893" y="-105643"/>
            <a:ext cx="12407785" cy="6851256"/>
            <a:chOff x="695553" y="135924"/>
            <a:chExt cx="7810541" cy="4772563"/>
          </a:xfrm>
        </p:grpSpPr>
        <p:grpSp>
          <p:nvGrpSpPr>
            <p:cNvPr id="5764" name="Google Shape;5764;p46"/>
            <p:cNvGrpSpPr/>
            <p:nvPr/>
          </p:nvGrpSpPr>
          <p:grpSpPr>
            <a:xfrm>
              <a:off x="695553" y="135924"/>
              <a:ext cx="7810541" cy="4525622"/>
              <a:chOff x="488150" y="1113350"/>
              <a:chExt cx="6569000" cy="3604350"/>
            </a:xfrm>
          </p:grpSpPr>
          <p:sp>
            <p:nvSpPr>
              <p:cNvPr id="5765" name="Google Shape;5765;p46"/>
              <p:cNvSpPr/>
              <p:nvPr/>
            </p:nvSpPr>
            <p:spPr>
              <a:xfrm>
                <a:off x="515525" y="1135100"/>
                <a:ext cx="6531500" cy="3555500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0" extrusionOk="0">
                    <a:moveTo>
                      <a:pt x="5204" y="0"/>
                    </a:moveTo>
                    <a:cubicBezTo>
                      <a:pt x="2322" y="0"/>
                      <a:pt x="1" y="1750"/>
                      <a:pt x="1" y="3917"/>
                    </a:cubicBezTo>
                    <a:lnTo>
                      <a:pt x="1" y="138303"/>
                    </a:lnTo>
                    <a:cubicBezTo>
                      <a:pt x="1" y="138696"/>
                      <a:pt x="84" y="139065"/>
                      <a:pt x="215" y="139422"/>
                    </a:cubicBezTo>
                    <a:cubicBezTo>
                      <a:pt x="846" y="141017"/>
                      <a:pt x="2775" y="142184"/>
                      <a:pt x="5085" y="142220"/>
                    </a:cubicBezTo>
                    <a:lnTo>
                      <a:pt x="256068" y="142220"/>
                    </a:lnTo>
                    <a:cubicBezTo>
                      <a:pt x="256533" y="142220"/>
                      <a:pt x="256985" y="142172"/>
                      <a:pt x="257426" y="142089"/>
                    </a:cubicBezTo>
                    <a:cubicBezTo>
                      <a:pt x="259640" y="141637"/>
                      <a:pt x="261259" y="140124"/>
                      <a:pt x="261259" y="138303"/>
                    </a:cubicBezTo>
                    <a:lnTo>
                      <a:pt x="261259" y="3917"/>
                    </a:lnTo>
                    <a:cubicBezTo>
                      <a:pt x="261259" y="3560"/>
                      <a:pt x="261188" y="3203"/>
                      <a:pt x="261057" y="2881"/>
                    </a:cubicBezTo>
                    <a:cubicBezTo>
                      <a:pt x="261057" y="2858"/>
                      <a:pt x="261033" y="2822"/>
                      <a:pt x="261021" y="2798"/>
                    </a:cubicBezTo>
                    <a:cubicBezTo>
                      <a:pt x="260700" y="1965"/>
                      <a:pt x="260009" y="1238"/>
                      <a:pt x="259093" y="738"/>
                    </a:cubicBezTo>
                    <a:cubicBezTo>
                      <a:pt x="259009" y="715"/>
                      <a:pt x="258950" y="667"/>
                      <a:pt x="258878" y="643"/>
                    </a:cubicBezTo>
                    <a:cubicBezTo>
                      <a:pt x="258164" y="286"/>
                      <a:pt x="257330" y="60"/>
                      <a:pt x="256437" y="12"/>
                    </a:cubicBezTo>
                    <a:cubicBezTo>
                      <a:pt x="256318" y="0"/>
                      <a:pt x="256187" y="0"/>
                      <a:pt x="256056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66" name="Google Shape;5766;p46"/>
              <p:cNvSpPr/>
              <p:nvPr/>
            </p:nvSpPr>
            <p:spPr>
              <a:xfrm>
                <a:off x="1595725" y="1176025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8"/>
                    </a:cubicBezTo>
                    <a:cubicBezTo>
                      <a:pt x="5632" y="2768"/>
                      <a:pt x="5656" y="2768"/>
                      <a:pt x="5692" y="2780"/>
                    </a:cubicBezTo>
                    <a:cubicBezTo>
                      <a:pt x="6001" y="2840"/>
                      <a:pt x="6227" y="3114"/>
                      <a:pt x="6227" y="3435"/>
                    </a:cubicBezTo>
                    <a:cubicBezTo>
                      <a:pt x="6215" y="3769"/>
                      <a:pt x="5977" y="4019"/>
                      <a:pt x="5656" y="4066"/>
                    </a:cubicBezTo>
                    <a:cubicBezTo>
                      <a:pt x="5640" y="4066"/>
                      <a:pt x="5619" y="4072"/>
                      <a:pt x="5599" y="4072"/>
                    </a:cubicBezTo>
                    <a:cubicBezTo>
                      <a:pt x="5590" y="4072"/>
                      <a:pt x="5580" y="4070"/>
                      <a:pt x="5573" y="4066"/>
                    </a:cubicBezTo>
                    <a:cubicBezTo>
                      <a:pt x="5203" y="4042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4" y="2280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3"/>
                      <a:pt x="367" y="9023"/>
                    </a:cubicBezTo>
                    <a:cubicBezTo>
                      <a:pt x="1176" y="9023"/>
                      <a:pt x="3224" y="8973"/>
                      <a:pt x="5501" y="8531"/>
                    </a:cubicBezTo>
                    <a:cubicBezTo>
                      <a:pt x="7085" y="8210"/>
                      <a:pt x="8799" y="7710"/>
                      <a:pt x="10276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67" name="Google Shape;5767;p46"/>
              <p:cNvSpPr/>
              <p:nvPr/>
            </p:nvSpPr>
            <p:spPr>
              <a:xfrm>
                <a:off x="1242700" y="12261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85"/>
                      <a:pt x="6620" y="9216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3"/>
                    </a:cubicBezTo>
                    <a:cubicBezTo>
                      <a:pt x="5989" y="9204"/>
                      <a:pt x="6132" y="9061"/>
                      <a:pt x="6311" y="9061"/>
                    </a:cubicBezTo>
                    <a:close/>
                    <a:moveTo>
                      <a:pt x="6325" y="12620"/>
                    </a:moveTo>
                    <a:cubicBezTo>
                      <a:pt x="6332" y="12620"/>
                      <a:pt x="6339" y="12621"/>
                      <a:pt x="6347" y="12621"/>
                    </a:cubicBezTo>
                    <a:cubicBezTo>
                      <a:pt x="6561" y="12621"/>
                      <a:pt x="6716" y="12800"/>
                      <a:pt x="6716" y="13014"/>
                    </a:cubicBezTo>
                    <a:cubicBezTo>
                      <a:pt x="6716" y="13210"/>
                      <a:pt x="6549" y="13372"/>
                      <a:pt x="6344" y="13372"/>
                    </a:cubicBezTo>
                    <a:cubicBezTo>
                      <a:pt x="6337" y="13372"/>
                      <a:pt x="6330" y="13372"/>
                      <a:pt x="6323" y="13371"/>
                    </a:cubicBezTo>
                    <a:cubicBezTo>
                      <a:pt x="6120" y="13371"/>
                      <a:pt x="5954" y="13193"/>
                      <a:pt x="5954" y="12978"/>
                    </a:cubicBezTo>
                    <a:cubicBezTo>
                      <a:pt x="5954" y="12783"/>
                      <a:pt x="6120" y="12620"/>
                      <a:pt x="6325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704"/>
                      <a:pt x="882" y="10406"/>
                    </a:cubicBezTo>
                    <a:cubicBezTo>
                      <a:pt x="1751" y="15109"/>
                      <a:pt x="5370" y="17038"/>
                      <a:pt x="5370" y="17038"/>
                    </a:cubicBezTo>
                    <a:cubicBezTo>
                      <a:pt x="5370" y="17038"/>
                      <a:pt x="8037" y="13931"/>
                      <a:pt x="7144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68" name="Google Shape;5768;p46"/>
              <p:cNvSpPr/>
              <p:nvPr/>
            </p:nvSpPr>
            <p:spPr>
              <a:xfrm>
                <a:off x="689950" y="11648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37"/>
                      <a:pt x="1703" y="8002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8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69" name="Google Shape;5769;p46"/>
              <p:cNvSpPr/>
              <p:nvPr/>
            </p:nvSpPr>
            <p:spPr>
              <a:xfrm>
                <a:off x="2115725" y="1683050"/>
                <a:ext cx="312875" cy="31200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80" extrusionOk="0">
                    <a:moveTo>
                      <a:pt x="5690" y="7846"/>
                    </a:moveTo>
                    <a:cubicBezTo>
                      <a:pt x="5702" y="7846"/>
                      <a:pt x="5715" y="7846"/>
                      <a:pt x="5728" y="7848"/>
                    </a:cubicBezTo>
                    <a:cubicBezTo>
                      <a:pt x="5954" y="7860"/>
                      <a:pt x="6120" y="8050"/>
                      <a:pt x="6120" y="8276"/>
                    </a:cubicBezTo>
                    <a:cubicBezTo>
                      <a:pt x="6109" y="8496"/>
                      <a:pt x="5940" y="8682"/>
                      <a:pt x="5713" y="8682"/>
                    </a:cubicBezTo>
                    <a:cubicBezTo>
                      <a:pt x="5706" y="8682"/>
                      <a:pt x="5699" y="8681"/>
                      <a:pt x="5692" y="8681"/>
                    </a:cubicBezTo>
                    <a:cubicBezTo>
                      <a:pt x="5478" y="8657"/>
                      <a:pt x="5275" y="8479"/>
                      <a:pt x="5287" y="8253"/>
                    </a:cubicBezTo>
                    <a:cubicBezTo>
                      <a:pt x="5310" y="8038"/>
                      <a:pt x="5471" y="7846"/>
                      <a:pt x="5690" y="7846"/>
                    </a:cubicBezTo>
                    <a:close/>
                    <a:moveTo>
                      <a:pt x="11691" y="1"/>
                    </a:moveTo>
                    <a:cubicBezTo>
                      <a:pt x="10613" y="1"/>
                      <a:pt x="7387" y="257"/>
                      <a:pt x="4656" y="3085"/>
                    </a:cubicBezTo>
                    <a:cubicBezTo>
                      <a:pt x="3632" y="4145"/>
                      <a:pt x="2799" y="5443"/>
                      <a:pt x="2120" y="6740"/>
                    </a:cubicBezTo>
                    <a:cubicBezTo>
                      <a:pt x="632" y="9634"/>
                      <a:pt x="1" y="12479"/>
                      <a:pt x="1" y="12479"/>
                    </a:cubicBezTo>
                    <a:cubicBezTo>
                      <a:pt x="1" y="12479"/>
                      <a:pt x="5906" y="10955"/>
                      <a:pt x="9240" y="7514"/>
                    </a:cubicBezTo>
                    <a:cubicBezTo>
                      <a:pt x="9418" y="7336"/>
                      <a:pt x="9561" y="7157"/>
                      <a:pt x="9716" y="6979"/>
                    </a:cubicBezTo>
                    <a:cubicBezTo>
                      <a:pt x="12514" y="3681"/>
                      <a:pt x="12062" y="13"/>
                      <a:pt x="12062" y="13"/>
                    </a:cubicBezTo>
                    <a:cubicBezTo>
                      <a:pt x="12062" y="13"/>
                      <a:pt x="11929" y="1"/>
                      <a:pt x="1169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0" name="Google Shape;5770;p46"/>
              <p:cNvSpPr/>
              <p:nvPr/>
            </p:nvSpPr>
            <p:spPr>
              <a:xfrm>
                <a:off x="2885175" y="1280650"/>
                <a:ext cx="201225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17039" extrusionOk="0">
                    <a:moveTo>
                      <a:pt x="6323" y="9061"/>
                    </a:moveTo>
                    <a:cubicBezTo>
                      <a:pt x="6501" y="9061"/>
                      <a:pt x="6632" y="9204"/>
                      <a:pt x="6632" y="9382"/>
                    </a:cubicBezTo>
                    <a:cubicBezTo>
                      <a:pt x="6632" y="9561"/>
                      <a:pt x="6489" y="9704"/>
                      <a:pt x="6311" y="9704"/>
                    </a:cubicBezTo>
                    <a:cubicBezTo>
                      <a:pt x="6120" y="9704"/>
                      <a:pt x="5989" y="9549"/>
                      <a:pt x="5989" y="9370"/>
                    </a:cubicBezTo>
                    <a:cubicBezTo>
                      <a:pt x="5989" y="9192"/>
                      <a:pt x="6144" y="9061"/>
                      <a:pt x="6323" y="9061"/>
                    </a:cubicBezTo>
                    <a:close/>
                    <a:moveTo>
                      <a:pt x="6326" y="12596"/>
                    </a:moveTo>
                    <a:cubicBezTo>
                      <a:pt x="6333" y="12596"/>
                      <a:pt x="6339" y="12597"/>
                      <a:pt x="6346" y="12597"/>
                    </a:cubicBezTo>
                    <a:cubicBezTo>
                      <a:pt x="6561" y="12621"/>
                      <a:pt x="6727" y="12776"/>
                      <a:pt x="6727" y="12990"/>
                    </a:cubicBezTo>
                    <a:cubicBezTo>
                      <a:pt x="6727" y="13186"/>
                      <a:pt x="6561" y="13348"/>
                      <a:pt x="6356" y="13348"/>
                    </a:cubicBezTo>
                    <a:cubicBezTo>
                      <a:pt x="6349" y="13348"/>
                      <a:pt x="6342" y="13348"/>
                      <a:pt x="6334" y="13347"/>
                    </a:cubicBezTo>
                    <a:cubicBezTo>
                      <a:pt x="6132" y="13347"/>
                      <a:pt x="5965" y="13169"/>
                      <a:pt x="5965" y="12954"/>
                    </a:cubicBezTo>
                    <a:cubicBezTo>
                      <a:pt x="5965" y="12759"/>
                      <a:pt x="6132" y="12596"/>
                      <a:pt x="6326" y="12596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0" y="5680"/>
                      <a:pt x="893" y="10394"/>
                    </a:cubicBezTo>
                    <a:cubicBezTo>
                      <a:pt x="1762" y="15097"/>
                      <a:pt x="5382" y="17038"/>
                      <a:pt x="5382" y="17038"/>
                    </a:cubicBezTo>
                    <a:cubicBezTo>
                      <a:pt x="5382" y="17038"/>
                      <a:pt x="8049" y="13931"/>
                      <a:pt x="7156" y="9228"/>
                    </a:cubicBezTo>
                    <a:cubicBezTo>
                      <a:pt x="6275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1" name="Google Shape;5771;p46"/>
              <p:cNvSpPr/>
              <p:nvPr/>
            </p:nvSpPr>
            <p:spPr>
              <a:xfrm>
                <a:off x="2332125" y="1219025"/>
                <a:ext cx="2348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6194" extrusionOk="0">
                    <a:moveTo>
                      <a:pt x="2072" y="1"/>
                    </a:moveTo>
                    <a:cubicBezTo>
                      <a:pt x="2072" y="1"/>
                      <a:pt x="0" y="3549"/>
                      <a:pt x="1727" y="8014"/>
                    </a:cubicBezTo>
                    <a:cubicBezTo>
                      <a:pt x="3441" y="12490"/>
                      <a:pt x="8275" y="16193"/>
                      <a:pt x="8275" y="16193"/>
                    </a:cubicBezTo>
                    <a:cubicBezTo>
                      <a:pt x="8275" y="16193"/>
                      <a:pt x="9395" y="10204"/>
                      <a:pt x="7680" y="5739"/>
                    </a:cubicBezTo>
                    <a:cubicBezTo>
                      <a:pt x="5966" y="1251"/>
                      <a:pt x="2072" y="1"/>
                      <a:pt x="207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2" name="Google Shape;5772;p46"/>
              <p:cNvSpPr/>
              <p:nvPr/>
            </p:nvSpPr>
            <p:spPr>
              <a:xfrm>
                <a:off x="3238500" y="12304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63" y="2759"/>
                    </a:moveTo>
                    <a:cubicBezTo>
                      <a:pt x="5570" y="2759"/>
                      <a:pt x="5577" y="2759"/>
                      <a:pt x="5584" y="2759"/>
                    </a:cubicBezTo>
                    <a:cubicBezTo>
                      <a:pt x="5608" y="2759"/>
                      <a:pt x="5644" y="2759"/>
                      <a:pt x="5667" y="2783"/>
                    </a:cubicBezTo>
                    <a:cubicBezTo>
                      <a:pt x="5989" y="2843"/>
                      <a:pt x="6203" y="3105"/>
                      <a:pt x="6203" y="3438"/>
                    </a:cubicBezTo>
                    <a:cubicBezTo>
                      <a:pt x="6191" y="3759"/>
                      <a:pt x="5953" y="4010"/>
                      <a:pt x="5644" y="4057"/>
                    </a:cubicBezTo>
                    <a:cubicBezTo>
                      <a:pt x="5632" y="4053"/>
                      <a:pt x="5621" y="4052"/>
                      <a:pt x="5610" y="4052"/>
                    </a:cubicBezTo>
                    <a:cubicBezTo>
                      <a:pt x="5589" y="4052"/>
                      <a:pt x="5568" y="4057"/>
                      <a:pt x="5536" y="4057"/>
                    </a:cubicBezTo>
                    <a:cubicBezTo>
                      <a:pt x="5179" y="4045"/>
                      <a:pt x="4893" y="3748"/>
                      <a:pt x="4917" y="3390"/>
                    </a:cubicBezTo>
                    <a:cubicBezTo>
                      <a:pt x="4929" y="3040"/>
                      <a:pt x="5215" y="2759"/>
                      <a:pt x="5563" y="2759"/>
                    </a:cubicBezTo>
                    <a:close/>
                    <a:moveTo>
                      <a:pt x="12119" y="1"/>
                    </a:moveTo>
                    <a:cubicBezTo>
                      <a:pt x="10720" y="1"/>
                      <a:pt x="8960" y="290"/>
                      <a:pt x="7132" y="1319"/>
                    </a:cubicBezTo>
                    <a:cubicBezTo>
                      <a:pt x="6644" y="1604"/>
                      <a:pt x="6167" y="1914"/>
                      <a:pt x="5703" y="2271"/>
                    </a:cubicBezTo>
                    <a:cubicBezTo>
                      <a:pt x="2310" y="4879"/>
                      <a:pt x="0" y="9010"/>
                      <a:pt x="0" y="9010"/>
                    </a:cubicBezTo>
                    <a:cubicBezTo>
                      <a:pt x="0" y="9010"/>
                      <a:pt x="155" y="9016"/>
                      <a:pt x="433" y="9016"/>
                    </a:cubicBezTo>
                    <a:cubicBezTo>
                      <a:pt x="1283" y="9016"/>
                      <a:pt x="3281" y="8962"/>
                      <a:pt x="5489" y="8522"/>
                    </a:cubicBezTo>
                    <a:cubicBezTo>
                      <a:pt x="7084" y="8212"/>
                      <a:pt x="8799" y="7700"/>
                      <a:pt x="10275" y="6867"/>
                    </a:cubicBezTo>
                    <a:cubicBezTo>
                      <a:pt x="14442" y="4510"/>
                      <a:pt x="15109" y="473"/>
                      <a:pt x="15109" y="473"/>
                    </a:cubicBezTo>
                    <a:cubicBezTo>
                      <a:pt x="15109" y="473"/>
                      <a:pt x="13909" y="1"/>
                      <a:pt x="1211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3" name="Google Shape;5773;p46"/>
              <p:cNvSpPr/>
              <p:nvPr/>
            </p:nvSpPr>
            <p:spPr>
              <a:xfrm>
                <a:off x="4528225" y="133452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73"/>
                    </a:moveTo>
                    <a:cubicBezTo>
                      <a:pt x="6478" y="9073"/>
                      <a:pt x="6621" y="9228"/>
                      <a:pt x="6621" y="9406"/>
                    </a:cubicBezTo>
                    <a:cubicBezTo>
                      <a:pt x="6621" y="9585"/>
                      <a:pt x="6466" y="9716"/>
                      <a:pt x="6287" y="9716"/>
                    </a:cubicBezTo>
                    <a:cubicBezTo>
                      <a:pt x="6109" y="9716"/>
                      <a:pt x="5978" y="9573"/>
                      <a:pt x="5978" y="9394"/>
                    </a:cubicBezTo>
                    <a:cubicBezTo>
                      <a:pt x="5978" y="9216"/>
                      <a:pt x="6133" y="9073"/>
                      <a:pt x="6311" y="9073"/>
                    </a:cubicBezTo>
                    <a:close/>
                    <a:moveTo>
                      <a:pt x="6313" y="12620"/>
                    </a:moveTo>
                    <a:cubicBezTo>
                      <a:pt x="6320" y="12620"/>
                      <a:pt x="6328" y="12620"/>
                      <a:pt x="6335" y="12621"/>
                    </a:cubicBezTo>
                    <a:cubicBezTo>
                      <a:pt x="6549" y="12621"/>
                      <a:pt x="6704" y="12799"/>
                      <a:pt x="6704" y="13002"/>
                    </a:cubicBezTo>
                    <a:cubicBezTo>
                      <a:pt x="6704" y="13202"/>
                      <a:pt x="6548" y="13361"/>
                      <a:pt x="6362" y="13361"/>
                    </a:cubicBezTo>
                    <a:cubicBezTo>
                      <a:pt x="6349" y="13361"/>
                      <a:pt x="6336" y="13361"/>
                      <a:pt x="6323" y="13359"/>
                    </a:cubicBezTo>
                    <a:cubicBezTo>
                      <a:pt x="6109" y="13359"/>
                      <a:pt x="5954" y="13180"/>
                      <a:pt x="5954" y="12978"/>
                    </a:cubicBezTo>
                    <a:cubicBezTo>
                      <a:pt x="5954" y="12772"/>
                      <a:pt x="6120" y="12620"/>
                      <a:pt x="6313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691"/>
                      <a:pt x="870" y="10406"/>
                    </a:cubicBezTo>
                    <a:cubicBezTo>
                      <a:pt x="1751" y="15109"/>
                      <a:pt x="5371" y="17038"/>
                      <a:pt x="5371" y="17038"/>
                    </a:cubicBezTo>
                    <a:cubicBezTo>
                      <a:pt x="5371" y="17038"/>
                      <a:pt x="8038" y="13931"/>
                      <a:pt x="7145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4" name="Google Shape;5774;p46"/>
              <p:cNvSpPr/>
              <p:nvPr/>
            </p:nvSpPr>
            <p:spPr>
              <a:xfrm>
                <a:off x="3975175" y="1273500"/>
                <a:ext cx="234600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4" h="16193" extrusionOk="0">
                    <a:moveTo>
                      <a:pt x="2061" y="1"/>
                    </a:moveTo>
                    <a:cubicBezTo>
                      <a:pt x="2061" y="1"/>
                      <a:pt x="1" y="3537"/>
                      <a:pt x="1715" y="8002"/>
                    </a:cubicBezTo>
                    <a:cubicBezTo>
                      <a:pt x="3430" y="12490"/>
                      <a:pt x="8264" y="16193"/>
                      <a:pt x="8264" y="16193"/>
                    </a:cubicBezTo>
                    <a:cubicBezTo>
                      <a:pt x="8264" y="16193"/>
                      <a:pt x="9383" y="10192"/>
                      <a:pt x="7669" y="5727"/>
                    </a:cubicBezTo>
                    <a:cubicBezTo>
                      <a:pt x="5954" y="1251"/>
                      <a:pt x="2061" y="1"/>
                      <a:pt x="206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5" name="Google Shape;5775;p46"/>
              <p:cNvSpPr/>
              <p:nvPr/>
            </p:nvSpPr>
            <p:spPr>
              <a:xfrm>
                <a:off x="4881250" y="1284300"/>
                <a:ext cx="37775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7" extrusionOk="0">
                    <a:moveTo>
                      <a:pt x="5543" y="2770"/>
                    </a:moveTo>
                    <a:cubicBezTo>
                      <a:pt x="5557" y="2770"/>
                      <a:pt x="5571" y="2770"/>
                      <a:pt x="5585" y="2771"/>
                    </a:cubicBezTo>
                    <a:cubicBezTo>
                      <a:pt x="5608" y="2771"/>
                      <a:pt x="5644" y="2771"/>
                      <a:pt x="5668" y="2783"/>
                    </a:cubicBezTo>
                    <a:cubicBezTo>
                      <a:pt x="5978" y="2843"/>
                      <a:pt x="6204" y="3105"/>
                      <a:pt x="6204" y="3438"/>
                    </a:cubicBezTo>
                    <a:cubicBezTo>
                      <a:pt x="6192" y="3760"/>
                      <a:pt x="5954" y="4021"/>
                      <a:pt x="5644" y="4057"/>
                    </a:cubicBezTo>
                    <a:cubicBezTo>
                      <a:pt x="5620" y="4057"/>
                      <a:pt x="5597" y="4068"/>
                      <a:pt x="5576" y="4068"/>
                    </a:cubicBezTo>
                    <a:cubicBezTo>
                      <a:pt x="5566" y="4068"/>
                      <a:pt x="5557" y="4065"/>
                      <a:pt x="5549" y="4057"/>
                    </a:cubicBezTo>
                    <a:cubicBezTo>
                      <a:pt x="5180" y="4057"/>
                      <a:pt x="4894" y="3748"/>
                      <a:pt x="4906" y="3390"/>
                    </a:cubicBezTo>
                    <a:cubicBezTo>
                      <a:pt x="4929" y="3047"/>
                      <a:pt x="5205" y="2770"/>
                      <a:pt x="5543" y="2770"/>
                    </a:cubicBezTo>
                    <a:close/>
                    <a:moveTo>
                      <a:pt x="12120" y="1"/>
                    </a:moveTo>
                    <a:cubicBezTo>
                      <a:pt x="10720" y="1"/>
                      <a:pt x="8961" y="290"/>
                      <a:pt x="7132" y="1319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310" y="4879"/>
                      <a:pt x="1" y="9022"/>
                      <a:pt x="1" y="9022"/>
                    </a:cubicBezTo>
                    <a:cubicBezTo>
                      <a:pt x="1" y="9022"/>
                      <a:pt x="127" y="9026"/>
                      <a:pt x="356" y="9026"/>
                    </a:cubicBezTo>
                    <a:cubicBezTo>
                      <a:pt x="1157" y="9026"/>
                      <a:pt x="3211" y="8976"/>
                      <a:pt x="5489" y="8522"/>
                    </a:cubicBezTo>
                    <a:cubicBezTo>
                      <a:pt x="7085" y="8224"/>
                      <a:pt x="8799" y="7712"/>
                      <a:pt x="10264" y="6879"/>
                    </a:cubicBezTo>
                    <a:cubicBezTo>
                      <a:pt x="14431" y="4510"/>
                      <a:pt x="15110" y="473"/>
                      <a:pt x="15110" y="473"/>
                    </a:cubicBezTo>
                    <a:cubicBezTo>
                      <a:pt x="15110" y="473"/>
                      <a:pt x="13909" y="1"/>
                      <a:pt x="121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6" name="Google Shape;5776;p46"/>
              <p:cNvSpPr/>
              <p:nvPr/>
            </p:nvSpPr>
            <p:spPr>
              <a:xfrm>
                <a:off x="6170400" y="1388700"/>
                <a:ext cx="200950" cy="426250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0" extrusionOk="0">
                    <a:moveTo>
                      <a:pt x="6311" y="9073"/>
                    </a:moveTo>
                    <a:cubicBezTo>
                      <a:pt x="6501" y="9085"/>
                      <a:pt x="6644" y="9228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2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37" y="12620"/>
                    </a:moveTo>
                    <a:cubicBezTo>
                      <a:pt x="6344" y="12620"/>
                      <a:pt x="6351" y="12620"/>
                      <a:pt x="6359" y="12621"/>
                    </a:cubicBezTo>
                    <a:cubicBezTo>
                      <a:pt x="6561" y="12621"/>
                      <a:pt x="6728" y="12799"/>
                      <a:pt x="6728" y="13014"/>
                    </a:cubicBezTo>
                    <a:cubicBezTo>
                      <a:pt x="6728" y="13209"/>
                      <a:pt x="6561" y="13372"/>
                      <a:pt x="6367" y="13372"/>
                    </a:cubicBezTo>
                    <a:cubicBezTo>
                      <a:pt x="6360" y="13372"/>
                      <a:pt x="6353" y="13371"/>
                      <a:pt x="6347" y="13371"/>
                    </a:cubicBezTo>
                    <a:cubicBezTo>
                      <a:pt x="6132" y="13371"/>
                      <a:pt x="5966" y="13192"/>
                      <a:pt x="5966" y="12978"/>
                    </a:cubicBezTo>
                    <a:cubicBezTo>
                      <a:pt x="5966" y="12782"/>
                      <a:pt x="6132" y="12620"/>
                      <a:pt x="6337" y="12620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1" y="5703"/>
                      <a:pt x="882" y="10406"/>
                    </a:cubicBezTo>
                    <a:cubicBezTo>
                      <a:pt x="1763" y="15109"/>
                      <a:pt x="5370" y="17050"/>
                      <a:pt x="5370" y="17050"/>
                    </a:cubicBezTo>
                    <a:cubicBezTo>
                      <a:pt x="5370" y="17050"/>
                      <a:pt x="8037" y="13931"/>
                      <a:pt x="7144" y="9228"/>
                    </a:cubicBezTo>
                    <a:cubicBezTo>
                      <a:pt x="6251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7" name="Google Shape;5777;p46"/>
              <p:cNvSpPr/>
              <p:nvPr/>
            </p:nvSpPr>
            <p:spPr>
              <a:xfrm>
                <a:off x="5617650" y="1327375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49"/>
                      <a:pt x="1703" y="8013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7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8" name="Google Shape;5778;p46"/>
              <p:cNvSpPr/>
              <p:nvPr/>
            </p:nvSpPr>
            <p:spPr>
              <a:xfrm>
                <a:off x="6524025" y="1338650"/>
                <a:ext cx="3774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1" extrusionOk="0">
                    <a:moveTo>
                      <a:pt x="5575" y="2764"/>
                    </a:moveTo>
                    <a:cubicBezTo>
                      <a:pt x="5582" y="2764"/>
                      <a:pt x="5589" y="2764"/>
                      <a:pt x="5596" y="2764"/>
                    </a:cubicBezTo>
                    <a:cubicBezTo>
                      <a:pt x="5620" y="2764"/>
                      <a:pt x="5656" y="2764"/>
                      <a:pt x="5679" y="2776"/>
                    </a:cubicBezTo>
                    <a:cubicBezTo>
                      <a:pt x="5977" y="2836"/>
                      <a:pt x="6215" y="3110"/>
                      <a:pt x="6203" y="3431"/>
                    </a:cubicBezTo>
                    <a:cubicBezTo>
                      <a:pt x="6191" y="3764"/>
                      <a:pt x="5953" y="4014"/>
                      <a:pt x="5632" y="4062"/>
                    </a:cubicBezTo>
                    <a:cubicBezTo>
                      <a:pt x="5616" y="4062"/>
                      <a:pt x="5595" y="4067"/>
                      <a:pt x="5575" y="4067"/>
                    </a:cubicBezTo>
                    <a:cubicBezTo>
                      <a:pt x="5566" y="4067"/>
                      <a:pt x="5556" y="4066"/>
                      <a:pt x="5549" y="4062"/>
                    </a:cubicBezTo>
                    <a:cubicBezTo>
                      <a:pt x="5191" y="4050"/>
                      <a:pt x="4906" y="3752"/>
                      <a:pt x="4917" y="3395"/>
                    </a:cubicBezTo>
                    <a:cubicBezTo>
                      <a:pt x="4941" y="3045"/>
                      <a:pt x="5227" y="2764"/>
                      <a:pt x="5575" y="2764"/>
                    </a:cubicBezTo>
                    <a:close/>
                    <a:moveTo>
                      <a:pt x="12101" y="1"/>
                    </a:moveTo>
                    <a:cubicBezTo>
                      <a:pt x="10702" y="1"/>
                      <a:pt x="8946" y="291"/>
                      <a:pt x="7120" y="1324"/>
                    </a:cubicBezTo>
                    <a:cubicBezTo>
                      <a:pt x="6620" y="1609"/>
                      <a:pt x="6144" y="1919"/>
                      <a:pt x="5691" y="2276"/>
                    </a:cubicBezTo>
                    <a:cubicBezTo>
                      <a:pt x="2298" y="4884"/>
                      <a:pt x="0" y="9015"/>
                      <a:pt x="0" y="9015"/>
                    </a:cubicBezTo>
                    <a:cubicBezTo>
                      <a:pt x="0" y="9015"/>
                      <a:pt x="155" y="9021"/>
                      <a:pt x="433" y="9021"/>
                    </a:cubicBezTo>
                    <a:cubicBezTo>
                      <a:pt x="1283" y="9021"/>
                      <a:pt x="3281" y="8967"/>
                      <a:pt x="5489" y="8527"/>
                    </a:cubicBezTo>
                    <a:cubicBezTo>
                      <a:pt x="7084" y="8217"/>
                      <a:pt x="8787" y="7705"/>
                      <a:pt x="10263" y="6872"/>
                    </a:cubicBezTo>
                    <a:cubicBezTo>
                      <a:pt x="14431" y="4503"/>
                      <a:pt x="15097" y="478"/>
                      <a:pt x="15097" y="478"/>
                    </a:cubicBezTo>
                    <a:cubicBezTo>
                      <a:pt x="15097" y="478"/>
                      <a:pt x="13894" y="1"/>
                      <a:pt x="1210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9" name="Google Shape;5779;p46"/>
              <p:cNvSpPr/>
              <p:nvPr/>
            </p:nvSpPr>
            <p:spPr>
              <a:xfrm>
                <a:off x="1644250" y="1728925"/>
                <a:ext cx="292900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4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00" y="5489"/>
                      <a:pt x="2084" y="6858"/>
                      <a:pt x="2846" y="8108"/>
                    </a:cubicBezTo>
                    <a:cubicBezTo>
                      <a:pt x="3179" y="8680"/>
                      <a:pt x="3560" y="9215"/>
                      <a:pt x="3977" y="9704"/>
                    </a:cubicBezTo>
                    <a:cubicBezTo>
                      <a:pt x="6418" y="12609"/>
                      <a:pt x="9478" y="13156"/>
                      <a:pt x="10656" y="13264"/>
                    </a:cubicBezTo>
                    <a:cubicBezTo>
                      <a:pt x="10740" y="13204"/>
                      <a:pt x="10859" y="13168"/>
                      <a:pt x="10978" y="13168"/>
                    </a:cubicBezTo>
                    <a:cubicBezTo>
                      <a:pt x="11037" y="13168"/>
                      <a:pt x="11097" y="13180"/>
                      <a:pt x="11156" y="13192"/>
                    </a:cubicBezTo>
                    <a:cubicBezTo>
                      <a:pt x="11252" y="12656"/>
                      <a:pt x="11716" y="8965"/>
                      <a:pt x="8858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99" y="3108"/>
                      <a:pt x="4536" y="2048"/>
                      <a:pt x="3060" y="1322"/>
                    </a:cubicBezTo>
                    <a:cubicBezTo>
                      <a:pt x="1334" y="4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0" name="Google Shape;5780;p46"/>
              <p:cNvSpPr/>
              <p:nvPr/>
            </p:nvSpPr>
            <p:spPr>
              <a:xfrm>
                <a:off x="1174250" y="2292600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5"/>
                    </a:moveTo>
                    <a:cubicBezTo>
                      <a:pt x="8725" y="3015"/>
                      <a:pt x="8732" y="3015"/>
                      <a:pt x="8739" y="3016"/>
                    </a:cubicBezTo>
                    <a:cubicBezTo>
                      <a:pt x="9097" y="3016"/>
                      <a:pt x="9382" y="3313"/>
                      <a:pt x="9358" y="3694"/>
                    </a:cubicBezTo>
                    <a:cubicBezTo>
                      <a:pt x="9347" y="4033"/>
                      <a:pt x="9061" y="4314"/>
                      <a:pt x="8713" y="4314"/>
                    </a:cubicBezTo>
                    <a:cubicBezTo>
                      <a:pt x="8706" y="4314"/>
                      <a:pt x="8699" y="4314"/>
                      <a:pt x="8692" y="4313"/>
                    </a:cubicBezTo>
                    <a:cubicBezTo>
                      <a:pt x="8335" y="4302"/>
                      <a:pt x="8049" y="4004"/>
                      <a:pt x="8073" y="3647"/>
                    </a:cubicBezTo>
                    <a:cubicBezTo>
                      <a:pt x="8084" y="3297"/>
                      <a:pt x="8370" y="3015"/>
                      <a:pt x="8718" y="3015"/>
                    </a:cubicBezTo>
                    <a:close/>
                    <a:moveTo>
                      <a:pt x="6916" y="1"/>
                    </a:moveTo>
                    <a:cubicBezTo>
                      <a:pt x="6833" y="1"/>
                      <a:pt x="6750" y="2"/>
                      <a:pt x="6668" y="3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5"/>
                      <a:pt x="36" y="3968"/>
                    </a:cubicBezTo>
                    <a:cubicBezTo>
                      <a:pt x="1045" y="4861"/>
                      <a:pt x="3275" y="6376"/>
                      <a:pt x="6550" y="6376"/>
                    </a:cubicBezTo>
                    <a:cubicBezTo>
                      <a:pt x="6636" y="6376"/>
                      <a:pt x="6723" y="6375"/>
                      <a:pt x="6811" y="6373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45" y="1"/>
                      <a:pt x="69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1" name="Google Shape;5781;p46"/>
              <p:cNvSpPr/>
              <p:nvPr/>
            </p:nvSpPr>
            <p:spPr>
              <a:xfrm>
                <a:off x="1188525" y="2868925"/>
                <a:ext cx="2006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7039" extrusionOk="0">
                    <a:moveTo>
                      <a:pt x="6299" y="9062"/>
                    </a:moveTo>
                    <a:cubicBezTo>
                      <a:pt x="6490" y="9073"/>
                      <a:pt x="6632" y="9216"/>
                      <a:pt x="6621" y="9395"/>
                    </a:cubicBezTo>
                    <a:cubicBezTo>
                      <a:pt x="6621" y="9573"/>
                      <a:pt x="6466" y="9704"/>
                      <a:pt x="6287" y="9704"/>
                    </a:cubicBezTo>
                    <a:cubicBezTo>
                      <a:pt x="6109" y="9704"/>
                      <a:pt x="5978" y="9550"/>
                      <a:pt x="5978" y="9371"/>
                    </a:cubicBezTo>
                    <a:cubicBezTo>
                      <a:pt x="5978" y="9192"/>
                      <a:pt x="6120" y="9062"/>
                      <a:pt x="6299" y="9062"/>
                    </a:cubicBezTo>
                    <a:close/>
                    <a:moveTo>
                      <a:pt x="6308" y="12619"/>
                    </a:moveTo>
                    <a:cubicBezTo>
                      <a:pt x="6321" y="12619"/>
                      <a:pt x="6334" y="12620"/>
                      <a:pt x="6347" y="12621"/>
                    </a:cubicBezTo>
                    <a:cubicBezTo>
                      <a:pt x="6561" y="12633"/>
                      <a:pt x="6728" y="12800"/>
                      <a:pt x="6704" y="13002"/>
                    </a:cubicBezTo>
                    <a:cubicBezTo>
                      <a:pt x="6704" y="13203"/>
                      <a:pt x="6547" y="13362"/>
                      <a:pt x="6361" y="13362"/>
                    </a:cubicBezTo>
                    <a:cubicBezTo>
                      <a:pt x="6349" y="13362"/>
                      <a:pt x="6336" y="13361"/>
                      <a:pt x="6323" y="13360"/>
                    </a:cubicBezTo>
                    <a:cubicBezTo>
                      <a:pt x="6109" y="13360"/>
                      <a:pt x="5942" y="13181"/>
                      <a:pt x="5966" y="12979"/>
                    </a:cubicBezTo>
                    <a:cubicBezTo>
                      <a:pt x="5966" y="12778"/>
                      <a:pt x="6122" y="12619"/>
                      <a:pt x="6308" y="12619"/>
                    </a:cubicBezTo>
                    <a:close/>
                    <a:moveTo>
                      <a:pt x="2168" y="1"/>
                    </a:moveTo>
                    <a:cubicBezTo>
                      <a:pt x="2168" y="1"/>
                      <a:pt x="1" y="5692"/>
                      <a:pt x="870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25" y="13931"/>
                      <a:pt x="7133" y="9228"/>
                    </a:cubicBezTo>
                    <a:cubicBezTo>
                      <a:pt x="6240" y="4525"/>
                      <a:pt x="2168" y="1"/>
                      <a:pt x="216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2" name="Google Shape;5782;p46"/>
              <p:cNvSpPr/>
              <p:nvPr/>
            </p:nvSpPr>
            <p:spPr>
              <a:xfrm>
                <a:off x="829850" y="22453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6"/>
                      <a:pt x="1" y="1192"/>
                    </a:cubicBezTo>
                    <a:cubicBezTo>
                      <a:pt x="24" y="1263"/>
                      <a:pt x="24" y="1359"/>
                      <a:pt x="24" y="1442"/>
                    </a:cubicBezTo>
                    <a:cubicBezTo>
                      <a:pt x="24" y="1490"/>
                      <a:pt x="13" y="1549"/>
                      <a:pt x="13" y="1597"/>
                    </a:cubicBezTo>
                    <a:cubicBezTo>
                      <a:pt x="84" y="3097"/>
                      <a:pt x="560" y="5442"/>
                      <a:pt x="2465" y="7645"/>
                    </a:cubicBezTo>
                    <a:cubicBezTo>
                      <a:pt x="4858" y="10419"/>
                      <a:pt x="8835" y="12158"/>
                      <a:pt x="10561" y="12812"/>
                    </a:cubicBezTo>
                    <a:cubicBezTo>
                      <a:pt x="10669" y="12693"/>
                      <a:pt x="10812" y="12610"/>
                      <a:pt x="10978" y="12610"/>
                    </a:cubicBezTo>
                    <a:cubicBezTo>
                      <a:pt x="11157" y="12610"/>
                      <a:pt x="11323" y="12729"/>
                      <a:pt x="11383" y="12884"/>
                    </a:cubicBezTo>
                    <a:cubicBezTo>
                      <a:pt x="11157" y="11741"/>
                      <a:pt x="10073" y="6681"/>
                      <a:pt x="7299" y="3478"/>
                    </a:cubicBezTo>
                    <a:cubicBezTo>
                      <a:pt x="4380" y="115"/>
                      <a:pt x="622" y="1"/>
                      <a:pt x="12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3" name="Google Shape;5783;p46"/>
              <p:cNvSpPr/>
              <p:nvPr/>
            </p:nvSpPr>
            <p:spPr>
              <a:xfrm>
                <a:off x="1115600" y="25724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3" y="0"/>
                    </a:moveTo>
                    <a:cubicBezTo>
                      <a:pt x="1" y="12"/>
                      <a:pt x="1" y="24"/>
                      <a:pt x="1" y="36"/>
                    </a:cubicBezTo>
                    <a:lnTo>
                      <a:pt x="13" y="3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4" name="Google Shape;5784;p46"/>
              <p:cNvSpPr/>
              <p:nvPr/>
            </p:nvSpPr>
            <p:spPr>
              <a:xfrm>
                <a:off x="635475" y="2807625"/>
                <a:ext cx="234575" cy="4045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81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78"/>
                      <a:pt x="8264" y="16181"/>
                      <a:pt x="8264" y="16181"/>
                    </a:cubicBezTo>
                    <a:cubicBezTo>
                      <a:pt x="8264" y="16181"/>
                      <a:pt x="9383" y="10192"/>
                      <a:pt x="7668" y="5727"/>
                    </a:cubicBezTo>
                    <a:cubicBezTo>
                      <a:pt x="5954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5" name="Google Shape;5785;p46"/>
              <p:cNvSpPr/>
              <p:nvPr/>
            </p:nvSpPr>
            <p:spPr>
              <a:xfrm>
                <a:off x="3287000" y="1783075"/>
                <a:ext cx="292625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65" extrusionOk="0">
                    <a:moveTo>
                      <a:pt x="1" y="1"/>
                    </a:moveTo>
                    <a:cubicBezTo>
                      <a:pt x="1" y="1"/>
                      <a:pt x="275" y="1906"/>
                      <a:pt x="1084" y="4228"/>
                    </a:cubicBezTo>
                    <a:cubicBezTo>
                      <a:pt x="1501" y="5502"/>
                      <a:pt x="2084" y="6847"/>
                      <a:pt x="2834" y="8121"/>
                    </a:cubicBezTo>
                    <a:cubicBezTo>
                      <a:pt x="3180" y="8681"/>
                      <a:pt x="3549" y="9216"/>
                      <a:pt x="3966" y="9705"/>
                    </a:cubicBezTo>
                    <a:cubicBezTo>
                      <a:pt x="6406" y="12610"/>
                      <a:pt x="9478" y="13157"/>
                      <a:pt x="10657" y="13265"/>
                    </a:cubicBezTo>
                    <a:cubicBezTo>
                      <a:pt x="10740" y="13205"/>
                      <a:pt x="10859" y="13169"/>
                      <a:pt x="10978" y="13169"/>
                    </a:cubicBezTo>
                    <a:cubicBezTo>
                      <a:pt x="11038" y="13169"/>
                      <a:pt x="11097" y="13193"/>
                      <a:pt x="11157" y="13205"/>
                    </a:cubicBezTo>
                    <a:cubicBezTo>
                      <a:pt x="11252" y="12669"/>
                      <a:pt x="11705" y="8978"/>
                      <a:pt x="8847" y="5597"/>
                    </a:cubicBezTo>
                    <a:cubicBezTo>
                      <a:pt x="8514" y="5192"/>
                      <a:pt x="8133" y="4811"/>
                      <a:pt x="7752" y="4454"/>
                    </a:cubicBezTo>
                    <a:cubicBezTo>
                      <a:pt x="6287" y="3109"/>
                      <a:pt x="4537" y="2061"/>
                      <a:pt x="3061" y="1323"/>
                    </a:cubicBezTo>
                    <a:cubicBezTo>
                      <a:pt x="1334" y="4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6" name="Google Shape;5786;p46"/>
              <p:cNvSpPr/>
              <p:nvPr/>
            </p:nvSpPr>
            <p:spPr>
              <a:xfrm>
                <a:off x="2817000" y="2346775"/>
                <a:ext cx="41825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30" h="6378" extrusionOk="0">
                    <a:moveTo>
                      <a:pt x="8698" y="3014"/>
                    </a:moveTo>
                    <a:cubicBezTo>
                      <a:pt x="8712" y="3014"/>
                      <a:pt x="8726" y="3015"/>
                      <a:pt x="8740" y="3016"/>
                    </a:cubicBezTo>
                    <a:cubicBezTo>
                      <a:pt x="9097" y="3028"/>
                      <a:pt x="9371" y="3325"/>
                      <a:pt x="9359" y="3682"/>
                    </a:cubicBezTo>
                    <a:cubicBezTo>
                      <a:pt x="9348" y="4026"/>
                      <a:pt x="9072" y="4303"/>
                      <a:pt x="8734" y="4303"/>
                    </a:cubicBezTo>
                    <a:cubicBezTo>
                      <a:pt x="8720" y="4303"/>
                      <a:pt x="8706" y="4302"/>
                      <a:pt x="8692" y="4302"/>
                    </a:cubicBezTo>
                    <a:cubicBezTo>
                      <a:pt x="8335" y="4290"/>
                      <a:pt x="8049" y="3992"/>
                      <a:pt x="8061" y="3635"/>
                    </a:cubicBezTo>
                    <a:cubicBezTo>
                      <a:pt x="8084" y="3292"/>
                      <a:pt x="8360" y="3014"/>
                      <a:pt x="8698" y="3014"/>
                    </a:cubicBezTo>
                    <a:close/>
                    <a:moveTo>
                      <a:pt x="6926" y="1"/>
                    </a:moveTo>
                    <a:cubicBezTo>
                      <a:pt x="6844" y="1"/>
                      <a:pt x="6762" y="2"/>
                      <a:pt x="6680" y="3"/>
                    </a:cubicBezTo>
                    <a:cubicBezTo>
                      <a:pt x="3263" y="75"/>
                      <a:pt x="1013" y="1765"/>
                      <a:pt x="1" y="2718"/>
                    </a:cubicBezTo>
                    <a:cubicBezTo>
                      <a:pt x="191" y="2873"/>
                      <a:pt x="310" y="3111"/>
                      <a:pt x="298" y="3385"/>
                    </a:cubicBezTo>
                    <a:cubicBezTo>
                      <a:pt x="287" y="3623"/>
                      <a:pt x="179" y="3825"/>
                      <a:pt x="25" y="3980"/>
                    </a:cubicBezTo>
                    <a:cubicBezTo>
                      <a:pt x="1042" y="4859"/>
                      <a:pt x="3261" y="6377"/>
                      <a:pt x="6517" y="6377"/>
                    </a:cubicBezTo>
                    <a:cubicBezTo>
                      <a:pt x="6614" y="6377"/>
                      <a:pt x="6712" y="6376"/>
                      <a:pt x="6811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34" y="1"/>
                      <a:pt x="69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7" name="Google Shape;5787;p46"/>
              <p:cNvSpPr/>
              <p:nvPr/>
            </p:nvSpPr>
            <p:spPr>
              <a:xfrm>
                <a:off x="2061250" y="3325550"/>
                <a:ext cx="312875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66" extrusionOk="0">
                    <a:moveTo>
                      <a:pt x="5690" y="7856"/>
                    </a:moveTo>
                    <a:cubicBezTo>
                      <a:pt x="5702" y="7856"/>
                      <a:pt x="5715" y="7857"/>
                      <a:pt x="5728" y="7858"/>
                    </a:cubicBezTo>
                    <a:cubicBezTo>
                      <a:pt x="5966" y="7870"/>
                      <a:pt x="6144" y="8049"/>
                      <a:pt x="6133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4" y="8692"/>
                    </a:cubicBezTo>
                    <a:cubicBezTo>
                      <a:pt x="5478" y="8668"/>
                      <a:pt x="5287" y="8489"/>
                      <a:pt x="5299" y="8251"/>
                    </a:cubicBezTo>
                    <a:cubicBezTo>
                      <a:pt x="5310" y="8048"/>
                      <a:pt x="5471" y="7856"/>
                      <a:pt x="5690" y="7856"/>
                    </a:cubicBezTo>
                    <a:close/>
                    <a:moveTo>
                      <a:pt x="11716" y="0"/>
                    </a:moveTo>
                    <a:cubicBezTo>
                      <a:pt x="10650" y="0"/>
                      <a:pt x="7399" y="250"/>
                      <a:pt x="4656" y="3072"/>
                    </a:cubicBezTo>
                    <a:cubicBezTo>
                      <a:pt x="3632" y="4132"/>
                      <a:pt x="2799" y="5441"/>
                      <a:pt x="2132" y="6739"/>
                    </a:cubicBezTo>
                    <a:cubicBezTo>
                      <a:pt x="632" y="9620"/>
                      <a:pt x="1" y="12466"/>
                      <a:pt x="1" y="12466"/>
                    </a:cubicBezTo>
                    <a:cubicBezTo>
                      <a:pt x="1" y="12466"/>
                      <a:pt x="5906" y="10954"/>
                      <a:pt x="9240" y="7513"/>
                    </a:cubicBezTo>
                    <a:cubicBezTo>
                      <a:pt x="9419" y="7334"/>
                      <a:pt x="9573" y="7156"/>
                      <a:pt x="9716" y="6977"/>
                    </a:cubicBezTo>
                    <a:cubicBezTo>
                      <a:pt x="12514" y="3667"/>
                      <a:pt x="12074" y="12"/>
                      <a:pt x="12074" y="12"/>
                    </a:cubicBezTo>
                    <a:cubicBezTo>
                      <a:pt x="12074" y="12"/>
                      <a:pt x="11946" y="0"/>
                      <a:pt x="1171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8" name="Google Shape;5788;p46"/>
              <p:cNvSpPr/>
              <p:nvPr/>
            </p:nvSpPr>
            <p:spPr>
              <a:xfrm>
                <a:off x="2831000" y="2923100"/>
                <a:ext cx="200950" cy="4262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1" extrusionOk="0">
                    <a:moveTo>
                      <a:pt x="6311" y="9073"/>
                    </a:moveTo>
                    <a:cubicBezTo>
                      <a:pt x="6489" y="9073"/>
                      <a:pt x="6632" y="9216"/>
                      <a:pt x="6632" y="9395"/>
                    </a:cubicBezTo>
                    <a:cubicBezTo>
                      <a:pt x="6632" y="9573"/>
                      <a:pt x="6477" y="9704"/>
                      <a:pt x="6299" y="9704"/>
                    </a:cubicBezTo>
                    <a:cubicBezTo>
                      <a:pt x="6120" y="9704"/>
                      <a:pt x="5989" y="9562"/>
                      <a:pt x="5989" y="9383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58" y="12598"/>
                    </a:moveTo>
                    <a:cubicBezTo>
                      <a:pt x="6573" y="12621"/>
                      <a:pt x="6727" y="12788"/>
                      <a:pt x="6715" y="13002"/>
                    </a:cubicBezTo>
                    <a:cubicBezTo>
                      <a:pt x="6715" y="13192"/>
                      <a:pt x="6559" y="13350"/>
                      <a:pt x="6373" y="13350"/>
                    </a:cubicBezTo>
                    <a:cubicBezTo>
                      <a:pt x="6360" y="13350"/>
                      <a:pt x="6347" y="13349"/>
                      <a:pt x="6334" y="13348"/>
                    </a:cubicBezTo>
                    <a:cubicBezTo>
                      <a:pt x="6120" y="13348"/>
                      <a:pt x="5953" y="13169"/>
                      <a:pt x="5977" y="12967"/>
                    </a:cubicBezTo>
                    <a:cubicBezTo>
                      <a:pt x="5977" y="12752"/>
                      <a:pt x="6156" y="12598"/>
                      <a:pt x="6358" y="12598"/>
                    </a:cubicBezTo>
                    <a:close/>
                    <a:moveTo>
                      <a:pt x="2179" y="1"/>
                    </a:moveTo>
                    <a:cubicBezTo>
                      <a:pt x="2179" y="1"/>
                      <a:pt x="0" y="5692"/>
                      <a:pt x="881" y="10407"/>
                    </a:cubicBezTo>
                    <a:cubicBezTo>
                      <a:pt x="1762" y="15110"/>
                      <a:pt x="5382" y="17051"/>
                      <a:pt x="5382" y="17051"/>
                    </a:cubicBezTo>
                    <a:cubicBezTo>
                      <a:pt x="5382" y="17051"/>
                      <a:pt x="8037" y="13931"/>
                      <a:pt x="7144" y="9228"/>
                    </a:cubicBezTo>
                    <a:cubicBezTo>
                      <a:pt x="6275" y="4525"/>
                      <a:pt x="2179" y="1"/>
                      <a:pt x="21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9" name="Google Shape;5789;p46"/>
              <p:cNvSpPr/>
              <p:nvPr/>
            </p:nvSpPr>
            <p:spPr>
              <a:xfrm>
                <a:off x="2472325" y="2299500"/>
                <a:ext cx="2848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96" extrusionOk="0">
                    <a:moveTo>
                      <a:pt x="138" y="1"/>
                    </a:moveTo>
                    <a:cubicBezTo>
                      <a:pt x="102" y="1"/>
                      <a:pt x="84" y="1"/>
                      <a:pt x="84" y="1"/>
                    </a:cubicBezTo>
                    <a:cubicBezTo>
                      <a:pt x="84" y="1"/>
                      <a:pt x="0" y="466"/>
                      <a:pt x="0" y="1192"/>
                    </a:cubicBezTo>
                    <a:cubicBezTo>
                      <a:pt x="36" y="1275"/>
                      <a:pt x="36" y="1359"/>
                      <a:pt x="36" y="1454"/>
                    </a:cubicBezTo>
                    <a:cubicBezTo>
                      <a:pt x="36" y="1490"/>
                      <a:pt x="24" y="1549"/>
                      <a:pt x="24" y="1597"/>
                    </a:cubicBezTo>
                    <a:cubicBezTo>
                      <a:pt x="96" y="3097"/>
                      <a:pt x="572" y="5454"/>
                      <a:pt x="2477" y="7657"/>
                    </a:cubicBezTo>
                    <a:cubicBezTo>
                      <a:pt x="4870" y="10419"/>
                      <a:pt x="8847" y="12169"/>
                      <a:pt x="10573" y="12824"/>
                    </a:cubicBezTo>
                    <a:cubicBezTo>
                      <a:pt x="10673" y="12690"/>
                      <a:pt x="10805" y="12609"/>
                      <a:pt x="10958" y="12609"/>
                    </a:cubicBezTo>
                    <a:cubicBezTo>
                      <a:pt x="10969" y="12609"/>
                      <a:pt x="10979" y="12609"/>
                      <a:pt x="10990" y="12610"/>
                    </a:cubicBezTo>
                    <a:cubicBezTo>
                      <a:pt x="11168" y="12610"/>
                      <a:pt x="11323" y="12729"/>
                      <a:pt x="11395" y="12896"/>
                    </a:cubicBezTo>
                    <a:cubicBezTo>
                      <a:pt x="11168" y="11753"/>
                      <a:pt x="10085" y="6693"/>
                      <a:pt x="7311" y="3490"/>
                    </a:cubicBezTo>
                    <a:cubicBezTo>
                      <a:pt x="4380" y="115"/>
                      <a:pt x="631" y="1"/>
                      <a:pt x="13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0" name="Google Shape;5790;p46"/>
              <p:cNvSpPr/>
              <p:nvPr/>
            </p:nvSpPr>
            <p:spPr>
              <a:xfrm>
                <a:off x="2757775" y="262665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2" y="0"/>
                    </a:moveTo>
                    <a:cubicBezTo>
                      <a:pt x="12" y="12"/>
                      <a:pt x="12" y="36"/>
                      <a:pt x="0" y="48"/>
                    </a:cubicBezTo>
                    <a:lnTo>
                      <a:pt x="12" y="4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1" name="Google Shape;5791;p46"/>
              <p:cNvSpPr/>
              <p:nvPr/>
            </p:nvSpPr>
            <p:spPr>
              <a:xfrm>
                <a:off x="2010950" y="2044725"/>
                <a:ext cx="25660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0264" h="14181" extrusionOk="0">
                    <a:moveTo>
                      <a:pt x="7656" y="1656"/>
                    </a:moveTo>
                    <a:cubicBezTo>
                      <a:pt x="7764" y="1656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37" y="2037"/>
                      <a:pt x="7442" y="1953"/>
                      <a:pt x="7442" y="1846"/>
                    </a:cubicBezTo>
                    <a:cubicBezTo>
                      <a:pt x="7442" y="1739"/>
                      <a:pt x="7537" y="1656"/>
                      <a:pt x="7656" y="1656"/>
                    </a:cubicBezTo>
                    <a:close/>
                    <a:moveTo>
                      <a:pt x="5141" y="5809"/>
                    </a:moveTo>
                    <a:cubicBezTo>
                      <a:pt x="5154" y="5809"/>
                      <a:pt x="5167" y="5809"/>
                      <a:pt x="5180" y="5811"/>
                    </a:cubicBezTo>
                    <a:cubicBezTo>
                      <a:pt x="5394" y="5811"/>
                      <a:pt x="5549" y="5989"/>
                      <a:pt x="5537" y="6192"/>
                    </a:cubicBezTo>
                    <a:cubicBezTo>
                      <a:pt x="5537" y="6398"/>
                      <a:pt x="5371" y="6550"/>
                      <a:pt x="5178" y="6550"/>
                    </a:cubicBezTo>
                    <a:cubicBezTo>
                      <a:pt x="5171" y="6550"/>
                      <a:pt x="5163" y="6549"/>
                      <a:pt x="5156" y="6549"/>
                    </a:cubicBezTo>
                    <a:cubicBezTo>
                      <a:pt x="4942" y="6549"/>
                      <a:pt x="4787" y="6370"/>
                      <a:pt x="4799" y="6168"/>
                    </a:cubicBezTo>
                    <a:cubicBezTo>
                      <a:pt x="4799" y="5967"/>
                      <a:pt x="4955" y="5809"/>
                      <a:pt x="5141" y="5809"/>
                    </a:cubicBezTo>
                    <a:close/>
                    <a:moveTo>
                      <a:pt x="10264" y="1"/>
                    </a:moveTo>
                    <a:lnTo>
                      <a:pt x="10264" y="1"/>
                    </a:lnTo>
                    <a:cubicBezTo>
                      <a:pt x="10264" y="1"/>
                      <a:pt x="4656" y="2430"/>
                      <a:pt x="1906" y="6347"/>
                    </a:cubicBezTo>
                    <a:cubicBezTo>
                      <a:pt x="929" y="7752"/>
                      <a:pt x="441" y="9156"/>
                      <a:pt x="215" y="10395"/>
                    </a:cubicBezTo>
                    <a:cubicBezTo>
                      <a:pt x="263" y="10371"/>
                      <a:pt x="322" y="10371"/>
                      <a:pt x="358" y="10371"/>
                    </a:cubicBezTo>
                    <a:cubicBezTo>
                      <a:pt x="786" y="10395"/>
                      <a:pt x="1132" y="10752"/>
                      <a:pt x="1120" y="11192"/>
                    </a:cubicBezTo>
                    <a:cubicBezTo>
                      <a:pt x="1108" y="11614"/>
                      <a:pt x="763" y="11955"/>
                      <a:pt x="321" y="11955"/>
                    </a:cubicBezTo>
                    <a:cubicBezTo>
                      <a:pt x="313" y="11955"/>
                      <a:pt x="306" y="11955"/>
                      <a:pt x="298" y="11954"/>
                    </a:cubicBezTo>
                    <a:cubicBezTo>
                      <a:pt x="215" y="11954"/>
                      <a:pt x="120" y="11919"/>
                      <a:pt x="48" y="11895"/>
                    </a:cubicBezTo>
                    <a:lnTo>
                      <a:pt x="48" y="11895"/>
                    </a:lnTo>
                    <a:cubicBezTo>
                      <a:pt x="1" y="13264"/>
                      <a:pt x="274" y="14181"/>
                      <a:pt x="274" y="14181"/>
                    </a:cubicBezTo>
                    <a:cubicBezTo>
                      <a:pt x="274" y="14181"/>
                      <a:pt x="4370" y="13919"/>
                      <a:pt x="7121" y="10002"/>
                    </a:cubicBezTo>
                    <a:cubicBezTo>
                      <a:pt x="9871" y="6085"/>
                      <a:pt x="10264" y="1"/>
                      <a:pt x="102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2" name="Google Shape;5792;p46"/>
              <p:cNvSpPr/>
              <p:nvPr/>
            </p:nvSpPr>
            <p:spPr>
              <a:xfrm>
                <a:off x="2278250" y="2861800"/>
                <a:ext cx="2342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3" extrusionOk="0">
                    <a:moveTo>
                      <a:pt x="2048" y="0"/>
                    </a:moveTo>
                    <a:cubicBezTo>
                      <a:pt x="2048" y="0"/>
                      <a:pt x="0" y="3548"/>
                      <a:pt x="1703" y="8013"/>
                    </a:cubicBezTo>
                    <a:cubicBezTo>
                      <a:pt x="3418" y="12490"/>
                      <a:pt x="8251" y="16193"/>
                      <a:pt x="8251" y="16193"/>
                    </a:cubicBezTo>
                    <a:cubicBezTo>
                      <a:pt x="8251" y="16193"/>
                      <a:pt x="9371" y="10192"/>
                      <a:pt x="7656" y="5727"/>
                    </a:cubicBezTo>
                    <a:cubicBezTo>
                      <a:pt x="5954" y="1250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3" name="Google Shape;5793;p46"/>
              <p:cNvSpPr/>
              <p:nvPr/>
            </p:nvSpPr>
            <p:spPr>
              <a:xfrm>
                <a:off x="3184325" y="2872950"/>
                <a:ext cx="3774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4" extrusionOk="0">
                    <a:moveTo>
                      <a:pt x="5574" y="2768"/>
                    </a:moveTo>
                    <a:cubicBezTo>
                      <a:pt x="5582" y="2768"/>
                      <a:pt x="5589" y="2769"/>
                      <a:pt x="5596" y="2769"/>
                    </a:cubicBezTo>
                    <a:cubicBezTo>
                      <a:pt x="5620" y="2769"/>
                      <a:pt x="5656" y="2769"/>
                      <a:pt x="5679" y="2781"/>
                    </a:cubicBezTo>
                    <a:cubicBezTo>
                      <a:pt x="5989" y="2840"/>
                      <a:pt x="6215" y="3114"/>
                      <a:pt x="6215" y="3436"/>
                    </a:cubicBezTo>
                    <a:cubicBezTo>
                      <a:pt x="6203" y="3769"/>
                      <a:pt x="5965" y="4019"/>
                      <a:pt x="5656" y="4067"/>
                    </a:cubicBezTo>
                    <a:cubicBezTo>
                      <a:pt x="5640" y="4059"/>
                      <a:pt x="5625" y="4056"/>
                      <a:pt x="5612" y="4056"/>
                    </a:cubicBezTo>
                    <a:cubicBezTo>
                      <a:pt x="5585" y="4056"/>
                      <a:pt x="5564" y="4067"/>
                      <a:pt x="5548" y="4067"/>
                    </a:cubicBezTo>
                    <a:cubicBezTo>
                      <a:pt x="5191" y="4043"/>
                      <a:pt x="4905" y="3745"/>
                      <a:pt x="4917" y="3400"/>
                    </a:cubicBezTo>
                    <a:cubicBezTo>
                      <a:pt x="4941" y="3050"/>
                      <a:pt x="5227" y="2768"/>
                      <a:pt x="5574" y="2768"/>
                    </a:cubicBezTo>
                    <a:close/>
                    <a:moveTo>
                      <a:pt x="12119" y="0"/>
                    </a:moveTo>
                    <a:cubicBezTo>
                      <a:pt x="10718" y="0"/>
                      <a:pt x="8954" y="291"/>
                      <a:pt x="7120" y="1328"/>
                    </a:cubicBezTo>
                    <a:cubicBezTo>
                      <a:pt x="6632" y="1614"/>
                      <a:pt x="6156" y="1923"/>
                      <a:pt x="5691" y="2281"/>
                    </a:cubicBezTo>
                    <a:cubicBezTo>
                      <a:pt x="2298" y="4888"/>
                      <a:pt x="0" y="9020"/>
                      <a:pt x="0" y="9020"/>
                    </a:cubicBezTo>
                    <a:cubicBezTo>
                      <a:pt x="0" y="9020"/>
                      <a:pt x="131" y="9024"/>
                      <a:pt x="366" y="9024"/>
                    </a:cubicBezTo>
                    <a:cubicBezTo>
                      <a:pt x="1175" y="9024"/>
                      <a:pt x="3221" y="8974"/>
                      <a:pt x="5489" y="8531"/>
                    </a:cubicBezTo>
                    <a:cubicBezTo>
                      <a:pt x="7084" y="8210"/>
                      <a:pt x="8787" y="7710"/>
                      <a:pt x="10263" y="6876"/>
                    </a:cubicBezTo>
                    <a:cubicBezTo>
                      <a:pt x="14430" y="4507"/>
                      <a:pt x="15097" y="471"/>
                      <a:pt x="15097" y="471"/>
                    </a:cubicBezTo>
                    <a:cubicBezTo>
                      <a:pt x="15097" y="471"/>
                      <a:pt x="13902" y="0"/>
                      <a:pt x="1211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4" name="Google Shape;5794;p46"/>
              <p:cNvSpPr/>
              <p:nvPr/>
            </p:nvSpPr>
            <p:spPr>
              <a:xfrm>
                <a:off x="4459475" y="2401225"/>
                <a:ext cx="418225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8" extrusionOk="0">
                    <a:moveTo>
                      <a:pt x="8718" y="3004"/>
                    </a:moveTo>
                    <a:cubicBezTo>
                      <a:pt x="8725" y="3004"/>
                      <a:pt x="8732" y="3004"/>
                      <a:pt x="8740" y="3005"/>
                    </a:cubicBezTo>
                    <a:cubicBezTo>
                      <a:pt x="9097" y="3016"/>
                      <a:pt x="9383" y="3314"/>
                      <a:pt x="9371" y="3671"/>
                    </a:cubicBezTo>
                    <a:cubicBezTo>
                      <a:pt x="9359" y="4021"/>
                      <a:pt x="9073" y="4303"/>
                      <a:pt x="8725" y="4303"/>
                    </a:cubicBezTo>
                    <a:cubicBezTo>
                      <a:pt x="8718" y="4303"/>
                      <a:pt x="8711" y="4303"/>
                      <a:pt x="8704" y="4302"/>
                    </a:cubicBezTo>
                    <a:cubicBezTo>
                      <a:pt x="8335" y="4290"/>
                      <a:pt x="8061" y="3993"/>
                      <a:pt x="8073" y="3636"/>
                    </a:cubicBezTo>
                    <a:cubicBezTo>
                      <a:pt x="8085" y="3286"/>
                      <a:pt x="8371" y="3004"/>
                      <a:pt x="8718" y="3004"/>
                    </a:cubicBezTo>
                    <a:close/>
                    <a:moveTo>
                      <a:pt x="6965" y="1"/>
                    </a:moveTo>
                    <a:cubicBezTo>
                      <a:pt x="6873" y="1"/>
                      <a:pt x="6783" y="2"/>
                      <a:pt x="6692" y="4"/>
                    </a:cubicBezTo>
                    <a:cubicBezTo>
                      <a:pt x="3263" y="76"/>
                      <a:pt x="1024" y="1754"/>
                      <a:pt x="0" y="2707"/>
                    </a:cubicBezTo>
                    <a:cubicBezTo>
                      <a:pt x="203" y="2874"/>
                      <a:pt x="322" y="3112"/>
                      <a:pt x="298" y="3374"/>
                    </a:cubicBezTo>
                    <a:cubicBezTo>
                      <a:pt x="286" y="3612"/>
                      <a:pt x="191" y="3826"/>
                      <a:pt x="36" y="3969"/>
                    </a:cubicBezTo>
                    <a:cubicBezTo>
                      <a:pt x="1057" y="4862"/>
                      <a:pt x="3276" y="6377"/>
                      <a:pt x="6561" y="6377"/>
                    </a:cubicBezTo>
                    <a:cubicBezTo>
                      <a:pt x="6648" y="6377"/>
                      <a:pt x="6735" y="6376"/>
                      <a:pt x="6823" y="6374"/>
                    </a:cubicBezTo>
                    <a:cubicBezTo>
                      <a:pt x="11609" y="6267"/>
                      <a:pt x="16729" y="2957"/>
                      <a:pt x="16729" y="2957"/>
                    </a:cubicBezTo>
                    <a:cubicBezTo>
                      <a:pt x="16729" y="2957"/>
                      <a:pt x="11664" y="1"/>
                      <a:pt x="696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5" name="Google Shape;5795;p46"/>
              <p:cNvSpPr/>
              <p:nvPr/>
            </p:nvSpPr>
            <p:spPr>
              <a:xfrm>
                <a:off x="4826775" y="2926950"/>
                <a:ext cx="3777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1" extrusionOk="0">
                    <a:moveTo>
                      <a:pt x="5575" y="2763"/>
                    </a:moveTo>
                    <a:cubicBezTo>
                      <a:pt x="5582" y="2763"/>
                      <a:pt x="5589" y="2764"/>
                      <a:pt x="5597" y="2764"/>
                    </a:cubicBezTo>
                    <a:cubicBezTo>
                      <a:pt x="5632" y="2764"/>
                      <a:pt x="5656" y="2764"/>
                      <a:pt x="5692" y="2776"/>
                    </a:cubicBezTo>
                    <a:cubicBezTo>
                      <a:pt x="6002" y="2835"/>
                      <a:pt x="6228" y="3109"/>
                      <a:pt x="6228" y="3431"/>
                    </a:cubicBezTo>
                    <a:cubicBezTo>
                      <a:pt x="6228" y="3764"/>
                      <a:pt x="5966" y="4014"/>
                      <a:pt x="5656" y="4062"/>
                    </a:cubicBezTo>
                    <a:cubicBezTo>
                      <a:pt x="5640" y="4062"/>
                      <a:pt x="5619" y="4067"/>
                      <a:pt x="5600" y="4067"/>
                    </a:cubicBezTo>
                    <a:cubicBezTo>
                      <a:pt x="5590" y="4067"/>
                      <a:pt x="5581" y="4066"/>
                      <a:pt x="5573" y="4062"/>
                    </a:cubicBezTo>
                    <a:cubicBezTo>
                      <a:pt x="5204" y="4050"/>
                      <a:pt x="4918" y="3752"/>
                      <a:pt x="4930" y="3395"/>
                    </a:cubicBezTo>
                    <a:cubicBezTo>
                      <a:pt x="4942" y="3045"/>
                      <a:pt x="5228" y="2763"/>
                      <a:pt x="5575" y="2763"/>
                    </a:cubicBezTo>
                    <a:close/>
                    <a:moveTo>
                      <a:pt x="12113" y="0"/>
                    </a:moveTo>
                    <a:cubicBezTo>
                      <a:pt x="10715" y="0"/>
                      <a:pt x="8958" y="291"/>
                      <a:pt x="7133" y="1323"/>
                    </a:cubicBezTo>
                    <a:cubicBezTo>
                      <a:pt x="6644" y="1609"/>
                      <a:pt x="6168" y="1919"/>
                      <a:pt x="5704" y="2276"/>
                    </a:cubicBezTo>
                    <a:cubicBezTo>
                      <a:pt x="2311" y="4883"/>
                      <a:pt x="1" y="9015"/>
                      <a:pt x="1" y="9015"/>
                    </a:cubicBezTo>
                    <a:cubicBezTo>
                      <a:pt x="1" y="9015"/>
                      <a:pt x="156" y="9020"/>
                      <a:pt x="434" y="9020"/>
                    </a:cubicBezTo>
                    <a:cubicBezTo>
                      <a:pt x="1284" y="9020"/>
                      <a:pt x="3285" y="8966"/>
                      <a:pt x="5501" y="8526"/>
                    </a:cubicBezTo>
                    <a:cubicBezTo>
                      <a:pt x="7085" y="8217"/>
                      <a:pt x="8799" y="7705"/>
                      <a:pt x="10276" y="6871"/>
                    </a:cubicBezTo>
                    <a:cubicBezTo>
                      <a:pt x="14443" y="4514"/>
                      <a:pt x="15110" y="478"/>
                      <a:pt x="15110" y="478"/>
                    </a:cubicBezTo>
                    <a:cubicBezTo>
                      <a:pt x="15110" y="478"/>
                      <a:pt x="13907" y="0"/>
                      <a:pt x="121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6" name="Google Shape;5796;p46"/>
              <p:cNvSpPr/>
              <p:nvPr/>
            </p:nvSpPr>
            <p:spPr>
              <a:xfrm>
                <a:off x="4473750" y="29772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73"/>
                      <a:pt x="6621" y="9228"/>
                      <a:pt x="6621" y="9383"/>
                    </a:cubicBezTo>
                    <a:cubicBezTo>
                      <a:pt x="6621" y="9561"/>
                      <a:pt x="6478" y="9704"/>
                      <a:pt x="6299" y="9704"/>
                    </a:cubicBezTo>
                    <a:cubicBezTo>
                      <a:pt x="6121" y="9704"/>
                      <a:pt x="5990" y="9550"/>
                      <a:pt x="5990" y="9371"/>
                    </a:cubicBezTo>
                    <a:cubicBezTo>
                      <a:pt x="5990" y="9192"/>
                      <a:pt x="6133" y="9061"/>
                      <a:pt x="6311" y="9061"/>
                    </a:cubicBezTo>
                    <a:close/>
                    <a:moveTo>
                      <a:pt x="6318" y="12619"/>
                    </a:moveTo>
                    <a:cubicBezTo>
                      <a:pt x="6332" y="12619"/>
                      <a:pt x="6345" y="12620"/>
                      <a:pt x="6359" y="12621"/>
                    </a:cubicBezTo>
                    <a:cubicBezTo>
                      <a:pt x="6561" y="12621"/>
                      <a:pt x="6728" y="12800"/>
                      <a:pt x="6716" y="13002"/>
                    </a:cubicBezTo>
                    <a:cubicBezTo>
                      <a:pt x="6716" y="13209"/>
                      <a:pt x="6550" y="13360"/>
                      <a:pt x="6346" y="13360"/>
                    </a:cubicBezTo>
                    <a:cubicBezTo>
                      <a:pt x="6339" y="13360"/>
                      <a:pt x="6331" y="13360"/>
                      <a:pt x="6323" y="13360"/>
                    </a:cubicBezTo>
                    <a:cubicBezTo>
                      <a:pt x="6121" y="13360"/>
                      <a:pt x="5954" y="13181"/>
                      <a:pt x="5966" y="12979"/>
                    </a:cubicBezTo>
                    <a:cubicBezTo>
                      <a:pt x="5966" y="12778"/>
                      <a:pt x="6122" y="12619"/>
                      <a:pt x="6318" y="12619"/>
                    </a:cubicBezTo>
                    <a:close/>
                    <a:moveTo>
                      <a:pt x="2180" y="1"/>
                    </a:moveTo>
                    <a:cubicBezTo>
                      <a:pt x="2180" y="1"/>
                      <a:pt x="1" y="5692"/>
                      <a:pt x="882" y="10395"/>
                    </a:cubicBezTo>
                    <a:cubicBezTo>
                      <a:pt x="1763" y="15098"/>
                      <a:pt x="5371" y="17039"/>
                      <a:pt x="5371" y="17039"/>
                    </a:cubicBezTo>
                    <a:cubicBezTo>
                      <a:pt x="5371" y="17039"/>
                      <a:pt x="8038" y="13931"/>
                      <a:pt x="7145" y="9228"/>
                    </a:cubicBezTo>
                    <a:cubicBezTo>
                      <a:pt x="6264" y="4525"/>
                      <a:pt x="2180" y="1"/>
                      <a:pt x="218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7" name="Google Shape;5797;p46"/>
              <p:cNvSpPr/>
              <p:nvPr/>
            </p:nvSpPr>
            <p:spPr>
              <a:xfrm>
                <a:off x="4115075" y="2353675"/>
                <a:ext cx="284600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84" extrusionOk="0">
                    <a:moveTo>
                      <a:pt x="136" y="0"/>
                    </a:moveTo>
                    <a:cubicBezTo>
                      <a:pt x="94" y="0"/>
                      <a:pt x="72" y="1"/>
                      <a:pt x="72" y="1"/>
                    </a:cubicBezTo>
                    <a:cubicBezTo>
                      <a:pt x="72" y="1"/>
                      <a:pt x="1" y="454"/>
                      <a:pt x="1" y="1192"/>
                    </a:cubicBezTo>
                    <a:cubicBezTo>
                      <a:pt x="37" y="1263"/>
                      <a:pt x="37" y="1347"/>
                      <a:pt x="37" y="1442"/>
                    </a:cubicBezTo>
                    <a:cubicBezTo>
                      <a:pt x="37" y="1489"/>
                      <a:pt x="13" y="1549"/>
                      <a:pt x="13" y="1585"/>
                    </a:cubicBezTo>
                    <a:cubicBezTo>
                      <a:pt x="96" y="3097"/>
                      <a:pt x="572" y="5442"/>
                      <a:pt x="2477" y="7645"/>
                    </a:cubicBezTo>
                    <a:cubicBezTo>
                      <a:pt x="4871" y="10419"/>
                      <a:pt x="8847" y="12157"/>
                      <a:pt x="10574" y="12812"/>
                    </a:cubicBezTo>
                    <a:cubicBezTo>
                      <a:pt x="10657" y="12681"/>
                      <a:pt x="10788" y="12586"/>
                      <a:pt x="10967" y="12586"/>
                    </a:cubicBezTo>
                    <a:cubicBezTo>
                      <a:pt x="11181" y="12622"/>
                      <a:pt x="11324" y="12741"/>
                      <a:pt x="11383" y="12884"/>
                    </a:cubicBezTo>
                    <a:cubicBezTo>
                      <a:pt x="11169" y="11741"/>
                      <a:pt x="10074" y="6681"/>
                      <a:pt x="7311" y="3478"/>
                    </a:cubicBezTo>
                    <a:cubicBezTo>
                      <a:pt x="4398" y="123"/>
                      <a:pt x="667" y="0"/>
                      <a:pt x="1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8" name="Google Shape;5798;p46"/>
              <p:cNvSpPr/>
              <p:nvPr/>
            </p:nvSpPr>
            <p:spPr>
              <a:xfrm>
                <a:off x="4400550" y="2681125"/>
                <a:ext cx="3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36" extrusionOk="0">
                    <a:moveTo>
                      <a:pt x="12" y="0"/>
                    </a:moveTo>
                    <a:cubicBezTo>
                      <a:pt x="12" y="12"/>
                      <a:pt x="12" y="24"/>
                      <a:pt x="0" y="36"/>
                    </a:cubicBezTo>
                    <a:lnTo>
                      <a:pt x="12" y="3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9" name="Google Shape;5799;p46"/>
              <p:cNvSpPr/>
              <p:nvPr/>
            </p:nvSpPr>
            <p:spPr>
              <a:xfrm>
                <a:off x="3653725" y="2098600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56" y="1667"/>
                    </a:moveTo>
                    <a:cubicBezTo>
                      <a:pt x="7751" y="1667"/>
                      <a:pt x="7846" y="1763"/>
                      <a:pt x="7846" y="1882"/>
                    </a:cubicBezTo>
                    <a:cubicBezTo>
                      <a:pt x="7846" y="1977"/>
                      <a:pt x="7751" y="2072"/>
                      <a:pt x="7632" y="2072"/>
                    </a:cubicBezTo>
                    <a:cubicBezTo>
                      <a:pt x="7513" y="2060"/>
                      <a:pt x="7442" y="1965"/>
                      <a:pt x="7442" y="1870"/>
                    </a:cubicBezTo>
                    <a:cubicBezTo>
                      <a:pt x="7442" y="1763"/>
                      <a:pt x="7537" y="1667"/>
                      <a:pt x="7656" y="1667"/>
                    </a:cubicBezTo>
                    <a:close/>
                    <a:moveTo>
                      <a:pt x="5159" y="5822"/>
                    </a:moveTo>
                    <a:cubicBezTo>
                      <a:pt x="5166" y="5822"/>
                      <a:pt x="5173" y="5822"/>
                      <a:pt x="5179" y="5823"/>
                    </a:cubicBezTo>
                    <a:cubicBezTo>
                      <a:pt x="5370" y="5823"/>
                      <a:pt x="5537" y="6001"/>
                      <a:pt x="5537" y="6216"/>
                    </a:cubicBezTo>
                    <a:cubicBezTo>
                      <a:pt x="5537" y="6411"/>
                      <a:pt x="5370" y="6573"/>
                      <a:pt x="5176" y="6573"/>
                    </a:cubicBezTo>
                    <a:cubicBezTo>
                      <a:pt x="5169" y="6573"/>
                      <a:pt x="5162" y="6573"/>
                      <a:pt x="5156" y="6573"/>
                    </a:cubicBezTo>
                    <a:cubicBezTo>
                      <a:pt x="4941" y="6573"/>
                      <a:pt x="4775" y="6394"/>
                      <a:pt x="4798" y="6180"/>
                    </a:cubicBezTo>
                    <a:cubicBezTo>
                      <a:pt x="4798" y="5984"/>
                      <a:pt x="4965" y="5822"/>
                      <a:pt x="5159" y="5822"/>
                    </a:cubicBezTo>
                    <a:close/>
                    <a:moveTo>
                      <a:pt x="10240" y="1"/>
                    </a:moveTo>
                    <a:cubicBezTo>
                      <a:pt x="10239" y="1"/>
                      <a:pt x="4644" y="2430"/>
                      <a:pt x="1893" y="6347"/>
                    </a:cubicBezTo>
                    <a:cubicBezTo>
                      <a:pt x="905" y="7763"/>
                      <a:pt x="417" y="9156"/>
                      <a:pt x="191" y="10395"/>
                    </a:cubicBezTo>
                    <a:cubicBezTo>
                      <a:pt x="238" y="10383"/>
                      <a:pt x="298" y="10383"/>
                      <a:pt x="346" y="10383"/>
                    </a:cubicBezTo>
                    <a:cubicBezTo>
                      <a:pt x="774" y="10395"/>
                      <a:pt x="1119" y="10752"/>
                      <a:pt x="1108" y="11192"/>
                    </a:cubicBezTo>
                    <a:cubicBezTo>
                      <a:pt x="1084" y="11625"/>
                      <a:pt x="739" y="11955"/>
                      <a:pt x="309" y="11955"/>
                    </a:cubicBezTo>
                    <a:cubicBezTo>
                      <a:pt x="301" y="11955"/>
                      <a:pt x="294" y="11955"/>
                      <a:pt x="286" y="11954"/>
                    </a:cubicBezTo>
                    <a:cubicBezTo>
                      <a:pt x="191" y="11954"/>
                      <a:pt x="107" y="11931"/>
                      <a:pt x="36" y="11895"/>
                    </a:cubicBezTo>
                    <a:lnTo>
                      <a:pt x="36" y="11895"/>
                    </a:lnTo>
                    <a:cubicBezTo>
                      <a:pt x="0" y="13276"/>
                      <a:pt x="250" y="14205"/>
                      <a:pt x="250" y="14205"/>
                    </a:cubicBezTo>
                    <a:cubicBezTo>
                      <a:pt x="250" y="14205"/>
                      <a:pt x="4346" y="13931"/>
                      <a:pt x="7096" y="10026"/>
                    </a:cubicBezTo>
                    <a:cubicBezTo>
                      <a:pt x="9859" y="6097"/>
                      <a:pt x="10240" y="1"/>
                      <a:pt x="1024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0" name="Google Shape;5800;p46"/>
              <p:cNvSpPr/>
              <p:nvPr/>
            </p:nvSpPr>
            <p:spPr>
              <a:xfrm>
                <a:off x="3921025" y="29162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8" y="1"/>
                    </a:moveTo>
                    <a:cubicBezTo>
                      <a:pt x="2048" y="1"/>
                      <a:pt x="0" y="3537"/>
                      <a:pt x="1703" y="8002"/>
                    </a:cubicBezTo>
                    <a:cubicBezTo>
                      <a:pt x="3417" y="12479"/>
                      <a:pt x="8251" y="16193"/>
                      <a:pt x="8251" y="16193"/>
                    </a:cubicBezTo>
                    <a:cubicBezTo>
                      <a:pt x="8251" y="16193"/>
                      <a:pt x="9370" y="10193"/>
                      <a:pt x="7656" y="5728"/>
                    </a:cubicBezTo>
                    <a:cubicBezTo>
                      <a:pt x="5953" y="1251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1" name="Google Shape;5801;p46"/>
              <p:cNvSpPr/>
              <p:nvPr/>
            </p:nvSpPr>
            <p:spPr>
              <a:xfrm>
                <a:off x="3757900" y="1736950"/>
                <a:ext cx="312850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9" extrusionOk="0">
                    <a:moveTo>
                      <a:pt x="5718" y="7858"/>
                    </a:moveTo>
                    <a:cubicBezTo>
                      <a:pt x="5725" y="7858"/>
                      <a:pt x="5732" y="7858"/>
                      <a:pt x="5739" y="7859"/>
                    </a:cubicBezTo>
                    <a:cubicBezTo>
                      <a:pt x="5965" y="7859"/>
                      <a:pt x="6144" y="8049"/>
                      <a:pt x="6144" y="8299"/>
                    </a:cubicBezTo>
                    <a:cubicBezTo>
                      <a:pt x="6133" y="8502"/>
                      <a:pt x="5972" y="8694"/>
                      <a:pt x="5753" y="8694"/>
                    </a:cubicBezTo>
                    <a:cubicBezTo>
                      <a:pt x="5741" y="8694"/>
                      <a:pt x="5728" y="8693"/>
                      <a:pt x="5715" y="8692"/>
                    </a:cubicBezTo>
                    <a:cubicBezTo>
                      <a:pt x="5489" y="8680"/>
                      <a:pt x="5299" y="8502"/>
                      <a:pt x="5311" y="8263"/>
                    </a:cubicBezTo>
                    <a:cubicBezTo>
                      <a:pt x="5334" y="8044"/>
                      <a:pt x="5491" y="7858"/>
                      <a:pt x="5718" y="7858"/>
                    </a:cubicBezTo>
                    <a:close/>
                    <a:moveTo>
                      <a:pt x="11718" y="1"/>
                    </a:moveTo>
                    <a:cubicBezTo>
                      <a:pt x="10654" y="1"/>
                      <a:pt x="7401" y="251"/>
                      <a:pt x="4656" y="3084"/>
                    </a:cubicBezTo>
                    <a:cubicBezTo>
                      <a:pt x="3632" y="4144"/>
                      <a:pt x="2798" y="5454"/>
                      <a:pt x="2132" y="6751"/>
                    </a:cubicBezTo>
                    <a:cubicBezTo>
                      <a:pt x="643" y="9633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25"/>
                    </a:cubicBezTo>
                    <a:cubicBezTo>
                      <a:pt x="9418" y="7347"/>
                      <a:pt x="9573" y="7168"/>
                      <a:pt x="9716" y="6989"/>
                    </a:cubicBezTo>
                    <a:cubicBezTo>
                      <a:pt x="12514" y="3680"/>
                      <a:pt x="12073" y="12"/>
                      <a:pt x="12073" y="12"/>
                    </a:cubicBezTo>
                    <a:cubicBezTo>
                      <a:pt x="12073" y="12"/>
                      <a:pt x="11946" y="1"/>
                      <a:pt x="1171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2" name="Google Shape;5802;p46"/>
              <p:cNvSpPr/>
              <p:nvPr/>
            </p:nvSpPr>
            <p:spPr>
              <a:xfrm>
                <a:off x="4929475" y="1837550"/>
                <a:ext cx="292625" cy="3310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41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8"/>
                    </a:cubicBezTo>
                    <a:cubicBezTo>
                      <a:pt x="1524" y="5478"/>
                      <a:pt x="2108" y="6847"/>
                      <a:pt x="2858" y="8097"/>
                    </a:cubicBezTo>
                    <a:cubicBezTo>
                      <a:pt x="3203" y="8657"/>
                      <a:pt x="3572" y="9192"/>
                      <a:pt x="3989" y="9692"/>
                    </a:cubicBezTo>
                    <a:cubicBezTo>
                      <a:pt x="6430" y="12586"/>
                      <a:pt x="9502" y="13145"/>
                      <a:pt x="10680" y="13241"/>
                    </a:cubicBezTo>
                    <a:cubicBezTo>
                      <a:pt x="10764" y="13181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1"/>
                    </a:cubicBezTo>
                    <a:cubicBezTo>
                      <a:pt x="11240" y="12681"/>
                      <a:pt x="11704" y="8990"/>
                      <a:pt x="8859" y="5597"/>
                    </a:cubicBezTo>
                    <a:cubicBezTo>
                      <a:pt x="8513" y="5192"/>
                      <a:pt x="8144" y="4799"/>
                      <a:pt x="7763" y="4454"/>
                    </a:cubicBezTo>
                    <a:cubicBezTo>
                      <a:pt x="6299" y="3108"/>
                      <a:pt x="4549" y="2049"/>
                      <a:pt x="3072" y="1322"/>
                    </a:cubicBezTo>
                    <a:cubicBezTo>
                      <a:pt x="1346" y="44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3" name="Google Shape;5803;p46"/>
              <p:cNvSpPr/>
              <p:nvPr/>
            </p:nvSpPr>
            <p:spPr>
              <a:xfrm>
                <a:off x="6572250" y="1891425"/>
                <a:ext cx="292900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5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83" y="4228"/>
                    </a:cubicBezTo>
                    <a:cubicBezTo>
                      <a:pt x="1500" y="5490"/>
                      <a:pt x="2072" y="6859"/>
                      <a:pt x="2846" y="8109"/>
                    </a:cubicBezTo>
                    <a:cubicBezTo>
                      <a:pt x="3191" y="8680"/>
                      <a:pt x="3560" y="9216"/>
                      <a:pt x="3977" y="9704"/>
                    </a:cubicBezTo>
                    <a:cubicBezTo>
                      <a:pt x="6417" y="12610"/>
                      <a:pt x="9477" y="13157"/>
                      <a:pt x="10656" y="13264"/>
                    </a:cubicBezTo>
                    <a:cubicBezTo>
                      <a:pt x="10751" y="13205"/>
                      <a:pt x="10870" y="13169"/>
                      <a:pt x="10989" y="13169"/>
                    </a:cubicBezTo>
                    <a:cubicBezTo>
                      <a:pt x="11049" y="13169"/>
                      <a:pt x="11109" y="13193"/>
                      <a:pt x="11168" y="13205"/>
                    </a:cubicBezTo>
                    <a:cubicBezTo>
                      <a:pt x="11251" y="12669"/>
                      <a:pt x="11716" y="8978"/>
                      <a:pt x="8858" y="5597"/>
                    </a:cubicBezTo>
                    <a:cubicBezTo>
                      <a:pt x="8513" y="5192"/>
                      <a:pt x="8144" y="4811"/>
                      <a:pt x="7751" y="4454"/>
                    </a:cubicBezTo>
                    <a:cubicBezTo>
                      <a:pt x="6298" y="3108"/>
                      <a:pt x="4536" y="2049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4" name="Google Shape;5804;p46"/>
              <p:cNvSpPr/>
              <p:nvPr/>
            </p:nvSpPr>
            <p:spPr>
              <a:xfrm>
                <a:off x="6102250" y="24551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698" y="3026"/>
                    </a:moveTo>
                    <a:cubicBezTo>
                      <a:pt x="8711" y="3026"/>
                      <a:pt x="8725" y="3026"/>
                      <a:pt x="8739" y="3027"/>
                    </a:cubicBezTo>
                    <a:cubicBezTo>
                      <a:pt x="9096" y="3027"/>
                      <a:pt x="9382" y="3337"/>
                      <a:pt x="9370" y="3694"/>
                    </a:cubicBezTo>
                    <a:cubicBezTo>
                      <a:pt x="9347" y="4037"/>
                      <a:pt x="9072" y="4315"/>
                      <a:pt x="8733" y="4315"/>
                    </a:cubicBezTo>
                    <a:cubicBezTo>
                      <a:pt x="8719" y="4315"/>
                      <a:pt x="8706" y="4314"/>
                      <a:pt x="8692" y="4313"/>
                    </a:cubicBezTo>
                    <a:cubicBezTo>
                      <a:pt x="8334" y="4301"/>
                      <a:pt x="8061" y="4004"/>
                      <a:pt x="8072" y="3647"/>
                    </a:cubicBezTo>
                    <a:cubicBezTo>
                      <a:pt x="8084" y="3303"/>
                      <a:pt x="8359" y="3026"/>
                      <a:pt x="8698" y="302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1"/>
                      <a:pt x="6668" y="3"/>
                    </a:cubicBezTo>
                    <a:cubicBezTo>
                      <a:pt x="3250" y="75"/>
                      <a:pt x="1000" y="1753"/>
                      <a:pt x="0" y="2706"/>
                    </a:cubicBezTo>
                    <a:cubicBezTo>
                      <a:pt x="202" y="2873"/>
                      <a:pt x="310" y="3111"/>
                      <a:pt x="298" y="3385"/>
                    </a:cubicBezTo>
                    <a:cubicBezTo>
                      <a:pt x="286" y="3623"/>
                      <a:pt x="179" y="3825"/>
                      <a:pt x="36" y="3980"/>
                    </a:cubicBezTo>
                    <a:cubicBezTo>
                      <a:pt x="1045" y="4862"/>
                      <a:pt x="3275" y="6376"/>
                      <a:pt x="6561" y="6376"/>
                    </a:cubicBezTo>
                    <a:cubicBezTo>
                      <a:pt x="6647" y="6376"/>
                      <a:pt x="6734" y="6375"/>
                      <a:pt x="6822" y="6373"/>
                    </a:cubicBezTo>
                    <a:cubicBezTo>
                      <a:pt x="11609" y="6266"/>
                      <a:pt x="16728" y="2968"/>
                      <a:pt x="16728" y="2968"/>
                    </a:cubicBezTo>
                    <a:cubicBezTo>
                      <a:pt x="16728" y="2968"/>
                      <a:pt x="11645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5" name="Google Shape;5805;p46"/>
              <p:cNvSpPr/>
              <p:nvPr/>
            </p:nvSpPr>
            <p:spPr>
              <a:xfrm>
                <a:off x="6116525" y="3031450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89" y="9085"/>
                      <a:pt x="6620" y="9216"/>
                      <a:pt x="6620" y="9395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77" y="9561"/>
                      <a:pt x="5977" y="9371"/>
                    </a:cubicBezTo>
                    <a:cubicBezTo>
                      <a:pt x="5977" y="9192"/>
                      <a:pt x="6132" y="9061"/>
                      <a:pt x="6311" y="9061"/>
                    </a:cubicBezTo>
                    <a:close/>
                    <a:moveTo>
                      <a:pt x="6314" y="12633"/>
                    </a:moveTo>
                    <a:cubicBezTo>
                      <a:pt x="6321" y="12633"/>
                      <a:pt x="6328" y="12633"/>
                      <a:pt x="6335" y="12633"/>
                    </a:cubicBezTo>
                    <a:cubicBezTo>
                      <a:pt x="6341" y="12633"/>
                      <a:pt x="6348" y="12633"/>
                      <a:pt x="6355" y="12633"/>
                    </a:cubicBezTo>
                    <a:cubicBezTo>
                      <a:pt x="6559" y="12633"/>
                      <a:pt x="6716" y="12807"/>
                      <a:pt x="6716" y="13014"/>
                    </a:cubicBezTo>
                    <a:cubicBezTo>
                      <a:pt x="6716" y="13217"/>
                      <a:pt x="6537" y="13383"/>
                      <a:pt x="6323" y="13383"/>
                    </a:cubicBezTo>
                    <a:cubicBezTo>
                      <a:pt x="6120" y="13383"/>
                      <a:pt x="5954" y="13205"/>
                      <a:pt x="5954" y="12990"/>
                    </a:cubicBezTo>
                    <a:cubicBezTo>
                      <a:pt x="5954" y="12795"/>
                      <a:pt x="6120" y="12633"/>
                      <a:pt x="6314" y="12633"/>
                    </a:cubicBezTo>
                    <a:close/>
                    <a:moveTo>
                      <a:pt x="2167" y="1"/>
                    </a:moveTo>
                    <a:cubicBezTo>
                      <a:pt x="2167" y="1"/>
                      <a:pt x="1" y="5704"/>
                      <a:pt x="882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37" y="13931"/>
                      <a:pt x="7144" y="9228"/>
                    </a:cubicBezTo>
                    <a:cubicBezTo>
                      <a:pt x="6263" y="4525"/>
                      <a:pt x="2167" y="1"/>
                      <a:pt x="21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6" name="Google Shape;5806;p46"/>
              <p:cNvSpPr/>
              <p:nvPr/>
            </p:nvSpPr>
            <p:spPr>
              <a:xfrm>
                <a:off x="5757850" y="2407850"/>
                <a:ext cx="2845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6" extrusionOk="0">
                    <a:moveTo>
                      <a:pt x="126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2"/>
                    </a:cubicBezTo>
                    <a:cubicBezTo>
                      <a:pt x="24" y="1263"/>
                      <a:pt x="24" y="1358"/>
                      <a:pt x="24" y="1442"/>
                    </a:cubicBezTo>
                    <a:cubicBezTo>
                      <a:pt x="24" y="1489"/>
                      <a:pt x="12" y="1549"/>
                      <a:pt x="12" y="1597"/>
                    </a:cubicBezTo>
                    <a:cubicBezTo>
                      <a:pt x="84" y="3097"/>
                      <a:pt x="560" y="5454"/>
                      <a:pt x="2465" y="7657"/>
                    </a:cubicBezTo>
                    <a:cubicBezTo>
                      <a:pt x="4870" y="10419"/>
                      <a:pt x="8835" y="12157"/>
                      <a:pt x="10561" y="12812"/>
                    </a:cubicBezTo>
                    <a:cubicBezTo>
                      <a:pt x="10657" y="12681"/>
                      <a:pt x="10788" y="12598"/>
                      <a:pt x="10966" y="12598"/>
                    </a:cubicBezTo>
                    <a:cubicBezTo>
                      <a:pt x="11157" y="12610"/>
                      <a:pt x="11323" y="12729"/>
                      <a:pt x="11383" y="12896"/>
                    </a:cubicBezTo>
                    <a:cubicBezTo>
                      <a:pt x="11157" y="11741"/>
                      <a:pt x="10073" y="6681"/>
                      <a:pt x="7311" y="3490"/>
                    </a:cubicBezTo>
                    <a:cubicBezTo>
                      <a:pt x="4380" y="114"/>
                      <a:pt x="620" y="1"/>
                      <a:pt x="1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7" name="Google Shape;5807;p46"/>
              <p:cNvSpPr/>
              <p:nvPr/>
            </p:nvSpPr>
            <p:spPr>
              <a:xfrm>
                <a:off x="6043300" y="273500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3" y="0"/>
                    </a:moveTo>
                    <a:cubicBezTo>
                      <a:pt x="13" y="12"/>
                      <a:pt x="13" y="24"/>
                      <a:pt x="1" y="48"/>
                    </a:cubicBezTo>
                    <a:lnTo>
                      <a:pt x="13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8" name="Google Shape;5808;p46"/>
              <p:cNvSpPr/>
              <p:nvPr/>
            </p:nvSpPr>
            <p:spPr>
              <a:xfrm>
                <a:off x="5296475" y="2153075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55"/>
                    </a:moveTo>
                    <a:cubicBezTo>
                      <a:pt x="7752" y="1655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14" y="2048"/>
                      <a:pt x="7442" y="1953"/>
                      <a:pt x="7442" y="1846"/>
                    </a:cubicBezTo>
                    <a:cubicBezTo>
                      <a:pt x="7442" y="1739"/>
                      <a:pt x="7526" y="1655"/>
                      <a:pt x="7645" y="1655"/>
                    </a:cubicBezTo>
                    <a:close/>
                    <a:moveTo>
                      <a:pt x="5139" y="5820"/>
                    </a:moveTo>
                    <a:cubicBezTo>
                      <a:pt x="5153" y="5820"/>
                      <a:pt x="5166" y="5821"/>
                      <a:pt x="5180" y="5823"/>
                    </a:cubicBezTo>
                    <a:cubicBezTo>
                      <a:pt x="5382" y="5823"/>
                      <a:pt x="5549" y="6001"/>
                      <a:pt x="5537" y="6204"/>
                    </a:cubicBezTo>
                    <a:cubicBezTo>
                      <a:pt x="5537" y="6410"/>
                      <a:pt x="5371" y="6561"/>
                      <a:pt x="5167" y="6561"/>
                    </a:cubicBezTo>
                    <a:cubicBezTo>
                      <a:pt x="5160" y="6561"/>
                      <a:pt x="5152" y="6561"/>
                      <a:pt x="5144" y="6561"/>
                    </a:cubicBezTo>
                    <a:cubicBezTo>
                      <a:pt x="4942" y="6549"/>
                      <a:pt x="4775" y="6382"/>
                      <a:pt x="4787" y="6180"/>
                    </a:cubicBezTo>
                    <a:cubicBezTo>
                      <a:pt x="4787" y="5979"/>
                      <a:pt x="4944" y="5820"/>
                      <a:pt x="5139" y="5820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40" y="1"/>
                      <a:pt x="4644" y="2429"/>
                      <a:pt x="1894" y="6335"/>
                    </a:cubicBezTo>
                    <a:cubicBezTo>
                      <a:pt x="906" y="7751"/>
                      <a:pt x="418" y="9156"/>
                      <a:pt x="191" y="10383"/>
                    </a:cubicBezTo>
                    <a:cubicBezTo>
                      <a:pt x="239" y="10371"/>
                      <a:pt x="298" y="10371"/>
                      <a:pt x="346" y="10371"/>
                    </a:cubicBezTo>
                    <a:cubicBezTo>
                      <a:pt x="775" y="10383"/>
                      <a:pt x="1120" y="10740"/>
                      <a:pt x="1096" y="11192"/>
                    </a:cubicBezTo>
                    <a:cubicBezTo>
                      <a:pt x="1084" y="11614"/>
                      <a:pt x="739" y="11955"/>
                      <a:pt x="309" y="11955"/>
                    </a:cubicBezTo>
                    <a:cubicBezTo>
                      <a:pt x="301" y="11955"/>
                      <a:pt x="294" y="11954"/>
                      <a:pt x="287" y="11954"/>
                    </a:cubicBezTo>
                    <a:cubicBezTo>
                      <a:pt x="191" y="11954"/>
                      <a:pt x="96" y="11919"/>
                      <a:pt x="25" y="11895"/>
                    </a:cubicBezTo>
                    <a:lnTo>
                      <a:pt x="25" y="11895"/>
                    </a:lnTo>
                    <a:cubicBezTo>
                      <a:pt x="1" y="13276"/>
                      <a:pt x="251" y="14193"/>
                      <a:pt x="251" y="14193"/>
                    </a:cubicBezTo>
                    <a:cubicBezTo>
                      <a:pt x="251" y="14193"/>
                      <a:pt x="4347" y="13919"/>
                      <a:pt x="7097" y="10002"/>
                    </a:cubicBezTo>
                    <a:cubicBezTo>
                      <a:pt x="9847" y="6085"/>
                      <a:pt x="10240" y="1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9" name="Google Shape;5809;p46"/>
              <p:cNvSpPr/>
              <p:nvPr/>
            </p:nvSpPr>
            <p:spPr>
              <a:xfrm>
                <a:off x="5563475" y="2970150"/>
                <a:ext cx="2345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93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90"/>
                      <a:pt x="8264" y="16192"/>
                      <a:pt x="8264" y="16192"/>
                    </a:cubicBezTo>
                    <a:cubicBezTo>
                      <a:pt x="8264" y="16192"/>
                      <a:pt x="9383" y="10192"/>
                      <a:pt x="7668" y="5727"/>
                    </a:cubicBezTo>
                    <a:cubicBezTo>
                      <a:pt x="5942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0" name="Google Shape;5810;p46"/>
              <p:cNvSpPr/>
              <p:nvPr/>
            </p:nvSpPr>
            <p:spPr>
              <a:xfrm>
                <a:off x="5400675" y="1791425"/>
                <a:ext cx="312850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67" extrusionOk="0">
                    <a:moveTo>
                      <a:pt x="5701" y="7857"/>
                    </a:moveTo>
                    <a:cubicBezTo>
                      <a:pt x="5713" y="7857"/>
                      <a:pt x="5726" y="7857"/>
                      <a:pt x="5739" y="7858"/>
                    </a:cubicBezTo>
                    <a:cubicBezTo>
                      <a:pt x="5965" y="7870"/>
                      <a:pt x="6156" y="8049"/>
                      <a:pt x="6144" y="8287"/>
                    </a:cubicBezTo>
                    <a:cubicBezTo>
                      <a:pt x="6132" y="8507"/>
                      <a:pt x="5964" y="8692"/>
                      <a:pt x="5736" y="8692"/>
                    </a:cubicBezTo>
                    <a:cubicBezTo>
                      <a:pt x="5729" y="8692"/>
                      <a:pt x="5722" y="8692"/>
                      <a:pt x="5715" y="8692"/>
                    </a:cubicBezTo>
                    <a:cubicBezTo>
                      <a:pt x="5477" y="8680"/>
                      <a:pt x="5298" y="8478"/>
                      <a:pt x="5310" y="8251"/>
                    </a:cubicBezTo>
                    <a:cubicBezTo>
                      <a:pt x="5321" y="8049"/>
                      <a:pt x="5482" y="7857"/>
                      <a:pt x="5701" y="7857"/>
                    </a:cubicBezTo>
                    <a:close/>
                    <a:moveTo>
                      <a:pt x="11715" y="1"/>
                    </a:moveTo>
                    <a:cubicBezTo>
                      <a:pt x="10650" y="1"/>
                      <a:pt x="7399" y="251"/>
                      <a:pt x="4655" y="3072"/>
                    </a:cubicBezTo>
                    <a:cubicBezTo>
                      <a:pt x="3631" y="4132"/>
                      <a:pt x="2798" y="5442"/>
                      <a:pt x="2131" y="6739"/>
                    </a:cubicBezTo>
                    <a:cubicBezTo>
                      <a:pt x="643" y="9621"/>
                      <a:pt x="0" y="12466"/>
                      <a:pt x="0" y="12466"/>
                    </a:cubicBezTo>
                    <a:cubicBezTo>
                      <a:pt x="0" y="12466"/>
                      <a:pt x="5906" y="10954"/>
                      <a:pt x="9239" y="7513"/>
                    </a:cubicBezTo>
                    <a:cubicBezTo>
                      <a:pt x="9418" y="7335"/>
                      <a:pt x="9573" y="7156"/>
                      <a:pt x="9716" y="6977"/>
                    </a:cubicBezTo>
                    <a:cubicBezTo>
                      <a:pt x="12513" y="3667"/>
                      <a:pt x="12073" y="12"/>
                      <a:pt x="12073" y="12"/>
                    </a:cubicBezTo>
                    <a:cubicBezTo>
                      <a:pt x="12073" y="12"/>
                      <a:pt x="11945" y="1"/>
                      <a:pt x="117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1" name="Google Shape;5811;p46"/>
              <p:cNvSpPr/>
              <p:nvPr/>
            </p:nvSpPr>
            <p:spPr>
              <a:xfrm>
                <a:off x="6469550" y="2981300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9"/>
                    </a:cubicBezTo>
                    <a:cubicBezTo>
                      <a:pt x="5632" y="2769"/>
                      <a:pt x="5656" y="2769"/>
                      <a:pt x="5692" y="2781"/>
                    </a:cubicBezTo>
                    <a:cubicBezTo>
                      <a:pt x="6001" y="2840"/>
                      <a:pt x="6227" y="3114"/>
                      <a:pt x="6204" y="3435"/>
                    </a:cubicBezTo>
                    <a:cubicBezTo>
                      <a:pt x="6192" y="3769"/>
                      <a:pt x="5953" y="4019"/>
                      <a:pt x="5644" y="4066"/>
                    </a:cubicBezTo>
                    <a:cubicBezTo>
                      <a:pt x="5620" y="4066"/>
                      <a:pt x="5602" y="4072"/>
                      <a:pt x="5581" y="4072"/>
                    </a:cubicBezTo>
                    <a:cubicBezTo>
                      <a:pt x="5571" y="4072"/>
                      <a:pt x="5561" y="4070"/>
                      <a:pt x="5549" y="4066"/>
                    </a:cubicBezTo>
                    <a:cubicBezTo>
                      <a:pt x="5191" y="4043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3" y="2281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4"/>
                      <a:pt x="367" y="9024"/>
                    </a:cubicBezTo>
                    <a:cubicBezTo>
                      <a:pt x="1175" y="9024"/>
                      <a:pt x="3222" y="8974"/>
                      <a:pt x="5489" y="8531"/>
                    </a:cubicBezTo>
                    <a:cubicBezTo>
                      <a:pt x="7085" y="8210"/>
                      <a:pt x="8799" y="7710"/>
                      <a:pt x="10275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2" name="Google Shape;5812;p46"/>
              <p:cNvSpPr/>
              <p:nvPr/>
            </p:nvSpPr>
            <p:spPr>
              <a:xfrm>
                <a:off x="1119775" y="3935075"/>
                <a:ext cx="4185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41" h="6377" extrusionOk="0">
                    <a:moveTo>
                      <a:pt x="8741" y="3015"/>
                    </a:moveTo>
                    <a:cubicBezTo>
                      <a:pt x="8748" y="3015"/>
                      <a:pt x="8756" y="3015"/>
                      <a:pt x="8763" y="3015"/>
                    </a:cubicBezTo>
                    <a:cubicBezTo>
                      <a:pt x="9097" y="3027"/>
                      <a:pt x="9382" y="3325"/>
                      <a:pt x="9382" y="3682"/>
                    </a:cubicBezTo>
                    <a:cubicBezTo>
                      <a:pt x="9371" y="4032"/>
                      <a:pt x="9085" y="4313"/>
                      <a:pt x="8737" y="4313"/>
                    </a:cubicBezTo>
                    <a:cubicBezTo>
                      <a:pt x="8730" y="4313"/>
                      <a:pt x="8723" y="4313"/>
                      <a:pt x="8716" y="4313"/>
                    </a:cubicBezTo>
                    <a:cubicBezTo>
                      <a:pt x="8359" y="4289"/>
                      <a:pt x="8073" y="3992"/>
                      <a:pt x="8085" y="3634"/>
                    </a:cubicBezTo>
                    <a:cubicBezTo>
                      <a:pt x="8108" y="3285"/>
                      <a:pt x="8394" y="3015"/>
                      <a:pt x="8741" y="3015"/>
                    </a:cubicBezTo>
                    <a:close/>
                    <a:moveTo>
                      <a:pt x="6912" y="1"/>
                    </a:moveTo>
                    <a:cubicBezTo>
                      <a:pt x="6838" y="1"/>
                      <a:pt x="6765" y="2"/>
                      <a:pt x="6692" y="3"/>
                    </a:cubicBezTo>
                    <a:cubicBezTo>
                      <a:pt x="3263" y="86"/>
                      <a:pt x="1024" y="1765"/>
                      <a:pt x="0" y="2718"/>
                    </a:cubicBezTo>
                    <a:cubicBezTo>
                      <a:pt x="203" y="2884"/>
                      <a:pt x="322" y="3122"/>
                      <a:pt x="298" y="3384"/>
                    </a:cubicBezTo>
                    <a:cubicBezTo>
                      <a:pt x="286" y="3622"/>
                      <a:pt x="179" y="3837"/>
                      <a:pt x="36" y="3980"/>
                    </a:cubicBezTo>
                    <a:cubicBezTo>
                      <a:pt x="1042" y="4858"/>
                      <a:pt x="3260" y="6377"/>
                      <a:pt x="6527" y="6377"/>
                    </a:cubicBezTo>
                    <a:cubicBezTo>
                      <a:pt x="6625" y="6377"/>
                      <a:pt x="6723" y="6376"/>
                      <a:pt x="6823" y="6373"/>
                    </a:cubicBezTo>
                    <a:cubicBezTo>
                      <a:pt x="11609" y="6278"/>
                      <a:pt x="16741" y="2968"/>
                      <a:pt x="16741" y="2968"/>
                    </a:cubicBezTo>
                    <a:cubicBezTo>
                      <a:pt x="16741" y="2968"/>
                      <a:pt x="11638" y="1"/>
                      <a:pt x="69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3" name="Google Shape;5813;p46"/>
              <p:cNvSpPr/>
              <p:nvPr/>
            </p:nvSpPr>
            <p:spPr>
              <a:xfrm>
                <a:off x="775675" y="3888100"/>
                <a:ext cx="2848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84" extrusionOk="0">
                    <a:moveTo>
                      <a:pt x="148" y="0"/>
                    </a:moveTo>
                    <a:cubicBezTo>
                      <a:pt x="106" y="0"/>
                      <a:pt x="84" y="1"/>
                      <a:pt x="84" y="1"/>
                    </a:cubicBezTo>
                    <a:cubicBezTo>
                      <a:pt x="84" y="1"/>
                      <a:pt x="1" y="453"/>
                      <a:pt x="1" y="1191"/>
                    </a:cubicBezTo>
                    <a:cubicBezTo>
                      <a:pt x="36" y="1263"/>
                      <a:pt x="36" y="1346"/>
                      <a:pt x="36" y="1441"/>
                    </a:cubicBezTo>
                    <a:cubicBezTo>
                      <a:pt x="36" y="1489"/>
                      <a:pt x="25" y="1549"/>
                      <a:pt x="25" y="1584"/>
                    </a:cubicBezTo>
                    <a:cubicBezTo>
                      <a:pt x="96" y="3096"/>
                      <a:pt x="572" y="5442"/>
                      <a:pt x="2477" y="7645"/>
                    </a:cubicBezTo>
                    <a:cubicBezTo>
                      <a:pt x="4870" y="10419"/>
                      <a:pt x="8847" y="12157"/>
                      <a:pt x="10573" y="12812"/>
                    </a:cubicBezTo>
                    <a:cubicBezTo>
                      <a:pt x="10675" y="12699"/>
                      <a:pt x="10798" y="12597"/>
                      <a:pt x="10963" y="12597"/>
                    </a:cubicBezTo>
                    <a:cubicBezTo>
                      <a:pt x="10972" y="12597"/>
                      <a:pt x="10981" y="12597"/>
                      <a:pt x="10990" y="12598"/>
                    </a:cubicBezTo>
                    <a:cubicBezTo>
                      <a:pt x="11169" y="12598"/>
                      <a:pt x="11335" y="12717"/>
                      <a:pt x="11395" y="12883"/>
                    </a:cubicBezTo>
                    <a:cubicBezTo>
                      <a:pt x="11169" y="11740"/>
                      <a:pt x="10085" y="6680"/>
                      <a:pt x="7311" y="3477"/>
                    </a:cubicBezTo>
                    <a:cubicBezTo>
                      <a:pt x="4398" y="123"/>
                      <a:pt x="677" y="0"/>
                      <a:pt x="1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4" name="Google Shape;5814;p46"/>
              <p:cNvSpPr/>
              <p:nvPr/>
            </p:nvSpPr>
            <p:spPr>
              <a:xfrm>
                <a:off x="1061125" y="421492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" y="25"/>
                      <a:pt x="1" y="37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5" name="Google Shape;5815;p46"/>
              <p:cNvSpPr/>
              <p:nvPr/>
            </p:nvSpPr>
            <p:spPr>
              <a:xfrm>
                <a:off x="3232525" y="3425850"/>
                <a:ext cx="292925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64" extrusionOk="0">
                    <a:moveTo>
                      <a:pt x="1" y="0"/>
                    </a:moveTo>
                    <a:cubicBezTo>
                      <a:pt x="1" y="1"/>
                      <a:pt x="287" y="1906"/>
                      <a:pt x="1084" y="4227"/>
                    </a:cubicBezTo>
                    <a:cubicBezTo>
                      <a:pt x="1501" y="5477"/>
                      <a:pt x="2084" y="6847"/>
                      <a:pt x="2846" y="8109"/>
                    </a:cubicBezTo>
                    <a:cubicBezTo>
                      <a:pt x="3192" y="8680"/>
                      <a:pt x="3561" y="9216"/>
                      <a:pt x="3978" y="9704"/>
                    </a:cubicBezTo>
                    <a:cubicBezTo>
                      <a:pt x="6418" y="12609"/>
                      <a:pt x="9478" y="13157"/>
                      <a:pt x="10657" y="13264"/>
                    </a:cubicBezTo>
                    <a:cubicBezTo>
                      <a:pt x="10752" y="13204"/>
                      <a:pt x="10871" y="13169"/>
                      <a:pt x="10990" y="13169"/>
                    </a:cubicBezTo>
                    <a:cubicBezTo>
                      <a:pt x="11050" y="13169"/>
                      <a:pt x="11109" y="13193"/>
                      <a:pt x="11169" y="13204"/>
                    </a:cubicBezTo>
                    <a:cubicBezTo>
                      <a:pt x="11252" y="12669"/>
                      <a:pt x="11717" y="8978"/>
                      <a:pt x="8859" y="5596"/>
                    </a:cubicBezTo>
                    <a:cubicBezTo>
                      <a:pt x="8514" y="5192"/>
                      <a:pt x="8145" y="4811"/>
                      <a:pt x="7752" y="4453"/>
                    </a:cubicBezTo>
                    <a:cubicBezTo>
                      <a:pt x="6299" y="3108"/>
                      <a:pt x="4537" y="2060"/>
                      <a:pt x="3073" y="1322"/>
                    </a:cubicBezTo>
                    <a:cubicBezTo>
                      <a:pt x="1346" y="45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6" name="Google Shape;5816;p46"/>
              <p:cNvSpPr/>
              <p:nvPr/>
            </p:nvSpPr>
            <p:spPr>
              <a:xfrm>
                <a:off x="1541550" y="28187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75" y="2759"/>
                    </a:moveTo>
                    <a:cubicBezTo>
                      <a:pt x="5582" y="2759"/>
                      <a:pt x="5589" y="2759"/>
                      <a:pt x="5596" y="2759"/>
                    </a:cubicBezTo>
                    <a:cubicBezTo>
                      <a:pt x="5620" y="2759"/>
                      <a:pt x="5656" y="2759"/>
                      <a:pt x="5680" y="2783"/>
                    </a:cubicBezTo>
                    <a:cubicBezTo>
                      <a:pt x="6001" y="2842"/>
                      <a:pt x="6216" y="3104"/>
                      <a:pt x="6216" y="3438"/>
                    </a:cubicBezTo>
                    <a:cubicBezTo>
                      <a:pt x="6204" y="3759"/>
                      <a:pt x="5966" y="4009"/>
                      <a:pt x="5656" y="4057"/>
                    </a:cubicBezTo>
                    <a:cubicBezTo>
                      <a:pt x="5632" y="4057"/>
                      <a:pt x="5614" y="4067"/>
                      <a:pt x="5593" y="4067"/>
                    </a:cubicBezTo>
                    <a:cubicBezTo>
                      <a:pt x="5583" y="4067"/>
                      <a:pt x="5573" y="4065"/>
                      <a:pt x="5561" y="4057"/>
                    </a:cubicBezTo>
                    <a:cubicBezTo>
                      <a:pt x="5192" y="4045"/>
                      <a:pt x="4906" y="3747"/>
                      <a:pt x="4930" y="3390"/>
                    </a:cubicBezTo>
                    <a:cubicBezTo>
                      <a:pt x="4941" y="3040"/>
                      <a:pt x="5227" y="2759"/>
                      <a:pt x="5575" y="2759"/>
                    </a:cubicBezTo>
                    <a:close/>
                    <a:moveTo>
                      <a:pt x="12120" y="0"/>
                    </a:moveTo>
                    <a:cubicBezTo>
                      <a:pt x="10720" y="0"/>
                      <a:pt x="8961" y="289"/>
                      <a:pt x="7132" y="1318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298" y="4878"/>
                      <a:pt x="0" y="9010"/>
                      <a:pt x="0" y="9010"/>
                    </a:cubicBezTo>
                    <a:cubicBezTo>
                      <a:pt x="0" y="9010"/>
                      <a:pt x="156" y="9016"/>
                      <a:pt x="433" y="9016"/>
                    </a:cubicBezTo>
                    <a:cubicBezTo>
                      <a:pt x="1283" y="9016"/>
                      <a:pt x="3281" y="8961"/>
                      <a:pt x="5489" y="8522"/>
                    </a:cubicBezTo>
                    <a:cubicBezTo>
                      <a:pt x="7085" y="8212"/>
                      <a:pt x="8799" y="7700"/>
                      <a:pt x="10264" y="6867"/>
                    </a:cubicBezTo>
                    <a:cubicBezTo>
                      <a:pt x="14431" y="4509"/>
                      <a:pt x="15110" y="473"/>
                      <a:pt x="15110" y="473"/>
                    </a:cubicBezTo>
                    <a:cubicBezTo>
                      <a:pt x="15110" y="473"/>
                      <a:pt x="13909" y="0"/>
                      <a:pt x="1212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7" name="Google Shape;5817;p46"/>
              <p:cNvSpPr/>
              <p:nvPr/>
            </p:nvSpPr>
            <p:spPr>
              <a:xfrm>
                <a:off x="1589775" y="3371675"/>
                <a:ext cx="292925" cy="331325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53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7"/>
                    </a:cubicBezTo>
                    <a:cubicBezTo>
                      <a:pt x="1512" y="5489"/>
                      <a:pt x="2084" y="6858"/>
                      <a:pt x="2846" y="8109"/>
                    </a:cubicBezTo>
                    <a:cubicBezTo>
                      <a:pt x="3191" y="8668"/>
                      <a:pt x="3560" y="9204"/>
                      <a:pt x="3977" y="9704"/>
                    </a:cubicBezTo>
                    <a:cubicBezTo>
                      <a:pt x="6418" y="12597"/>
                      <a:pt x="9490" y="13157"/>
                      <a:pt x="10656" y="13252"/>
                    </a:cubicBezTo>
                    <a:cubicBezTo>
                      <a:pt x="10752" y="13193"/>
                      <a:pt x="10871" y="13169"/>
                      <a:pt x="10990" y="13169"/>
                    </a:cubicBezTo>
                    <a:cubicBezTo>
                      <a:pt x="11049" y="13169"/>
                      <a:pt x="11109" y="13181"/>
                      <a:pt x="11168" y="13193"/>
                    </a:cubicBezTo>
                    <a:cubicBezTo>
                      <a:pt x="11252" y="12657"/>
                      <a:pt x="11716" y="8966"/>
                      <a:pt x="8859" y="5596"/>
                    </a:cubicBezTo>
                    <a:cubicBezTo>
                      <a:pt x="8513" y="5192"/>
                      <a:pt x="8144" y="4799"/>
                      <a:pt x="7763" y="4442"/>
                    </a:cubicBezTo>
                    <a:cubicBezTo>
                      <a:pt x="6299" y="3108"/>
                      <a:pt x="4537" y="2048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8" name="Google Shape;5818;p46"/>
              <p:cNvSpPr/>
              <p:nvPr/>
            </p:nvSpPr>
            <p:spPr>
              <a:xfrm>
                <a:off x="1551675" y="3870550"/>
                <a:ext cx="207175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8" extrusionOk="0">
                    <a:moveTo>
                      <a:pt x="8275" y="0"/>
                    </a:moveTo>
                    <a:lnTo>
                      <a:pt x="8275" y="0"/>
                    </a:lnTo>
                    <a:cubicBezTo>
                      <a:pt x="8275" y="0"/>
                      <a:pt x="5906" y="1203"/>
                      <a:pt x="3882" y="3155"/>
                    </a:cubicBezTo>
                    <a:cubicBezTo>
                      <a:pt x="3167" y="3834"/>
                      <a:pt x="2501" y="4608"/>
                      <a:pt x="1977" y="5465"/>
                    </a:cubicBezTo>
                    <a:cubicBezTo>
                      <a:pt x="0" y="8716"/>
                      <a:pt x="1096" y="11788"/>
                      <a:pt x="1096" y="11788"/>
                    </a:cubicBezTo>
                    <a:cubicBezTo>
                      <a:pt x="1096" y="11788"/>
                      <a:pt x="2274" y="11621"/>
                      <a:pt x="3632" y="10787"/>
                    </a:cubicBezTo>
                    <a:cubicBezTo>
                      <a:pt x="4537" y="10240"/>
                      <a:pt x="5513" y="9394"/>
                      <a:pt x="6311" y="8097"/>
                    </a:cubicBezTo>
                    <a:cubicBezTo>
                      <a:pt x="8287" y="4846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9" name="Google Shape;5819;p46"/>
              <p:cNvSpPr/>
              <p:nvPr/>
            </p:nvSpPr>
            <p:spPr>
              <a:xfrm>
                <a:off x="2762525" y="3989550"/>
                <a:ext cx="4188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6376" extrusionOk="0">
                    <a:moveTo>
                      <a:pt x="8719" y="3003"/>
                    </a:moveTo>
                    <a:cubicBezTo>
                      <a:pt x="8726" y="3003"/>
                      <a:pt x="8733" y="3003"/>
                      <a:pt x="8740" y="3003"/>
                    </a:cubicBezTo>
                    <a:cubicBezTo>
                      <a:pt x="9097" y="3027"/>
                      <a:pt x="9383" y="3325"/>
                      <a:pt x="9371" y="3682"/>
                    </a:cubicBezTo>
                    <a:cubicBezTo>
                      <a:pt x="9348" y="4032"/>
                      <a:pt x="9062" y="4301"/>
                      <a:pt x="8715" y="4301"/>
                    </a:cubicBezTo>
                    <a:cubicBezTo>
                      <a:pt x="8707" y="4301"/>
                      <a:pt x="8700" y="4301"/>
                      <a:pt x="8692" y="4301"/>
                    </a:cubicBezTo>
                    <a:cubicBezTo>
                      <a:pt x="8335" y="4301"/>
                      <a:pt x="8061" y="3991"/>
                      <a:pt x="8073" y="3634"/>
                    </a:cubicBezTo>
                    <a:cubicBezTo>
                      <a:pt x="8085" y="3284"/>
                      <a:pt x="8371" y="3003"/>
                      <a:pt x="8719" y="3003"/>
                    </a:cubicBezTo>
                    <a:close/>
                    <a:moveTo>
                      <a:pt x="6939" y="0"/>
                    </a:moveTo>
                    <a:cubicBezTo>
                      <a:pt x="6856" y="0"/>
                      <a:pt x="6774" y="1"/>
                      <a:pt x="6692" y="3"/>
                    </a:cubicBezTo>
                    <a:cubicBezTo>
                      <a:pt x="3263" y="74"/>
                      <a:pt x="1013" y="1753"/>
                      <a:pt x="1" y="2706"/>
                    </a:cubicBezTo>
                    <a:cubicBezTo>
                      <a:pt x="203" y="2872"/>
                      <a:pt x="322" y="3110"/>
                      <a:pt x="299" y="3384"/>
                    </a:cubicBezTo>
                    <a:cubicBezTo>
                      <a:pt x="287" y="3622"/>
                      <a:pt x="180" y="3825"/>
                      <a:pt x="37" y="3980"/>
                    </a:cubicBezTo>
                    <a:cubicBezTo>
                      <a:pt x="1046" y="4861"/>
                      <a:pt x="3276" y="6376"/>
                      <a:pt x="6562" y="6376"/>
                    </a:cubicBezTo>
                    <a:cubicBezTo>
                      <a:pt x="6648" y="6376"/>
                      <a:pt x="6735" y="6375"/>
                      <a:pt x="6823" y="6373"/>
                    </a:cubicBezTo>
                    <a:cubicBezTo>
                      <a:pt x="11610" y="6266"/>
                      <a:pt x="16753" y="2967"/>
                      <a:pt x="16753" y="2967"/>
                    </a:cubicBezTo>
                    <a:cubicBezTo>
                      <a:pt x="16753" y="2967"/>
                      <a:pt x="11658" y="0"/>
                      <a:pt x="693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0" name="Google Shape;5820;p46"/>
              <p:cNvSpPr/>
              <p:nvPr/>
            </p:nvSpPr>
            <p:spPr>
              <a:xfrm>
                <a:off x="2418450" y="3942250"/>
                <a:ext cx="284575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7" extrusionOk="0">
                    <a:moveTo>
                      <a:pt x="135" y="1"/>
                    </a:moveTo>
                    <a:cubicBezTo>
                      <a:pt x="94" y="1"/>
                      <a:pt x="72" y="2"/>
                      <a:pt x="72" y="2"/>
                    </a:cubicBezTo>
                    <a:cubicBezTo>
                      <a:pt x="72" y="2"/>
                      <a:pt x="0" y="466"/>
                      <a:pt x="0" y="1192"/>
                    </a:cubicBezTo>
                    <a:cubicBezTo>
                      <a:pt x="36" y="1264"/>
                      <a:pt x="36" y="1359"/>
                      <a:pt x="36" y="1442"/>
                    </a:cubicBezTo>
                    <a:cubicBezTo>
                      <a:pt x="36" y="1490"/>
                      <a:pt x="12" y="1550"/>
                      <a:pt x="12" y="1597"/>
                    </a:cubicBezTo>
                    <a:cubicBezTo>
                      <a:pt x="96" y="3097"/>
                      <a:pt x="572" y="5455"/>
                      <a:pt x="2477" y="7657"/>
                    </a:cubicBezTo>
                    <a:cubicBezTo>
                      <a:pt x="4870" y="10420"/>
                      <a:pt x="8847" y="12158"/>
                      <a:pt x="10573" y="12813"/>
                    </a:cubicBezTo>
                    <a:cubicBezTo>
                      <a:pt x="10656" y="12682"/>
                      <a:pt x="10787" y="12599"/>
                      <a:pt x="10966" y="12599"/>
                    </a:cubicBezTo>
                    <a:cubicBezTo>
                      <a:pt x="11168" y="12610"/>
                      <a:pt x="11311" y="12729"/>
                      <a:pt x="11383" y="12896"/>
                    </a:cubicBezTo>
                    <a:cubicBezTo>
                      <a:pt x="11168" y="11741"/>
                      <a:pt x="10073" y="6681"/>
                      <a:pt x="7311" y="3490"/>
                    </a:cubicBezTo>
                    <a:cubicBezTo>
                      <a:pt x="4397" y="124"/>
                      <a:pt x="664" y="1"/>
                      <a:pt x="13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1" name="Google Shape;5821;p46"/>
              <p:cNvSpPr/>
              <p:nvPr/>
            </p:nvSpPr>
            <p:spPr>
              <a:xfrm>
                <a:off x="2703600" y="4269400"/>
                <a:ext cx="6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9" extrusionOk="0">
                    <a:moveTo>
                      <a:pt x="12" y="1"/>
                    </a:moveTo>
                    <a:cubicBezTo>
                      <a:pt x="12" y="13"/>
                      <a:pt x="12" y="24"/>
                      <a:pt x="0" y="48"/>
                    </a:cubicBezTo>
                    <a:lnTo>
                      <a:pt x="12" y="48"/>
                    </a:lnTo>
                    <a:cubicBezTo>
                      <a:pt x="12" y="48"/>
                      <a:pt x="24" y="13"/>
                      <a:pt x="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2" name="Google Shape;5822;p46"/>
              <p:cNvSpPr/>
              <p:nvPr/>
            </p:nvSpPr>
            <p:spPr>
              <a:xfrm>
                <a:off x="1956775" y="3687200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67"/>
                    </a:moveTo>
                    <a:cubicBezTo>
                      <a:pt x="7752" y="1667"/>
                      <a:pt x="7835" y="1750"/>
                      <a:pt x="7835" y="1869"/>
                    </a:cubicBezTo>
                    <a:cubicBezTo>
                      <a:pt x="7835" y="1977"/>
                      <a:pt x="7752" y="2060"/>
                      <a:pt x="7633" y="2060"/>
                    </a:cubicBezTo>
                    <a:cubicBezTo>
                      <a:pt x="7525" y="2048"/>
                      <a:pt x="7442" y="1965"/>
                      <a:pt x="7442" y="1857"/>
                    </a:cubicBezTo>
                    <a:cubicBezTo>
                      <a:pt x="7442" y="1750"/>
                      <a:pt x="7525" y="1667"/>
                      <a:pt x="7645" y="1667"/>
                    </a:cubicBezTo>
                    <a:close/>
                    <a:moveTo>
                      <a:pt x="5158" y="5810"/>
                    </a:moveTo>
                    <a:cubicBezTo>
                      <a:pt x="5165" y="5810"/>
                      <a:pt x="5173" y="5810"/>
                      <a:pt x="5180" y="5810"/>
                    </a:cubicBezTo>
                    <a:cubicBezTo>
                      <a:pt x="5382" y="5810"/>
                      <a:pt x="5549" y="5989"/>
                      <a:pt x="5537" y="6203"/>
                    </a:cubicBezTo>
                    <a:cubicBezTo>
                      <a:pt x="5537" y="6399"/>
                      <a:pt x="5370" y="6561"/>
                      <a:pt x="5166" y="6561"/>
                    </a:cubicBezTo>
                    <a:cubicBezTo>
                      <a:pt x="5159" y="6561"/>
                      <a:pt x="5151" y="6561"/>
                      <a:pt x="5144" y="6560"/>
                    </a:cubicBezTo>
                    <a:cubicBezTo>
                      <a:pt x="4942" y="6560"/>
                      <a:pt x="4775" y="6382"/>
                      <a:pt x="4787" y="6168"/>
                    </a:cubicBezTo>
                    <a:cubicBezTo>
                      <a:pt x="4810" y="5972"/>
                      <a:pt x="4955" y="5810"/>
                      <a:pt x="5158" y="5810"/>
                    </a:cubicBezTo>
                    <a:close/>
                    <a:moveTo>
                      <a:pt x="10240" y="0"/>
                    </a:moveTo>
                    <a:cubicBezTo>
                      <a:pt x="10240" y="0"/>
                      <a:pt x="4644" y="2417"/>
                      <a:pt x="1894" y="6334"/>
                    </a:cubicBezTo>
                    <a:cubicBezTo>
                      <a:pt x="906" y="7751"/>
                      <a:pt x="417" y="9144"/>
                      <a:pt x="191" y="10382"/>
                    </a:cubicBezTo>
                    <a:cubicBezTo>
                      <a:pt x="239" y="10370"/>
                      <a:pt x="298" y="10370"/>
                      <a:pt x="346" y="10370"/>
                    </a:cubicBezTo>
                    <a:cubicBezTo>
                      <a:pt x="775" y="10382"/>
                      <a:pt x="1120" y="10740"/>
                      <a:pt x="1096" y="11192"/>
                    </a:cubicBezTo>
                    <a:cubicBezTo>
                      <a:pt x="1085" y="11607"/>
                      <a:pt x="750" y="11943"/>
                      <a:pt x="329" y="11943"/>
                    </a:cubicBezTo>
                    <a:cubicBezTo>
                      <a:pt x="315" y="11943"/>
                      <a:pt x="301" y="11943"/>
                      <a:pt x="286" y="11942"/>
                    </a:cubicBezTo>
                    <a:cubicBezTo>
                      <a:pt x="191" y="11942"/>
                      <a:pt x="108" y="11918"/>
                      <a:pt x="25" y="11883"/>
                    </a:cubicBezTo>
                    <a:lnTo>
                      <a:pt x="25" y="11883"/>
                    </a:lnTo>
                    <a:cubicBezTo>
                      <a:pt x="1" y="13276"/>
                      <a:pt x="251" y="14192"/>
                      <a:pt x="251" y="14192"/>
                    </a:cubicBezTo>
                    <a:cubicBezTo>
                      <a:pt x="251" y="14192"/>
                      <a:pt x="4346" y="13930"/>
                      <a:pt x="7097" y="10013"/>
                    </a:cubicBezTo>
                    <a:cubicBezTo>
                      <a:pt x="9871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3" name="Google Shape;5823;p46"/>
              <p:cNvSpPr/>
              <p:nvPr/>
            </p:nvSpPr>
            <p:spPr>
              <a:xfrm>
                <a:off x="4405300" y="40434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7" y="3027"/>
                    </a:moveTo>
                    <a:cubicBezTo>
                      <a:pt x="8725" y="3027"/>
                      <a:pt x="8732" y="3027"/>
                      <a:pt x="8740" y="3027"/>
                    </a:cubicBezTo>
                    <a:cubicBezTo>
                      <a:pt x="9097" y="3039"/>
                      <a:pt x="9383" y="3337"/>
                      <a:pt x="9359" y="3694"/>
                    </a:cubicBezTo>
                    <a:cubicBezTo>
                      <a:pt x="9347" y="4044"/>
                      <a:pt x="9061" y="4325"/>
                      <a:pt x="8714" y="4325"/>
                    </a:cubicBezTo>
                    <a:cubicBezTo>
                      <a:pt x="8706" y="4325"/>
                      <a:pt x="8699" y="4325"/>
                      <a:pt x="8692" y="4325"/>
                    </a:cubicBezTo>
                    <a:cubicBezTo>
                      <a:pt x="8335" y="4301"/>
                      <a:pt x="8049" y="4003"/>
                      <a:pt x="8073" y="3646"/>
                    </a:cubicBezTo>
                    <a:cubicBezTo>
                      <a:pt x="8085" y="3296"/>
                      <a:pt x="8370" y="3027"/>
                      <a:pt x="8717" y="3027"/>
                    </a:cubicBezTo>
                    <a:close/>
                    <a:moveTo>
                      <a:pt x="6927" y="0"/>
                    </a:moveTo>
                    <a:cubicBezTo>
                      <a:pt x="6845" y="0"/>
                      <a:pt x="6762" y="1"/>
                      <a:pt x="6680" y="3"/>
                    </a:cubicBezTo>
                    <a:cubicBezTo>
                      <a:pt x="3263" y="74"/>
                      <a:pt x="1013" y="1765"/>
                      <a:pt x="1" y="2717"/>
                    </a:cubicBezTo>
                    <a:cubicBezTo>
                      <a:pt x="191" y="2872"/>
                      <a:pt x="310" y="3110"/>
                      <a:pt x="298" y="3384"/>
                    </a:cubicBezTo>
                    <a:cubicBezTo>
                      <a:pt x="286" y="3622"/>
                      <a:pt x="179" y="3825"/>
                      <a:pt x="36" y="3980"/>
                    </a:cubicBezTo>
                    <a:cubicBezTo>
                      <a:pt x="1042" y="4858"/>
                      <a:pt x="3260" y="6377"/>
                      <a:pt x="6528" y="6377"/>
                    </a:cubicBezTo>
                    <a:cubicBezTo>
                      <a:pt x="6625" y="6377"/>
                      <a:pt x="6723" y="6375"/>
                      <a:pt x="6823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57" y="0"/>
                      <a:pt x="69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4" name="Google Shape;5824;p46"/>
              <p:cNvSpPr/>
              <p:nvPr/>
            </p:nvSpPr>
            <p:spPr>
              <a:xfrm>
                <a:off x="4061200" y="3996150"/>
                <a:ext cx="284600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96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1"/>
                    </a:cubicBezTo>
                    <a:cubicBezTo>
                      <a:pt x="25" y="1275"/>
                      <a:pt x="25" y="1358"/>
                      <a:pt x="25" y="1453"/>
                    </a:cubicBezTo>
                    <a:cubicBezTo>
                      <a:pt x="25" y="1489"/>
                      <a:pt x="13" y="1549"/>
                      <a:pt x="13" y="1596"/>
                    </a:cubicBezTo>
                    <a:cubicBezTo>
                      <a:pt x="84" y="3096"/>
                      <a:pt x="560" y="5454"/>
                      <a:pt x="2465" y="7656"/>
                    </a:cubicBezTo>
                    <a:cubicBezTo>
                      <a:pt x="4871" y="10419"/>
                      <a:pt x="8835" y="12169"/>
                      <a:pt x="10562" y="12824"/>
                    </a:cubicBezTo>
                    <a:cubicBezTo>
                      <a:pt x="10657" y="12681"/>
                      <a:pt x="10788" y="12598"/>
                      <a:pt x="10967" y="12598"/>
                    </a:cubicBezTo>
                    <a:cubicBezTo>
                      <a:pt x="11157" y="12621"/>
                      <a:pt x="11312" y="12729"/>
                      <a:pt x="11383" y="12895"/>
                    </a:cubicBezTo>
                    <a:cubicBezTo>
                      <a:pt x="11157" y="11752"/>
                      <a:pt x="10074" y="6692"/>
                      <a:pt x="7299" y="3489"/>
                    </a:cubicBezTo>
                    <a:cubicBezTo>
                      <a:pt x="4379" y="114"/>
                      <a:pt x="621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5" name="Google Shape;5825;p46"/>
              <p:cNvSpPr/>
              <p:nvPr/>
            </p:nvSpPr>
            <p:spPr>
              <a:xfrm>
                <a:off x="4346650" y="432327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3" y="13"/>
                      <a:pt x="13" y="36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6" name="Google Shape;5826;p46"/>
              <p:cNvSpPr/>
              <p:nvPr/>
            </p:nvSpPr>
            <p:spPr>
              <a:xfrm>
                <a:off x="3599850" y="3741375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32" y="1655"/>
                    </a:moveTo>
                    <a:cubicBezTo>
                      <a:pt x="7739" y="1655"/>
                      <a:pt x="7823" y="1738"/>
                      <a:pt x="7823" y="1857"/>
                    </a:cubicBezTo>
                    <a:cubicBezTo>
                      <a:pt x="7823" y="1965"/>
                      <a:pt x="7739" y="2060"/>
                      <a:pt x="7620" y="2060"/>
                    </a:cubicBezTo>
                    <a:cubicBezTo>
                      <a:pt x="7513" y="2060"/>
                      <a:pt x="7430" y="1965"/>
                      <a:pt x="7430" y="1846"/>
                    </a:cubicBezTo>
                    <a:cubicBezTo>
                      <a:pt x="7430" y="1738"/>
                      <a:pt x="7513" y="1655"/>
                      <a:pt x="7632" y="1655"/>
                    </a:cubicBezTo>
                    <a:close/>
                    <a:moveTo>
                      <a:pt x="5144" y="5822"/>
                    </a:moveTo>
                    <a:cubicBezTo>
                      <a:pt x="5152" y="5822"/>
                      <a:pt x="5160" y="5822"/>
                      <a:pt x="5168" y="5822"/>
                    </a:cubicBezTo>
                    <a:cubicBezTo>
                      <a:pt x="5370" y="5822"/>
                      <a:pt x="5537" y="6001"/>
                      <a:pt x="5525" y="6203"/>
                    </a:cubicBezTo>
                    <a:cubicBezTo>
                      <a:pt x="5525" y="6404"/>
                      <a:pt x="5368" y="6563"/>
                      <a:pt x="5172" y="6563"/>
                    </a:cubicBezTo>
                    <a:cubicBezTo>
                      <a:pt x="5159" y="6563"/>
                      <a:pt x="5146" y="6562"/>
                      <a:pt x="5132" y="6560"/>
                    </a:cubicBezTo>
                    <a:cubicBezTo>
                      <a:pt x="4929" y="6548"/>
                      <a:pt x="4775" y="6382"/>
                      <a:pt x="4775" y="6179"/>
                    </a:cubicBezTo>
                    <a:cubicBezTo>
                      <a:pt x="4775" y="5973"/>
                      <a:pt x="4941" y="5822"/>
                      <a:pt x="5144" y="5822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39" y="0"/>
                      <a:pt x="4644" y="2429"/>
                      <a:pt x="1893" y="6346"/>
                    </a:cubicBezTo>
                    <a:cubicBezTo>
                      <a:pt x="905" y="7751"/>
                      <a:pt x="417" y="9156"/>
                      <a:pt x="191" y="10394"/>
                    </a:cubicBezTo>
                    <a:cubicBezTo>
                      <a:pt x="238" y="10370"/>
                      <a:pt x="298" y="10370"/>
                      <a:pt x="345" y="10370"/>
                    </a:cubicBezTo>
                    <a:cubicBezTo>
                      <a:pt x="774" y="10394"/>
                      <a:pt x="1119" y="10751"/>
                      <a:pt x="1096" y="11192"/>
                    </a:cubicBezTo>
                    <a:cubicBezTo>
                      <a:pt x="1084" y="11613"/>
                      <a:pt x="738" y="11954"/>
                      <a:pt x="308" y="11954"/>
                    </a:cubicBezTo>
                    <a:cubicBezTo>
                      <a:pt x="301" y="11954"/>
                      <a:pt x="293" y="11954"/>
                      <a:pt x="286" y="11954"/>
                    </a:cubicBezTo>
                    <a:cubicBezTo>
                      <a:pt x="191" y="11954"/>
                      <a:pt x="107" y="11918"/>
                      <a:pt x="24" y="11894"/>
                    </a:cubicBezTo>
                    <a:lnTo>
                      <a:pt x="24" y="11894"/>
                    </a:lnTo>
                    <a:cubicBezTo>
                      <a:pt x="0" y="13275"/>
                      <a:pt x="250" y="14204"/>
                      <a:pt x="250" y="14204"/>
                    </a:cubicBezTo>
                    <a:cubicBezTo>
                      <a:pt x="250" y="14204"/>
                      <a:pt x="4346" y="13918"/>
                      <a:pt x="7096" y="10001"/>
                    </a:cubicBezTo>
                    <a:cubicBezTo>
                      <a:pt x="9847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7" name="Google Shape;5827;p46"/>
              <p:cNvSpPr/>
              <p:nvPr/>
            </p:nvSpPr>
            <p:spPr>
              <a:xfrm>
                <a:off x="3704025" y="3379725"/>
                <a:ext cx="312850" cy="311950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8" extrusionOk="0">
                    <a:moveTo>
                      <a:pt x="5706" y="7858"/>
                    </a:moveTo>
                    <a:cubicBezTo>
                      <a:pt x="5713" y="7858"/>
                      <a:pt x="5720" y="7858"/>
                      <a:pt x="5727" y="7858"/>
                    </a:cubicBezTo>
                    <a:cubicBezTo>
                      <a:pt x="5954" y="7858"/>
                      <a:pt x="6132" y="8049"/>
                      <a:pt x="6132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3" y="8692"/>
                    </a:cubicBezTo>
                    <a:cubicBezTo>
                      <a:pt x="5477" y="8680"/>
                      <a:pt x="5287" y="8501"/>
                      <a:pt x="5299" y="8263"/>
                    </a:cubicBezTo>
                    <a:cubicBezTo>
                      <a:pt x="5310" y="8043"/>
                      <a:pt x="5479" y="7858"/>
                      <a:pt x="5706" y="7858"/>
                    </a:cubicBezTo>
                    <a:close/>
                    <a:moveTo>
                      <a:pt x="11718" y="0"/>
                    </a:moveTo>
                    <a:cubicBezTo>
                      <a:pt x="10654" y="0"/>
                      <a:pt x="7401" y="251"/>
                      <a:pt x="4656" y="3084"/>
                    </a:cubicBezTo>
                    <a:cubicBezTo>
                      <a:pt x="3632" y="4143"/>
                      <a:pt x="2798" y="5453"/>
                      <a:pt x="2132" y="6739"/>
                    </a:cubicBezTo>
                    <a:cubicBezTo>
                      <a:pt x="620" y="9632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13"/>
                    </a:cubicBezTo>
                    <a:cubicBezTo>
                      <a:pt x="9418" y="7334"/>
                      <a:pt x="9573" y="7156"/>
                      <a:pt x="9716" y="6977"/>
                    </a:cubicBezTo>
                    <a:cubicBezTo>
                      <a:pt x="12514" y="3679"/>
                      <a:pt x="12073" y="12"/>
                      <a:pt x="12073" y="12"/>
                    </a:cubicBezTo>
                    <a:cubicBezTo>
                      <a:pt x="12073" y="12"/>
                      <a:pt x="11946" y="0"/>
                      <a:pt x="1171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8" name="Google Shape;5828;p46"/>
              <p:cNvSpPr/>
              <p:nvPr/>
            </p:nvSpPr>
            <p:spPr>
              <a:xfrm>
                <a:off x="4875300" y="3480325"/>
                <a:ext cx="292925" cy="3310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40" extrusionOk="0">
                    <a:moveTo>
                      <a:pt x="0" y="0"/>
                    </a:moveTo>
                    <a:cubicBezTo>
                      <a:pt x="0" y="0"/>
                      <a:pt x="286" y="1893"/>
                      <a:pt x="1084" y="4227"/>
                    </a:cubicBezTo>
                    <a:cubicBezTo>
                      <a:pt x="1513" y="5465"/>
                      <a:pt x="2096" y="6846"/>
                      <a:pt x="2858" y="8097"/>
                    </a:cubicBezTo>
                    <a:cubicBezTo>
                      <a:pt x="3203" y="8656"/>
                      <a:pt x="3572" y="9192"/>
                      <a:pt x="3989" y="9680"/>
                    </a:cubicBezTo>
                    <a:cubicBezTo>
                      <a:pt x="6430" y="12585"/>
                      <a:pt x="9490" y="13133"/>
                      <a:pt x="10668" y="13240"/>
                    </a:cubicBezTo>
                    <a:cubicBezTo>
                      <a:pt x="10764" y="13180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0"/>
                    </a:cubicBezTo>
                    <a:cubicBezTo>
                      <a:pt x="11252" y="12657"/>
                      <a:pt x="11716" y="8989"/>
                      <a:pt x="8859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87" y="3108"/>
                      <a:pt x="4537" y="2048"/>
                      <a:pt x="3060" y="1322"/>
                    </a:cubicBezTo>
                    <a:cubicBezTo>
                      <a:pt x="1334" y="44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9" name="Google Shape;5829;p46"/>
              <p:cNvSpPr/>
              <p:nvPr/>
            </p:nvSpPr>
            <p:spPr>
              <a:xfrm>
                <a:off x="6048075" y="409787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6"/>
                    </a:moveTo>
                    <a:cubicBezTo>
                      <a:pt x="8725" y="3016"/>
                      <a:pt x="8732" y="3016"/>
                      <a:pt x="8739" y="3016"/>
                    </a:cubicBezTo>
                    <a:cubicBezTo>
                      <a:pt x="9096" y="3016"/>
                      <a:pt x="9370" y="3314"/>
                      <a:pt x="9358" y="3695"/>
                    </a:cubicBezTo>
                    <a:cubicBezTo>
                      <a:pt x="9347" y="4044"/>
                      <a:pt x="9061" y="4314"/>
                      <a:pt x="8714" y="4314"/>
                    </a:cubicBezTo>
                    <a:cubicBezTo>
                      <a:pt x="8707" y="4314"/>
                      <a:pt x="8699" y="4314"/>
                      <a:pt x="8692" y="4314"/>
                    </a:cubicBezTo>
                    <a:cubicBezTo>
                      <a:pt x="8334" y="4302"/>
                      <a:pt x="8049" y="4004"/>
                      <a:pt x="8061" y="3647"/>
                    </a:cubicBezTo>
                    <a:cubicBezTo>
                      <a:pt x="8084" y="3297"/>
                      <a:pt x="8370" y="3016"/>
                      <a:pt x="8718" y="301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2"/>
                      <a:pt x="6668" y="4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6"/>
                      <a:pt x="24" y="3968"/>
                    </a:cubicBezTo>
                    <a:cubicBezTo>
                      <a:pt x="1045" y="4862"/>
                      <a:pt x="3275" y="6377"/>
                      <a:pt x="6550" y="6377"/>
                    </a:cubicBezTo>
                    <a:cubicBezTo>
                      <a:pt x="6636" y="6377"/>
                      <a:pt x="6723" y="6376"/>
                      <a:pt x="6810" y="6374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34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0" name="Google Shape;5830;p46"/>
              <p:cNvSpPr/>
              <p:nvPr/>
            </p:nvSpPr>
            <p:spPr>
              <a:xfrm>
                <a:off x="5703975" y="40506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0" y="465"/>
                      <a:pt x="0" y="1191"/>
                    </a:cubicBezTo>
                    <a:cubicBezTo>
                      <a:pt x="24" y="1263"/>
                      <a:pt x="24" y="1358"/>
                      <a:pt x="24" y="1441"/>
                    </a:cubicBezTo>
                    <a:cubicBezTo>
                      <a:pt x="24" y="1489"/>
                      <a:pt x="12" y="1548"/>
                      <a:pt x="12" y="1596"/>
                    </a:cubicBezTo>
                    <a:cubicBezTo>
                      <a:pt x="84" y="3096"/>
                      <a:pt x="560" y="5442"/>
                      <a:pt x="2465" y="7644"/>
                    </a:cubicBezTo>
                    <a:cubicBezTo>
                      <a:pt x="4858" y="10419"/>
                      <a:pt x="8835" y="12157"/>
                      <a:pt x="10561" y="12812"/>
                    </a:cubicBezTo>
                    <a:cubicBezTo>
                      <a:pt x="10657" y="12681"/>
                      <a:pt x="10788" y="12585"/>
                      <a:pt x="10966" y="12585"/>
                    </a:cubicBezTo>
                    <a:cubicBezTo>
                      <a:pt x="11157" y="12609"/>
                      <a:pt x="11311" y="12728"/>
                      <a:pt x="11383" y="12883"/>
                    </a:cubicBezTo>
                    <a:cubicBezTo>
                      <a:pt x="11157" y="11740"/>
                      <a:pt x="10073" y="6680"/>
                      <a:pt x="7299" y="3477"/>
                    </a:cubicBezTo>
                    <a:cubicBezTo>
                      <a:pt x="4380" y="114"/>
                      <a:pt x="622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1" name="Google Shape;5831;p46"/>
              <p:cNvSpPr/>
              <p:nvPr/>
            </p:nvSpPr>
            <p:spPr>
              <a:xfrm>
                <a:off x="5989125" y="4377750"/>
                <a:ext cx="6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" extrusionOk="0">
                    <a:moveTo>
                      <a:pt x="24" y="1"/>
                    </a:moveTo>
                    <a:cubicBezTo>
                      <a:pt x="24" y="12"/>
                      <a:pt x="24" y="24"/>
                      <a:pt x="1" y="36"/>
                    </a:cubicBezTo>
                    <a:lnTo>
                      <a:pt x="24" y="36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2" name="Google Shape;5832;p46"/>
              <p:cNvSpPr/>
              <p:nvPr/>
            </p:nvSpPr>
            <p:spPr>
              <a:xfrm>
                <a:off x="5242300" y="3795250"/>
                <a:ext cx="256325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14205" extrusionOk="0">
                    <a:moveTo>
                      <a:pt x="7645" y="1667"/>
                    </a:moveTo>
                    <a:cubicBezTo>
                      <a:pt x="7752" y="1667"/>
                      <a:pt x="7835" y="1762"/>
                      <a:pt x="7835" y="1881"/>
                    </a:cubicBezTo>
                    <a:cubicBezTo>
                      <a:pt x="7835" y="1988"/>
                      <a:pt x="7752" y="2072"/>
                      <a:pt x="7633" y="2072"/>
                    </a:cubicBezTo>
                    <a:cubicBezTo>
                      <a:pt x="7526" y="2060"/>
                      <a:pt x="7430" y="1965"/>
                      <a:pt x="7430" y="1869"/>
                    </a:cubicBezTo>
                    <a:cubicBezTo>
                      <a:pt x="7430" y="1762"/>
                      <a:pt x="7526" y="1667"/>
                      <a:pt x="7645" y="1667"/>
                    </a:cubicBezTo>
                    <a:close/>
                    <a:moveTo>
                      <a:pt x="5148" y="5834"/>
                    </a:moveTo>
                    <a:cubicBezTo>
                      <a:pt x="5155" y="5834"/>
                      <a:pt x="5161" y="5834"/>
                      <a:pt x="5168" y="5834"/>
                    </a:cubicBezTo>
                    <a:cubicBezTo>
                      <a:pt x="5383" y="5834"/>
                      <a:pt x="5537" y="6013"/>
                      <a:pt x="5525" y="6227"/>
                    </a:cubicBezTo>
                    <a:cubicBezTo>
                      <a:pt x="5525" y="6423"/>
                      <a:pt x="5359" y="6585"/>
                      <a:pt x="5165" y="6585"/>
                    </a:cubicBezTo>
                    <a:cubicBezTo>
                      <a:pt x="5158" y="6585"/>
                      <a:pt x="5151" y="6585"/>
                      <a:pt x="5144" y="6584"/>
                    </a:cubicBezTo>
                    <a:cubicBezTo>
                      <a:pt x="4930" y="6572"/>
                      <a:pt x="4775" y="6394"/>
                      <a:pt x="4787" y="6191"/>
                    </a:cubicBezTo>
                    <a:cubicBezTo>
                      <a:pt x="4787" y="5996"/>
                      <a:pt x="4954" y="5834"/>
                      <a:pt x="5148" y="5834"/>
                    </a:cubicBezTo>
                    <a:close/>
                    <a:moveTo>
                      <a:pt x="10252" y="0"/>
                    </a:moveTo>
                    <a:cubicBezTo>
                      <a:pt x="10252" y="0"/>
                      <a:pt x="4656" y="2429"/>
                      <a:pt x="1894" y="6346"/>
                    </a:cubicBezTo>
                    <a:cubicBezTo>
                      <a:pt x="918" y="7763"/>
                      <a:pt x="430" y="9156"/>
                      <a:pt x="203" y="10394"/>
                    </a:cubicBezTo>
                    <a:cubicBezTo>
                      <a:pt x="251" y="10382"/>
                      <a:pt x="310" y="10382"/>
                      <a:pt x="346" y="10382"/>
                    </a:cubicBezTo>
                    <a:cubicBezTo>
                      <a:pt x="787" y="10394"/>
                      <a:pt x="1120" y="10751"/>
                      <a:pt x="1108" y="11192"/>
                    </a:cubicBezTo>
                    <a:cubicBezTo>
                      <a:pt x="1096" y="11625"/>
                      <a:pt x="751" y="11954"/>
                      <a:pt x="310" y="11954"/>
                    </a:cubicBezTo>
                    <a:cubicBezTo>
                      <a:pt x="302" y="11954"/>
                      <a:pt x="294" y="11954"/>
                      <a:pt x="287" y="11954"/>
                    </a:cubicBezTo>
                    <a:cubicBezTo>
                      <a:pt x="203" y="11954"/>
                      <a:pt x="108" y="11930"/>
                      <a:pt x="37" y="11894"/>
                    </a:cubicBezTo>
                    <a:lnTo>
                      <a:pt x="37" y="11894"/>
                    </a:lnTo>
                    <a:cubicBezTo>
                      <a:pt x="1" y="13276"/>
                      <a:pt x="263" y="14204"/>
                      <a:pt x="263" y="14204"/>
                    </a:cubicBezTo>
                    <a:cubicBezTo>
                      <a:pt x="263" y="14204"/>
                      <a:pt x="4335" y="13930"/>
                      <a:pt x="7109" y="10001"/>
                    </a:cubicBezTo>
                    <a:cubicBezTo>
                      <a:pt x="9859" y="6096"/>
                      <a:pt x="10252" y="0"/>
                      <a:pt x="1025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3" name="Google Shape;5833;p46"/>
              <p:cNvSpPr/>
              <p:nvPr/>
            </p:nvSpPr>
            <p:spPr>
              <a:xfrm>
                <a:off x="5346200" y="3434200"/>
                <a:ext cx="313150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26" h="12466" extrusionOk="0">
                    <a:moveTo>
                      <a:pt x="5730" y="7834"/>
                    </a:moveTo>
                    <a:cubicBezTo>
                      <a:pt x="5737" y="7834"/>
                      <a:pt x="5744" y="7834"/>
                      <a:pt x="5751" y="7834"/>
                    </a:cubicBezTo>
                    <a:cubicBezTo>
                      <a:pt x="5977" y="7858"/>
                      <a:pt x="6168" y="8025"/>
                      <a:pt x="6156" y="8263"/>
                    </a:cubicBezTo>
                    <a:cubicBezTo>
                      <a:pt x="6133" y="8482"/>
                      <a:pt x="5964" y="8668"/>
                      <a:pt x="5736" y="8668"/>
                    </a:cubicBezTo>
                    <a:cubicBezTo>
                      <a:pt x="5729" y="8668"/>
                      <a:pt x="5722" y="8668"/>
                      <a:pt x="5715" y="8668"/>
                    </a:cubicBezTo>
                    <a:cubicBezTo>
                      <a:pt x="5477" y="8668"/>
                      <a:pt x="5298" y="8477"/>
                      <a:pt x="5322" y="8239"/>
                    </a:cubicBezTo>
                    <a:cubicBezTo>
                      <a:pt x="5334" y="8019"/>
                      <a:pt x="5502" y="7834"/>
                      <a:pt x="5730" y="7834"/>
                    </a:cubicBezTo>
                    <a:close/>
                    <a:moveTo>
                      <a:pt x="11717" y="0"/>
                    </a:moveTo>
                    <a:cubicBezTo>
                      <a:pt x="10654" y="0"/>
                      <a:pt x="7411" y="250"/>
                      <a:pt x="4667" y="3072"/>
                    </a:cubicBezTo>
                    <a:cubicBezTo>
                      <a:pt x="3632" y="4131"/>
                      <a:pt x="2798" y="5441"/>
                      <a:pt x="2131" y="6739"/>
                    </a:cubicBezTo>
                    <a:cubicBezTo>
                      <a:pt x="643" y="9620"/>
                      <a:pt x="0" y="12466"/>
                      <a:pt x="0" y="12466"/>
                    </a:cubicBezTo>
                    <a:cubicBezTo>
                      <a:pt x="0" y="12466"/>
                      <a:pt x="5918" y="10954"/>
                      <a:pt x="9251" y="7513"/>
                    </a:cubicBezTo>
                    <a:cubicBezTo>
                      <a:pt x="9430" y="7334"/>
                      <a:pt x="9573" y="7155"/>
                      <a:pt x="9728" y="6977"/>
                    </a:cubicBezTo>
                    <a:cubicBezTo>
                      <a:pt x="12526" y="3667"/>
                      <a:pt x="12073" y="12"/>
                      <a:pt x="12073" y="12"/>
                    </a:cubicBezTo>
                    <a:cubicBezTo>
                      <a:pt x="12073" y="12"/>
                      <a:pt x="11945" y="0"/>
                      <a:pt x="1171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4" name="Google Shape;5834;p46"/>
              <p:cNvSpPr/>
              <p:nvPr/>
            </p:nvSpPr>
            <p:spPr>
              <a:xfrm>
                <a:off x="6518075" y="3534500"/>
                <a:ext cx="292300" cy="331300"/>
              </a:xfrm>
              <a:custGeom>
                <a:avLst/>
                <a:gdLst/>
                <a:ahLst/>
                <a:cxnLst/>
                <a:rect l="l" t="t" r="r" b="b"/>
                <a:pathLst>
                  <a:path w="11692" h="13252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12" y="5477"/>
                      <a:pt x="2096" y="6846"/>
                      <a:pt x="2858" y="8096"/>
                    </a:cubicBezTo>
                    <a:cubicBezTo>
                      <a:pt x="3191" y="8656"/>
                      <a:pt x="3572" y="9204"/>
                      <a:pt x="3989" y="9692"/>
                    </a:cubicBezTo>
                    <a:cubicBezTo>
                      <a:pt x="6429" y="12597"/>
                      <a:pt x="9489" y="13145"/>
                      <a:pt x="10668" y="13252"/>
                    </a:cubicBezTo>
                    <a:cubicBezTo>
                      <a:pt x="10751" y="13192"/>
                      <a:pt x="10870" y="13157"/>
                      <a:pt x="10990" y="13157"/>
                    </a:cubicBezTo>
                    <a:cubicBezTo>
                      <a:pt x="11049" y="13157"/>
                      <a:pt x="11109" y="13168"/>
                      <a:pt x="11168" y="13192"/>
                    </a:cubicBezTo>
                    <a:cubicBezTo>
                      <a:pt x="11251" y="12668"/>
                      <a:pt x="11692" y="8989"/>
                      <a:pt x="8846" y="5596"/>
                    </a:cubicBezTo>
                    <a:cubicBezTo>
                      <a:pt x="8513" y="5191"/>
                      <a:pt x="8132" y="4810"/>
                      <a:pt x="7751" y="4453"/>
                    </a:cubicBezTo>
                    <a:cubicBezTo>
                      <a:pt x="6287" y="3108"/>
                      <a:pt x="4536" y="2060"/>
                      <a:pt x="3060" y="1322"/>
                    </a:cubicBezTo>
                    <a:cubicBezTo>
                      <a:pt x="1334" y="45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5" name="Google Shape;5835;p46"/>
              <p:cNvSpPr/>
              <p:nvPr/>
            </p:nvSpPr>
            <p:spPr>
              <a:xfrm>
                <a:off x="931650" y="1166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6" name="Google Shape;5836;p46"/>
              <p:cNvSpPr/>
              <p:nvPr/>
            </p:nvSpPr>
            <p:spPr>
              <a:xfrm>
                <a:off x="1425750" y="1138675"/>
                <a:ext cx="131000" cy="201525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8061" extrusionOk="0">
                    <a:moveTo>
                      <a:pt x="180" y="0"/>
                    </a:moveTo>
                    <a:cubicBezTo>
                      <a:pt x="1" y="3810"/>
                      <a:pt x="2335" y="8061"/>
                      <a:pt x="2335" y="8061"/>
                    </a:cubicBezTo>
                    <a:cubicBezTo>
                      <a:pt x="2335" y="8061"/>
                      <a:pt x="5061" y="4036"/>
                      <a:pt x="5240" y="238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7" name="Google Shape;5837;p46"/>
              <p:cNvSpPr/>
              <p:nvPr/>
            </p:nvSpPr>
            <p:spPr>
              <a:xfrm>
                <a:off x="1796350" y="1555825"/>
                <a:ext cx="342325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1" extrusionOk="0">
                    <a:moveTo>
                      <a:pt x="10908" y="2828"/>
                    </a:moveTo>
                    <a:cubicBezTo>
                      <a:pt x="10916" y="2828"/>
                      <a:pt x="10923" y="2828"/>
                      <a:pt x="10930" y="2828"/>
                    </a:cubicBezTo>
                    <a:cubicBezTo>
                      <a:pt x="11323" y="2840"/>
                      <a:pt x="11656" y="3185"/>
                      <a:pt x="11645" y="3590"/>
                    </a:cubicBezTo>
                    <a:cubicBezTo>
                      <a:pt x="11621" y="3976"/>
                      <a:pt x="11299" y="4305"/>
                      <a:pt x="10904" y="4305"/>
                    </a:cubicBezTo>
                    <a:cubicBezTo>
                      <a:pt x="10897" y="4305"/>
                      <a:pt x="10890" y="4305"/>
                      <a:pt x="10883" y="4305"/>
                    </a:cubicBezTo>
                    <a:cubicBezTo>
                      <a:pt x="10478" y="4293"/>
                      <a:pt x="10156" y="3947"/>
                      <a:pt x="10168" y="3543"/>
                    </a:cubicBezTo>
                    <a:cubicBezTo>
                      <a:pt x="10180" y="3145"/>
                      <a:pt x="10513" y="2828"/>
                      <a:pt x="10908" y="2828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15" y="4614"/>
                      <a:pt x="5489" y="5090"/>
                    </a:cubicBezTo>
                    <a:cubicBezTo>
                      <a:pt x="5883" y="5139"/>
                      <a:pt x="6283" y="5160"/>
                      <a:pt x="6685" y="5160"/>
                    </a:cubicBezTo>
                    <a:cubicBezTo>
                      <a:pt x="10146" y="5160"/>
                      <a:pt x="13692" y="3555"/>
                      <a:pt x="13692" y="3555"/>
                    </a:cubicBezTo>
                    <a:cubicBezTo>
                      <a:pt x="13692" y="3555"/>
                      <a:pt x="9894" y="519"/>
                      <a:pt x="6120" y="66"/>
                    </a:cubicBezTo>
                    <a:cubicBezTo>
                      <a:pt x="5759" y="21"/>
                      <a:pt x="5412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8" name="Google Shape;5838;p46"/>
              <p:cNvSpPr/>
              <p:nvPr/>
            </p:nvSpPr>
            <p:spPr>
              <a:xfrm>
                <a:off x="2272300" y="1153250"/>
                <a:ext cx="241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53" extrusionOk="0">
                    <a:moveTo>
                      <a:pt x="488" y="0"/>
                    </a:moveTo>
                    <a:cubicBezTo>
                      <a:pt x="227" y="0"/>
                      <a:pt x="12" y="215"/>
                      <a:pt x="0" y="465"/>
                    </a:cubicBezTo>
                    <a:cubicBezTo>
                      <a:pt x="0" y="727"/>
                      <a:pt x="203" y="941"/>
                      <a:pt x="465" y="953"/>
                    </a:cubicBezTo>
                    <a:cubicBezTo>
                      <a:pt x="727" y="953"/>
                      <a:pt x="941" y="751"/>
                      <a:pt x="953" y="489"/>
                    </a:cubicBezTo>
                    <a:cubicBezTo>
                      <a:pt x="965" y="239"/>
                      <a:pt x="750" y="12"/>
                      <a:pt x="48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9" name="Google Shape;5839;p46"/>
              <p:cNvSpPr/>
              <p:nvPr/>
            </p:nvSpPr>
            <p:spPr>
              <a:xfrm>
                <a:off x="3439100" y="1609700"/>
                <a:ext cx="342325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4" extrusionOk="0">
                    <a:moveTo>
                      <a:pt x="10878" y="2851"/>
                    </a:moveTo>
                    <a:cubicBezTo>
                      <a:pt x="10891" y="2851"/>
                      <a:pt x="10905" y="2851"/>
                      <a:pt x="10919" y="2852"/>
                    </a:cubicBezTo>
                    <a:cubicBezTo>
                      <a:pt x="11324" y="2864"/>
                      <a:pt x="11657" y="3209"/>
                      <a:pt x="11633" y="3602"/>
                    </a:cubicBezTo>
                    <a:cubicBezTo>
                      <a:pt x="11622" y="3993"/>
                      <a:pt x="11299" y="4318"/>
                      <a:pt x="10923" y="4318"/>
                    </a:cubicBezTo>
                    <a:cubicBezTo>
                      <a:pt x="10910" y="4318"/>
                      <a:pt x="10896" y="4317"/>
                      <a:pt x="10883" y="4317"/>
                    </a:cubicBezTo>
                    <a:cubicBezTo>
                      <a:pt x="10478" y="4305"/>
                      <a:pt x="10145" y="3959"/>
                      <a:pt x="10169" y="3567"/>
                    </a:cubicBezTo>
                    <a:cubicBezTo>
                      <a:pt x="10180" y="3164"/>
                      <a:pt x="10502" y="2851"/>
                      <a:pt x="10878" y="2851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15" y="4614"/>
                      <a:pt x="5490" y="5091"/>
                    </a:cubicBezTo>
                    <a:cubicBezTo>
                      <a:pt x="5891" y="5141"/>
                      <a:pt x="6300" y="5164"/>
                      <a:pt x="6710" y="5164"/>
                    </a:cubicBezTo>
                    <a:cubicBezTo>
                      <a:pt x="10156" y="5164"/>
                      <a:pt x="13693" y="3567"/>
                      <a:pt x="13693" y="3567"/>
                    </a:cubicBezTo>
                    <a:cubicBezTo>
                      <a:pt x="13693" y="3567"/>
                      <a:pt x="9895" y="530"/>
                      <a:pt x="6121" y="66"/>
                    </a:cubicBezTo>
                    <a:cubicBezTo>
                      <a:pt x="5760" y="21"/>
                      <a:pt x="5413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0" name="Google Shape;5840;p46"/>
              <p:cNvSpPr/>
              <p:nvPr/>
            </p:nvSpPr>
            <p:spPr>
              <a:xfrm>
                <a:off x="4713375" y="115950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1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75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1" name="Google Shape;5841;p46"/>
              <p:cNvSpPr/>
              <p:nvPr/>
            </p:nvSpPr>
            <p:spPr>
              <a:xfrm>
                <a:off x="4227000" y="1692900"/>
                <a:ext cx="147375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86" extrusionOk="0">
                    <a:moveTo>
                      <a:pt x="4373" y="3298"/>
                    </a:moveTo>
                    <a:cubicBezTo>
                      <a:pt x="4380" y="3298"/>
                      <a:pt x="4387" y="3298"/>
                      <a:pt x="4394" y="3298"/>
                    </a:cubicBezTo>
                    <a:cubicBezTo>
                      <a:pt x="4835" y="3310"/>
                      <a:pt x="5180" y="3691"/>
                      <a:pt x="5168" y="4120"/>
                    </a:cubicBezTo>
                    <a:cubicBezTo>
                      <a:pt x="5156" y="4553"/>
                      <a:pt x="4799" y="4894"/>
                      <a:pt x="4369" y="4894"/>
                    </a:cubicBezTo>
                    <a:cubicBezTo>
                      <a:pt x="4361" y="4894"/>
                      <a:pt x="4354" y="4894"/>
                      <a:pt x="4346" y="4894"/>
                    </a:cubicBezTo>
                    <a:cubicBezTo>
                      <a:pt x="3906" y="4882"/>
                      <a:pt x="3561" y="4501"/>
                      <a:pt x="3573" y="4072"/>
                    </a:cubicBezTo>
                    <a:cubicBezTo>
                      <a:pt x="3584" y="3639"/>
                      <a:pt x="3953" y="3298"/>
                      <a:pt x="4373" y="3298"/>
                    </a:cubicBezTo>
                    <a:close/>
                    <a:moveTo>
                      <a:pt x="2267" y="6726"/>
                    </a:moveTo>
                    <a:cubicBezTo>
                      <a:pt x="2282" y="6726"/>
                      <a:pt x="2296" y="6727"/>
                      <a:pt x="2310" y="6727"/>
                    </a:cubicBezTo>
                    <a:cubicBezTo>
                      <a:pt x="2739" y="6739"/>
                      <a:pt x="3072" y="7097"/>
                      <a:pt x="3049" y="7525"/>
                    </a:cubicBezTo>
                    <a:cubicBezTo>
                      <a:pt x="3037" y="7946"/>
                      <a:pt x="2692" y="8276"/>
                      <a:pt x="2273" y="8276"/>
                    </a:cubicBezTo>
                    <a:cubicBezTo>
                      <a:pt x="2266" y="8276"/>
                      <a:pt x="2258" y="8275"/>
                      <a:pt x="2251" y="8275"/>
                    </a:cubicBezTo>
                    <a:cubicBezTo>
                      <a:pt x="1822" y="8251"/>
                      <a:pt x="1489" y="7894"/>
                      <a:pt x="1501" y="7466"/>
                    </a:cubicBezTo>
                    <a:cubicBezTo>
                      <a:pt x="1524" y="7051"/>
                      <a:pt x="1858" y="6726"/>
                      <a:pt x="2267" y="6726"/>
                    </a:cubicBezTo>
                    <a:close/>
                    <a:moveTo>
                      <a:pt x="3120" y="9144"/>
                    </a:moveTo>
                    <a:lnTo>
                      <a:pt x="3942" y="9180"/>
                    </a:lnTo>
                    <a:cubicBezTo>
                      <a:pt x="3896" y="9363"/>
                      <a:pt x="3741" y="9490"/>
                      <a:pt x="3540" y="9490"/>
                    </a:cubicBezTo>
                    <a:cubicBezTo>
                      <a:pt x="3531" y="9490"/>
                      <a:pt x="3522" y="9490"/>
                      <a:pt x="3513" y="9490"/>
                    </a:cubicBezTo>
                    <a:cubicBezTo>
                      <a:pt x="3311" y="9490"/>
                      <a:pt x="3156" y="9347"/>
                      <a:pt x="3120" y="9144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53"/>
                      <a:pt x="667" y="6204"/>
                    </a:cubicBezTo>
                    <a:cubicBezTo>
                      <a:pt x="858" y="7204"/>
                      <a:pt x="1203" y="8192"/>
                      <a:pt x="1644" y="9109"/>
                    </a:cubicBezTo>
                    <a:cubicBezTo>
                      <a:pt x="2834" y="11621"/>
                      <a:pt x="4561" y="13585"/>
                      <a:pt x="4561" y="13585"/>
                    </a:cubicBezTo>
                    <a:cubicBezTo>
                      <a:pt x="4561" y="13585"/>
                      <a:pt x="5311" y="11633"/>
                      <a:pt x="5656" y="9240"/>
                    </a:cubicBezTo>
                    <a:cubicBezTo>
                      <a:pt x="5835" y="7989"/>
                      <a:pt x="5894" y="6608"/>
                      <a:pt x="5656" y="5311"/>
                    </a:cubicBezTo>
                    <a:cubicBezTo>
                      <a:pt x="5001" y="1560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2" name="Google Shape;5842;p46"/>
              <p:cNvSpPr/>
              <p:nvPr/>
            </p:nvSpPr>
            <p:spPr>
              <a:xfrm>
                <a:off x="5081875" y="16638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6" y="2840"/>
                    </a:moveTo>
                    <a:cubicBezTo>
                      <a:pt x="10903" y="2840"/>
                      <a:pt x="10911" y="2840"/>
                      <a:pt x="10918" y="2840"/>
                    </a:cubicBezTo>
                    <a:cubicBezTo>
                      <a:pt x="11323" y="2852"/>
                      <a:pt x="11645" y="3197"/>
                      <a:pt x="11633" y="3602"/>
                    </a:cubicBezTo>
                    <a:cubicBezTo>
                      <a:pt x="11621" y="3988"/>
                      <a:pt x="11288" y="4317"/>
                      <a:pt x="10892" y="4317"/>
                    </a:cubicBezTo>
                    <a:cubicBezTo>
                      <a:pt x="10885" y="4317"/>
                      <a:pt x="10878" y="4317"/>
                      <a:pt x="10871" y="4317"/>
                    </a:cubicBezTo>
                    <a:cubicBezTo>
                      <a:pt x="10478" y="4293"/>
                      <a:pt x="10145" y="3959"/>
                      <a:pt x="10156" y="3555"/>
                    </a:cubicBezTo>
                    <a:cubicBezTo>
                      <a:pt x="10180" y="3157"/>
                      <a:pt x="10490" y="2840"/>
                      <a:pt x="10896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03" y="4626"/>
                      <a:pt x="5489" y="5102"/>
                    </a:cubicBezTo>
                    <a:cubicBezTo>
                      <a:pt x="5889" y="5153"/>
                      <a:pt x="6295" y="5175"/>
                      <a:pt x="6703" y="5175"/>
                    </a:cubicBezTo>
                    <a:cubicBezTo>
                      <a:pt x="10151" y="5175"/>
                      <a:pt x="13693" y="3566"/>
                      <a:pt x="13693" y="3566"/>
                    </a:cubicBezTo>
                    <a:cubicBezTo>
                      <a:pt x="13693" y="3566"/>
                      <a:pt x="9895" y="530"/>
                      <a:pt x="6108" y="66"/>
                    </a:cubicBezTo>
                    <a:cubicBezTo>
                      <a:pt x="5749" y="21"/>
                      <a:pt x="5402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3" name="Google Shape;5843;p46"/>
              <p:cNvSpPr/>
              <p:nvPr/>
            </p:nvSpPr>
            <p:spPr>
              <a:xfrm>
                <a:off x="6356150" y="1213975"/>
                <a:ext cx="1655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44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66"/>
                      <a:pt x="5787" y="6263"/>
                    </a:cubicBezTo>
                    <a:cubicBezTo>
                      <a:pt x="6620" y="2548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4" name="Google Shape;5844;p46"/>
              <p:cNvSpPr/>
              <p:nvPr/>
            </p:nvSpPr>
            <p:spPr>
              <a:xfrm>
                <a:off x="5869775" y="1747075"/>
                <a:ext cx="1473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13586" extrusionOk="0">
                    <a:moveTo>
                      <a:pt x="4352" y="3309"/>
                    </a:moveTo>
                    <a:cubicBezTo>
                      <a:pt x="4366" y="3309"/>
                      <a:pt x="4380" y="3309"/>
                      <a:pt x="4394" y="3310"/>
                    </a:cubicBezTo>
                    <a:cubicBezTo>
                      <a:pt x="4834" y="3322"/>
                      <a:pt x="5179" y="3691"/>
                      <a:pt x="5168" y="4120"/>
                    </a:cubicBezTo>
                    <a:cubicBezTo>
                      <a:pt x="5156" y="4558"/>
                      <a:pt x="4799" y="4895"/>
                      <a:pt x="4388" y="4895"/>
                    </a:cubicBezTo>
                    <a:cubicBezTo>
                      <a:pt x="4374" y="4895"/>
                      <a:pt x="4360" y="4895"/>
                      <a:pt x="4346" y="4894"/>
                    </a:cubicBezTo>
                    <a:cubicBezTo>
                      <a:pt x="3906" y="4882"/>
                      <a:pt x="3560" y="4513"/>
                      <a:pt x="3572" y="4072"/>
                    </a:cubicBezTo>
                    <a:cubicBezTo>
                      <a:pt x="3584" y="3646"/>
                      <a:pt x="3941" y="3309"/>
                      <a:pt x="4352" y="3309"/>
                    </a:cubicBezTo>
                    <a:close/>
                    <a:moveTo>
                      <a:pt x="2286" y="6715"/>
                    </a:moveTo>
                    <a:cubicBezTo>
                      <a:pt x="2294" y="6715"/>
                      <a:pt x="2302" y="6715"/>
                      <a:pt x="2310" y="6715"/>
                    </a:cubicBezTo>
                    <a:cubicBezTo>
                      <a:pt x="2739" y="6739"/>
                      <a:pt x="3072" y="7096"/>
                      <a:pt x="3048" y="7513"/>
                    </a:cubicBezTo>
                    <a:cubicBezTo>
                      <a:pt x="3037" y="7934"/>
                      <a:pt x="2691" y="8264"/>
                      <a:pt x="2273" y="8264"/>
                    </a:cubicBezTo>
                    <a:cubicBezTo>
                      <a:pt x="2265" y="8264"/>
                      <a:pt x="2258" y="8263"/>
                      <a:pt x="2251" y="8263"/>
                    </a:cubicBezTo>
                    <a:cubicBezTo>
                      <a:pt x="1810" y="8239"/>
                      <a:pt x="1489" y="7894"/>
                      <a:pt x="1500" y="7454"/>
                    </a:cubicBezTo>
                    <a:cubicBezTo>
                      <a:pt x="1512" y="7033"/>
                      <a:pt x="1857" y="6715"/>
                      <a:pt x="2286" y="6715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27" y="9502"/>
                      <a:pt x="3513" y="9502"/>
                    </a:cubicBezTo>
                    <a:cubicBezTo>
                      <a:pt x="3310" y="9502"/>
                      <a:pt x="3155" y="9347"/>
                      <a:pt x="3108" y="9156"/>
                    </a:cubicBezTo>
                    <a:close/>
                    <a:moveTo>
                      <a:pt x="2131" y="0"/>
                    </a:moveTo>
                    <a:cubicBezTo>
                      <a:pt x="2131" y="0"/>
                      <a:pt x="0" y="2453"/>
                      <a:pt x="667" y="6203"/>
                    </a:cubicBezTo>
                    <a:cubicBezTo>
                      <a:pt x="846" y="7204"/>
                      <a:pt x="1203" y="8204"/>
                      <a:pt x="1643" y="9109"/>
                    </a:cubicBezTo>
                    <a:cubicBezTo>
                      <a:pt x="2834" y="11621"/>
                      <a:pt x="4548" y="13585"/>
                      <a:pt x="4548" y="13585"/>
                    </a:cubicBezTo>
                    <a:cubicBezTo>
                      <a:pt x="4548" y="13585"/>
                      <a:pt x="5310" y="11645"/>
                      <a:pt x="5656" y="9240"/>
                    </a:cubicBezTo>
                    <a:cubicBezTo>
                      <a:pt x="5834" y="7989"/>
                      <a:pt x="5894" y="6608"/>
                      <a:pt x="5656" y="5311"/>
                    </a:cubicBezTo>
                    <a:cubicBezTo>
                      <a:pt x="4989" y="1560"/>
                      <a:pt x="2131" y="0"/>
                      <a:pt x="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5" name="Google Shape;5845;p46"/>
              <p:cNvSpPr/>
              <p:nvPr/>
            </p:nvSpPr>
            <p:spPr>
              <a:xfrm>
                <a:off x="753350" y="2471850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192" y="7788"/>
                    </a:moveTo>
                    <a:cubicBezTo>
                      <a:pt x="4335" y="7800"/>
                      <a:pt x="4442" y="7907"/>
                      <a:pt x="4430" y="8038"/>
                    </a:cubicBezTo>
                    <a:cubicBezTo>
                      <a:pt x="4430" y="8169"/>
                      <a:pt x="4299" y="8276"/>
                      <a:pt x="4168" y="8276"/>
                    </a:cubicBezTo>
                    <a:cubicBezTo>
                      <a:pt x="4037" y="8276"/>
                      <a:pt x="3930" y="8157"/>
                      <a:pt x="3930" y="8026"/>
                    </a:cubicBezTo>
                    <a:cubicBezTo>
                      <a:pt x="3930" y="7895"/>
                      <a:pt x="4049" y="7788"/>
                      <a:pt x="4192" y="7788"/>
                    </a:cubicBezTo>
                    <a:close/>
                    <a:moveTo>
                      <a:pt x="2049" y="1"/>
                    </a:moveTo>
                    <a:cubicBezTo>
                      <a:pt x="2049" y="1"/>
                      <a:pt x="1" y="2537"/>
                      <a:pt x="810" y="6264"/>
                    </a:cubicBezTo>
                    <a:cubicBezTo>
                      <a:pt x="1608" y="9990"/>
                      <a:pt x="4966" y="13503"/>
                      <a:pt x="4966" y="13503"/>
                    </a:cubicBezTo>
                    <a:cubicBezTo>
                      <a:pt x="4966" y="13503"/>
                      <a:pt x="6573" y="8919"/>
                      <a:pt x="5763" y="5192"/>
                    </a:cubicBezTo>
                    <a:cubicBezTo>
                      <a:pt x="4966" y="1477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6" name="Google Shape;5846;p46"/>
              <p:cNvSpPr/>
              <p:nvPr/>
            </p:nvSpPr>
            <p:spPr>
              <a:xfrm>
                <a:off x="524750" y="2464425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25" y="11085"/>
                    </a:moveTo>
                    <a:cubicBezTo>
                      <a:pt x="2799" y="11109"/>
                      <a:pt x="2989" y="11323"/>
                      <a:pt x="2989" y="11585"/>
                    </a:cubicBezTo>
                    <a:cubicBezTo>
                      <a:pt x="2977" y="11835"/>
                      <a:pt x="2763" y="12038"/>
                      <a:pt x="2501" y="12038"/>
                    </a:cubicBezTo>
                    <a:cubicBezTo>
                      <a:pt x="2239" y="12026"/>
                      <a:pt x="2037" y="11823"/>
                      <a:pt x="2037" y="11549"/>
                    </a:cubicBezTo>
                    <a:cubicBezTo>
                      <a:pt x="2049" y="11299"/>
                      <a:pt x="2263" y="11085"/>
                      <a:pt x="2525" y="11085"/>
                    </a:cubicBezTo>
                    <a:close/>
                    <a:moveTo>
                      <a:pt x="4430" y="0"/>
                    </a:moveTo>
                    <a:cubicBezTo>
                      <a:pt x="4430" y="0"/>
                      <a:pt x="1525" y="1489"/>
                      <a:pt x="751" y="5227"/>
                    </a:cubicBezTo>
                    <a:cubicBezTo>
                      <a:pt x="1" y="8942"/>
                      <a:pt x="1632" y="13514"/>
                      <a:pt x="1632" y="13514"/>
                    </a:cubicBezTo>
                    <a:cubicBezTo>
                      <a:pt x="1632" y="13514"/>
                      <a:pt x="4954" y="9978"/>
                      <a:pt x="5728" y="6251"/>
                    </a:cubicBezTo>
                    <a:cubicBezTo>
                      <a:pt x="6513" y="2513"/>
                      <a:pt x="4430" y="0"/>
                      <a:pt x="44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7" name="Google Shape;5847;p46"/>
              <p:cNvSpPr/>
              <p:nvPr/>
            </p:nvSpPr>
            <p:spPr>
              <a:xfrm>
                <a:off x="1373675" y="269362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63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8" name="Google Shape;5848;p46"/>
              <p:cNvSpPr/>
              <p:nvPr/>
            </p:nvSpPr>
            <p:spPr>
              <a:xfrm>
                <a:off x="1122750" y="1973950"/>
                <a:ext cx="337275" cy="13447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9" extrusionOk="0">
                    <a:moveTo>
                      <a:pt x="6016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501" y="4379"/>
                      <a:pt x="7239" y="5189"/>
                    </a:cubicBezTo>
                    <a:cubicBezTo>
                      <a:pt x="7852" y="5323"/>
                      <a:pt x="8433" y="5378"/>
                      <a:pt x="8976" y="5378"/>
                    </a:cubicBezTo>
                    <a:cubicBezTo>
                      <a:pt x="11722" y="5378"/>
                      <a:pt x="13490" y="3951"/>
                      <a:pt x="13490" y="3951"/>
                    </a:cubicBezTo>
                    <a:cubicBezTo>
                      <a:pt x="13490" y="3951"/>
                      <a:pt x="12026" y="1034"/>
                      <a:pt x="8311" y="224"/>
                    </a:cubicBezTo>
                    <a:cubicBezTo>
                      <a:pt x="7566" y="65"/>
                      <a:pt x="6786" y="1"/>
                      <a:pt x="60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9" name="Google Shape;5849;p46"/>
              <p:cNvSpPr/>
              <p:nvPr/>
            </p:nvSpPr>
            <p:spPr>
              <a:xfrm>
                <a:off x="941775" y="158455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6"/>
                    </a:moveTo>
                    <a:cubicBezTo>
                      <a:pt x="4379" y="3286"/>
                      <a:pt x="4386" y="3286"/>
                      <a:pt x="4394" y="3287"/>
                    </a:cubicBezTo>
                    <a:cubicBezTo>
                      <a:pt x="4834" y="3299"/>
                      <a:pt x="5180" y="3680"/>
                      <a:pt x="5168" y="4108"/>
                    </a:cubicBezTo>
                    <a:cubicBezTo>
                      <a:pt x="5144" y="4541"/>
                      <a:pt x="4787" y="4882"/>
                      <a:pt x="4368" y="4882"/>
                    </a:cubicBezTo>
                    <a:cubicBezTo>
                      <a:pt x="4361" y="4882"/>
                      <a:pt x="4353" y="4882"/>
                      <a:pt x="4346" y="4882"/>
                    </a:cubicBezTo>
                    <a:cubicBezTo>
                      <a:pt x="3918" y="4870"/>
                      <a:pt x="3560" y="4513"/>
                      <a:pt x="3572" y="4061"/>
                    </a:cubicBezTo>
                    <a:cubicBezTo>
                      <a:pt x="3584" y="3627"/>
                      <a:pt x="3941" y="3286"/>
                      <a:pt x="4372" y="3286"/>
                    </a:cubicBezTo>
                    <a:close/>
                    <a:moveTo>
                      <a:pt x="2287" y="6727"/>
                    </a:moveTo>
                    <a:cubicBezTo>
                      <a:pt x="2294" y="6727"/>
                      <a:pt x="2302" y="6727"/>
                      <a:pt x="2310" y="6728"/>
                    </a:cubicBezTo>
                    <a:cubicBezTo>
                      <a:pt x="2739" y="6739"/>
                      <a:pt x="3060" y="7097"/>
                      <a:pt x="3048" y="7525"/>
                    </a:cubicBezTo>
                    <a:cubicBezTo>
                      <a:pt x="3037" y="7958"/>
                      <a:pt x="2692" y="8276"/>
                      <a:pt x="2274" y="8276"/>
                    </a:cubicBezTo>
                    <a:cubicBezTo>
                      <a:pt x="2266" y="8276"/>
                      <a:pt x="2258" y="8276"/>
                      <a:pt x="2251" y="8275"/>
                    </a:cubicBezTo>
                    <a:cubicBezTo>
                      <a:pt x="1834" y="8263"/>
                      <a:pt x="1501" y="7906"/>
                      <a:pt x="1501" y="7466"/>
                    </a:cubicBezTo>
                    <a:cubicBezTo>
                      <a:pt x="1512" y="7045"/>
                      <a:pt x="1857" y="6727"/>
                      <a:pt x="2287" y="6727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322" y="9478"/>
                      <a:pt x="3156" y="9347"/>
                      <a:pt x="3108" y="9156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0" y="2453"/>
                      <a:pt x="667" y="6204"/>
                    </a:cubicBezTo>
                    <a:cubicBezTo>
                      <a:pt x="846" y="7204"/>
                      <a:pt x="1203" y="8192"/>
                      <a:pt x="1632" y="9109"/>
                    </a:cubicBezTo>
                    <a:cubicBezTo>
                      <a:pt x="2822" y="11621"/>
                      <a:pt x="4549" y="13586"/>
                      <a:pt x="4549" y="13586"/>
                    </a:cubicBezTo>
                    <a:cubicBezTo>
                      <a:pt x="4549" y="13586"/>
                      <a:pt x="5322" y="11633"/>
                      <a:pt x="5668" y="9240"/>
                    </a:cubicBezTo>
                    <a:cubicBezTo>
                      <a:pt x="5846" y="7990"/>
                      <a:pt x="5906" y="6608"/>
                      <a:pt x="5668" y="5311"/>
                    </a:cubicBezTo>
                    <a:cubicBezTo>
                      <a:pt x="5001" y="1560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0" name="Google Shape;5850;p46"/>
              <p:cNvSpPr/>
              <p:nvPr/>
            </p:nvSpPr>
            <p:spPr>
              <a:xfrm>
                <a:off x="1605850" y="2227775"/>
                <a:ext cx="207175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9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06" y="1203"/>
                      <a:pt x="3882" y="3156"/>
                    </a:cubicBezTo>
                    <a:cubicBezTo>
                      <a:pt x="3167" y="3847"/>
                      <a:pt x="2501" y="4621"/>
                      <a:pt x="1977" y="5466"/>
                    </a:cubicBezTo>
                    <a:cubicBezTo>
                      <a:pt x="0" y="8716"/>
                      <a:pt x="1108" y="11788"/>
                      <a:pt x="1108" y="11788"/>
                    </a:cubicBezTo>
                    <a:cubicBezTo>
                      <a:pt x="1108" y="11788"/>
                      <a:pt x="2274" y="11621"/>
                      <a:pt x="3632" y="10788"/>
                    </a:cubicBezTo>
                    <a:cubicBezTo>
                      <a:pt x="4525" y="10252"/>
                      <a:pt x="5525" y="9407"/>
                      <a:pt x="6311" y="8109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1" name="Google Shape;5851;p46"/>
              <p:cNvSpPr/>
              <p:nvPr/>
            </p:nvSpPr>
            <p:spPr>
              <a:xfrm>
                <a:off x="2395825" y="2526325"/>
                <a:ext cx="1640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79" extrusionOk="0">
                    <a:moveTo>
                      <a:pt x="4191" y="7776"/>
                    </a:moveTo>
                    <a:cubicBezTo>
                      <a:pt x="4346" y="7799"/>
                      <a:pt x="4441" y="7895"/>
                      <a:pt x="4430" y="8038"/>
                    </a:cubicBezTo>
                    <a:cubicBezTo>
                      <a:pt x="4430" y="8168"/>
                      <a:pt x="4310" y="8276"/>
                      <a:pt x="4180" y="8276"/>
                    </a:cubicBezTo>
                    <a:cubicBezTo>
                      <a:pt x="4049" y="8276"/>
                      <a:pt x="3941" y="8157"/>
                      <a:pt x="3941" y="8014"/>
                    </a:cubicBezTo>
                    <a:cubicBezTo>
                      <a:pt x="3941" y="7883"/>
                      <a:pt x="4060" y="7776"/>
                      <a:pt x="4191" y="7776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8" y="9966"/>
                      <a:pt x="4953" y="13479"/>
                      <a:pt x="4953" y="13479"/>
                    </a:cubicBezTo>
                    <a:cubicBezTo>
                      <a:pt x="4953" y="13479"/>
                      <a:pt x="6561" y="8895"/>
                      <a:pt x="5763" y="5180"/>
                    </a:cubicBezTo>
                    <a:cubicBezTo>
                      <a:pt x="4965" y="1453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2" name="Google Shape;5852;p46"/>
              <p:cNvSpPr/>
              <p:nvPr/>
            </p:nvSpPr>
            <p:spPr>
              <a:xfrm>
                <a:off x="3248600" y="2281650"/>
                <a:ext cx="207200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789" extrusionOk="0">
                    <a:moveTo>
                      <a:pt x="8276" y="1"/>
                    </a:move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7"/>
                      <a:pt x="2501" y="4621"/>
                      <a:pt x="1977" y="5466"/>
                    </a:cubicBezTo>
                    <a:cubicBezTo>
                      <a:pt x="1" y="8728"/>
                      <a:pt x="1096" y="11788"/>
                      <a:pt x="1096" y="11788"/>
                    </a:cubicBezTo>
                    <a:cubicBezTo>
                      <a:pt x="1096" y="11788"/>
                      <a:pt x="2263" y="11645"/>
                      <a:pt x="3632" y="10812"/>
                    </a:cubicBezTo>
                    <a:cubicBezTo>
                      <a:pt x="4537" y="10264"/>
                      <a:pt x="5525" y="9407"/>
                      <a:pt x="6311" y="8121"/>
                    </a:cubicBezTo>
                    <a:cubicBezTo>
                      <a:pt x="8288" y="4859"/>
                      <a:pt x="8276" y="1"/>
                      <a:pt x="827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3" name="Google Shape;5853;p46"/>
              <p:cNvSpPr/>
              <p:nvPr/>
            </p:nvSpPr>
            <p:spPr>
              <a:xfrm>
                <a:off x="1742475" y="31979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66" y="2840"/>
                    </a:moveTo>
                    <a:cubicBezTo>
                      <a:pt x="10879" y="2840"/>
                      <a:pt x="10893" y="2840"/>
                      <a:pt x="10906" y="2841"/>
                    </a:cubicBezTo>
                    <a:cubicBezTo>
                      <a:pt x="11311" y="2853"/>
                      <a:pt x="11633" y="3198"/>
                      <a:pt x="11621" y="3591"/>
                    </a:cubicBezTo>
                    <a:cubicBezTo>
                      <a:pt x="11609" y="3982"/>
                      <a:pt x="11286" y="4307"/>
                      <a:pt x="10900" y="4307"/>
                    </a:cubicBezTo>
                    <a:cubicBezTo>
                      <a:pt x="10886" y="4307"/>
                      <a:pt x="10872" y="4306"/>
                      <a:pt x="10859" y="4305"/>
                    </a:cubicBezTo>
                    <a:cubicBezTo>
                      <a:pt x="10466" y="4305"/>
                      <a:pt x="10132" y="3972"/>
                      <a:pt x="10144" y="3555"/>
                    </a:cubicBezTo>
                    <a:cubicBezTo>
                      <a:pt x="10167" y="3164"/>
                      <a:pt x="10479" y="2840"/>
                      <a:pt x="10866" y="2840"/>
                    </a:cubicBezTo>
                    <a:close/>
                    <a:moveTo>
                      <a:pt x="5079" y="1"/>
                    </a:moveTo>
                    <a:cubicBezTo>
                      <a:pt x="1910" y="1"/>
                      <a:pt x="0" y="1853"/>
                      <a:pt x="0" y="1853"/>
                    </a:cubicBezTo>
                    <a:cubicBezTo>
                      <a:pt x="0" y="1853"/>
                      <a:pt x="1715" y="4627"/>
                      <a:pt x="5489" y="5103"/>
                    </a:cubicBezTo>
                    <a:cubicBezTo>
                      <a:pt x="5890" y="5153"/>
                      <a:pt x="6297" y="5176"/>
                      <a:pt x="6706" y="5176"/>
                    </a:cubicBezTo>
                    <a:cubicBezTo>
                      <a:pt x="10161" y="5176"/>
                      <a:pt x="13692" y="3567"/>
                      <a:pt x="13692" y="3567"/>
                    </a:cubicBezTo>
                    <a:cubicBezTo>
                      <a:pt x="13692" y="3567"/>
                      <a:pt x="9894" y="531"/>
                      <a:pt x="6120" y="67"/>
                    </a:cubicBezTo>
                    <a:cubicBezTo>
                      <a:pt x="5759" y="21"/>
                      <a:pt x="5412" y="1"/>
                      <a:pt x="50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4" name="Google Shape;5854;p46"/>
              <p:cNvSpPr/>
              <p:nvPr/>
            </p:nvSpPr>
            <p:spPr>
              <a:xfrm>
                <a:off x="2166925" y="2518300"/>
                <a:ext cx="1631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4" extrusionOk="0">
                    <a:moveTo>
                      <a:pt x="2560" y="11109"/>
                    </a:moveTo>
                    <a:cubicBezTo>
                      <a:pt x="2810" y="11121"/>
                      <a:pt x="3025" y="11335"/>
                      <a:pt x="3025" y="11597"/>
                    </a:cubicBezTo>
                    <a:cubicBezTo>
                      <a:pt x="3001" y="11847"/>
                      <a:pt x="2798" y="12061"/>
                      <a:pt x="2537" y="12061"/>
                    </a:cubicBezTo>
                    <a:cubicBezTo>
                      <a:pt x="2263" y="12049"/>
                      <a:pt x="2060" y="11823"/>
                      <a:pt x="2072" y="11573"/>
                    </a:cubicBezTo>
                    <a:cubicBezTo>
                      <a:pt x="2084" y="11311"/>
                      <a:pt x="2287" y="11109"/>
                      <a:pt x="2560" y="11109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9"/>
                      <a:pt x="774" y="5227"/>
                    </a:cubicBezTo>
                    <a:cubicBezTo>
                      <a:pt x="1" y="8966"/>
                      <a:pt x="1655" y="13514"/>
                      <a:pt x="1655" y="13514"/>
                    </a:cubicBezTo>
                    <a:cubicBezTo>
                      <a:pt x="1655" y="13514"/>
                      <a:pt x="4989" y="9990"/>
                      <a:pt x="5751" y="6251"/>
                    </a:cubicBezTo>
                    <a:cubicBezTo>
                      <a:pt x="6525" y="2524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5" name="Google Shape;5855;p46"/>
              <p:cNvSpPr/>
              <p:nvPr/>
            </p:nvSpPr>
            <p:spPr>
              <a:xfrm>
                <a:off x="3016425" y="27480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7" y="1"/>
                    </a:moveTo>
                    <a:cubicBezTo>
                      <a:pt x="4597" y="1"/>
                      <a:pt x="1668" y="1430"/>
                      <a:pt x="834" y="5144"/>
                    </a:cubicBezTo>
                    <a:cubicBezTo>
                      <a:pt x="1" y="8871"/>
                      <a:pt x="1561" y="13455"/>
                      <a:pt x="1561" y="13455"/>
                    </a:cubicBezTo>
                    <a:cubicBezTo>
                      <a:pt x="1561" y="13455"/>
                      <a:pt x="4954" y="9966"/>
                      <a:pt x="5787" y="6264"/>
                    </a:cubicBezTo>
                    <a:cubicBezTo>
                      <a:pt x="6621" y="2561"/>
                      <a:pt x="4597" y="1"/>
                      <a:pt x="459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6" name="Google Shape;5856;p46"/>
              <p:cNvSpPr/>
              <p:nvPr/>
            </p:nvSpPr>
            <p:spPr>
              <a:xfrm>
                <a:off x="2766100" y="202827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7" y="1"/>
                      <a:pt x="1" y="1016"/>
                      <a:pt x="1" y="1016"/>
                    </a:cubicBezTo>
                    <a:cubicBezTo>
                      <a:pt x="1" y="1016"/>
                      <a:pt x="3477" y="4361"/>
                      <a:pt x="7216" y="5183"/>
                    </a:cubicBezTo>
                    <a:cubicBezTo>
                      <a:pt x="7825" y="5314"/>
                      <a:pt x="8402" y="5368"/>
                      <a:pt x="8942" y="5368"/>
                    </a:cubicBezTo>
                    <a:cubicBezTo>
                      <a:pt x="11697" y="5368"/>
                      <a:pt x="13479" y="3945"/>
                      <a:pt x="13479" y="3945"/>
                    </a:cubicBezTo>
                    <a:cubicBezTo>
                      <a:pt x="13479" y="3945"/>
                      <a:pt x="12026" y="1028"/>
                      <a:pt x="8299" y="230"/>
                    </a:cubicBezTo>
                    <a:cubicBezTo>
                      <a:pt x="7548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7" name="Google Shape;5857;p46"/>
              <p:cNvSpPr/>
              <p:nvPr/>
            </p:nvSpPr>
            <p:spPr>
              <a:xfrm>
                <a:off x="2584250" y="1638425"/>
                <a:ext cx="1479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86" extrusionOk="0">
                    <a:moveTo>
                      <a:pt x="4352" y="3309"/>
                    </a:moveTo>
                    <a:cubicBezTo>
                      <a:pt x="4366" y="3309"/>
                      <a:pt x="4379" y="3310"/>
                      <a:pt x="4393" y="3310"/>
                    </a:cubicBezTo>
                    <a:cubicBezTo>
                      <a:pt x="4846" y="3322"/>
                      <a:pt x="5191" y="3691"/>
                      <a:pt x="5167" y="4120"/>
                    </a:cubicBezTo>
                    <a:cubicBezTo>
                      <a:pt x="5156" y="4558"/>
                      <a:pt x="4810" y="4895"/>
                      <a:pt x="4400" y="4895"/>
                    </a:cubicBezTo>
                    <a:cubicBezTo>
                      <a:pt x="4386" y="4895"/>
                      <a:pt x="4372" y="4895"/>
                      <a:pt x="4358" y="4894"/>
                    </a:cubicBezTo>
                    <a:cubicBezTo>
                      <a:pt x="3905" y="4882"/>
                      <a:pt x="3560" y="4513"/>
                      <a:pt x="3584" y="4084"/>
                    </a:cubicBezTo>
                    <a:cubicBezTo>
                      <a:pt x="3595" y="3647"/>
                      <a:pt x="3941" y="3309"/>
                      <a:pt x="4352" y="3309"/>
                    </a:cubicBezTo>
                    <a:close/>
                    <a:moveTo>
                      <a:pt x="2288" y="6739"/>
                    </a:moveTo>
                    <a:cubicBezTo>
                      <a:pt x="2295" y="6739"/>
                      <a:pt x="2302" y="6739"/>
                      <a:pt x="2310" y="6739"/>
                    </a:cubicBezTo>
                    <a:cubicBezTo>
                      <a:pt x="2750" y="6763"/>
                      <a:pt x="3072" y="7120"/>
                      <a:pt x="3060" y="7549"/>
                    </a:cubicBezTo>
                    <a:cubicBezTo>
                      <a:pt x="3048" y="7963"/>
                      <a:pt x="2715" y="8288"/>
                      <a:pt x="2295" y="8288"/>
                    </a:cubicBezTo>
                    <a:cubicBezTo>
                      <a:pt x="2280" y="8288"/>
                      <a:pt x="2265" y="8288"/>
                      <a:pt x="2250" y="8287"/>
                    </a:cubicBezTo>
                    <a:cubicBezTo>
                      <a:pt x="1834" y="8263"/>
                      <a:pt x="1500" y="7906"/>
                      <a:pt x="1512" y="7490"/>
                    </a:cubicBezTo>
                    <a:cubicBezTo>
                      <a:pt x="1524" y="7068"/>
                      <a:pt x="1869" y="6739"/>
                      <a:pt x="2288" y="6739"/>
                    </a:cubicBezTo>
                    <a:close/>
                    <a:moveTo>
                      <a:pt x="1886" y="9116"/>
                    </a:moveTo>
                    <a:lnTo>
                      <a:pt x="3953" y="9180"/>
                    </a:lnTo>
                    <a:cubicBezTo>
                      <a:pt x="3893" y="9359"/>
                      <a:pt x="3727" y="9502"/>
                      <a:pt x="3512" y="9502"/>
                    </a:cubicBezTo>
                    <a:cubicBezTo>
                      <a:pt x="3310" y="9502"/>
                      <a:pt x="3155" y="9347"/>
                      <a:pt x="3120" y="9156"/>
                    </a:cubicBezTo>
                    <a:lnTo>
                      <a:pt x="1886" y="9116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79" y="6204"/>
                    </a:cubicBezTo>
                    <a:cubicBezTo>
                      <a:pt x="857" y="7204"/>
                      <a:pt x="1215" y="8204"/>
                      <a:pt x="1643" y="9109"/>
                    </a:cubicBezTo>
                    <a:lnTo>
                      <a:pt x="1655" y="9109"/>
                    </a:lnTo>
                    <a:lnTo>
                      <a:pt x="1655" y="9109"/>
                    </a:lnTo>
                    <a:cubicBezTo>
                      <a:pt x="2846" y="11645"/>
                      <a:pt x="4572" y="13586"/>
                      <a:pt x="4572" y="13586"/>
                    </a:cubicBezTo>
                    <a:cubicBezTo>
                      <a:pt x="4572" y="13586"/>
                      <a:pt x="5334" y="11645"/>
                      <a:pt x="5679" y="9240"/>
                    </a:cubicBezTo>
                    <a:cubicBezTo>
                      <a:pt x="5858" y="7990"/>
                      <a:pt x="5917" y="6609"/>
                      <a:pt x="5679" y="5311"/>
                    </a:cubicBezTo>
                    <a:cubicBezTo>
                      <a:pt x="5013" y="1560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8" name="Google Shape;5858;p46"/>
              <p:cNvSpPr/>
              <p:nvPr/>
            </p:nvSpPr>
            <p:spPr>
              <a:xfrm>
                <a:off x="4038600" y="2580200"/>
                <a:ext cx="1643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79" extrusionOk="0">
                    <a:moveTo>
                      <a:pt x="4203" y="7799"/>
                    </a:moveTo>
                    <a:cubicBezTo>
                      <a:pt x="4346" y="7799"/>
                      <a:pt x="4441" y="7918"/>
                      <a:pt x="4441" y="8049"/>
                    </a:cubicBezTo>
                    <a:cubicBezTo>
                      <a:pt x="4441" y="8180"/>
                      <a:pt x="4322" y="8288"/>
                      <a:pt x="4191" y="8288"/>
                    </a:cubicBezTo>
                    <a:cubicBezTo>
                      <a:pt x="4036" y="8276"/>
                      <a:pt x="3941" y="8169"/>
                      <a:pt x="3953" y="8038"/>
                    </a:cubicBezTo>
                    <a:cubicBezTo>
                      <a:pt x="3953" y="7907"/>
                      <a:pt x="4072" y="7799"/>
                      <a:pt x="4203" y="7799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7" y="9966"/>
                      <a:pt x="4953" y="13479"/>
                      <a:pt x="4953" y="13479"/>
                    </a:cubicBezTo>
                    <a:cubicBezTo>
                      <a:pt x="4953" y="13479"/>
                      <a:pt x="6572" y="8931"/>
                      <a:pt x="5775" y="5192"/>
                    </a:cubicBezTo>
                    <a:cubicBezTo>
                      <a:pt x="4965" y="1477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9" name="Google Shape;5859;p46"/>
              <p:cNvSpPr/>
              <p:nvPr/>
            </p:nvSpPr>
            <p:spPr>
              <a:xfrm>
                <a:off x="3384625" y="3252375"/>
                <a:ext cx="342350" cy="129175"/>
              </a:xfrm>
              <a:custGeom>
                <a:avLst/>
                <a:gdLst/>
                <a:ahLst/>
                <a:cxnLst/>
                <a:rect l="l" t="t" r="r" b="b"/>
                <a:pathLst>
                  <a:path w="13694" h="5167" extrusionOk="0">
                    <a:moveTo>
                      <a:pt x="10908" y="2843"/>
                    </a:moveTo>
                    <a:cubicBezTo>
                      <a:pt x="10916" y="2843"/>
                      <a:pt x="10923" y="2843"/>
                      <a:pt x="10931" y="2844"/>
                    </a:cubicBezTo>
                    <a:cubicBezTo>
                      <a:pt x="11336" y="2868"/>
                      <a:pt x="11657" y="3201"/>
                      <a:pt x="11645" y="3606"/>
                    </a:cubicBezTo>
                    <a:cubicBezTo>
                      <a:pt x="11634" y="4003"/>
                      <a:pt x="11300" y="4320"/>
                      <a:pt x="10905" y="4320"/>
                    </a:cubicBezTo>
                    <a:cubicBezTo>
                      <a:pt x="10898" y="4320"/>
                      <a:pt x="10891" y="4320"/>
                      <a:pt x="10883" y="4320"/>
                    </a:cubicBezTo>
                    <a:cubicBezTo>
                      <a:pt x="10478" y="4308"/>
                      <a:pt x="10157" y="3963"/>
                      <a:pt x="10169" y="3558"/>
                    </a:cubicBezTo>
                    <a:cubicBezTo>
                      <a:pt x="10181" y="3149"/>
                      <a:pt x="10513" y="2843"/>
                      <a:pt x="10908" y="2843"/>
                    </a:cubicBezTo>
                    <a:close/>
                    <a:moveTo>
                      <a:pt x="5067" y="1"/>
                    </a:moveTo>
                    <a:cubicBezTo>
                      <a:pt x="1924" y="1"/>
                      <a:pt x="1" y="1855"/>
                      <a:pt x="1" y="1855"/>
                    </a:cubicBezTo>
                    <a:cubicBezTo>
                      <a:pt x="1" y="1855"/>
                      <a:pt x="1715" y="4618"/>
                      <a:pt x="5502" y="5094"/>
                    </a:cubicBezTo>
                    <a:cubicBezTo>
                      <a:pt x="5901" y="5144"/>
                      <a:pt x="6308" y="5167"/>
                      <a:pt x="6715" y="5167"/>
                    </a:cubicBezTo>
                    <a:cubicBezTo>
                      <a:pt x="10161" y="5167"/>
                      <a:pt x="13693" y="3558"/>
                      <a:pt x="13693" y="3558"/>
                    </a:cubicBezTo>
                    <a:cubicBezTo>
                      <a:pt x="13693" y="3558"/>
                      <a:pt x="9907" y="522"/>
                      <a:pt x="6121" y="70"/>
                    </a:cubicBezTo>
                    <a:cubicBezTo>
                      <a:pt x="5756" y="22"/>
                      <a:pt x="5405" y="1"/>
                      <a:pt x="50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0" name="Google Shape;5860;p46"/>
              <p:cNvSpPr/>
              <p:nvPr/>
            </p:nvSpPr>
            <p:spPr>
              <a:xfrm>
                <a:off x="3809700" y="2572775"/>
                <a:ext cx="162825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13514" extrusionOk="0">
                    <a:moveTo>
                      <a:pt x="2548" y="11097"/>
                    </a:moveTo>
                    <a:cubicBezTo>
                      <a:pt x="2810" y="11121"/>
                      <a:pt x="3000" y="11323"/>
                      <a:pt x="3000" y="11585"/>
                    </a:cubicBezTo>
                    <a:cubicBezTo>
                      <a:pt x="2989" y="11847"/>
                      <a:pt x="2786" y="12049"/>
                      <a:pt x="2512" y="12049"/>
                    </a:cubicBezTo>
                    <a:cubicBezTo>
                      <a:pt x="2262" y="12037"/>
                      <a:pt x="2048" y="11835"/>
                      <a:pt x="2048" y="11561"/>
                    </a:cubicBezTo>
                    <a:cubicBezTo>
                      <a:pt x="2072" y="11311"/>
                      <a:pt x="2274" y="11097"/>
                      <a:pt x="2548" y="11097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8"/>
                      <a:pt x="774" y="5227"/>
                    </a:cubicBezTo>
                    <a:cubicBezTo>
                      <a:pt x="0" y="8954"/>
                      <a:pt x="1643" y="13514"/>
                      <a:pt x="1643" y="13514"/>
                    </a:cubicBezTo>
                    <a:cubicBezTo>
                      <a:pt x="1643" y="13514"/>
                      <a:pt x="4965" y="9966"/>
                      <a:pt x="5739" y="6251"/>
                    </a:cubicBezTo>
                    <a:cubicBezTo>
                      <a:pt x="6513" y="2512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1" name="Google Shape;5861;p46"/>
              <p:cNvSpPr/>
              <p:nvPr/>
            </p:nvSpPr>
            <p:spPr>
              <a:xfrm>
                <a:off x="4659200" y="280225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56" y="1430"/>
                      <a:pt x="834" y="5156"/>
                    </a:cubicBezTo>
                    <a:cubicBezTo>
                      <a:pt x="1" y="8871"/>
                      <a:pt x="1560" y="13455"/>
                      <a:pt x="1560" y="13455"/>
                    </a:cubicBezTo>
                    <a:cubicBezTo>
                      <a:pt x="1560" y="13455"/>
                      <a:pt x="4954" y="9978"/>
                      <a:pt x="5787" y="6264"/>
                    </a:cubicBezTo>
                    <a:cubicBezTo>
                      <a:pt x="6620" y="2549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2" name="Google Shape;5862;p46"/>
              <p:cNvSpPr/>
              <p:nvPr/>
            </p:nvSpPr>
            <p:spPr>
              <a:xfrm>
                <a:off x="4408275" y="2082600"/>
                <a:ext cx="336975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5" extrusionOk="0">
                    <a:moveTo>
                      <a:pt x="6010" y="1"/>
                    </a:moveTo>
                    <a:cubicBezTo>
                      <a:pt x="2934" y="1"/>
                      <a:pt x="1" y="1022"/>
                      <a:pt x="1" y="1022"/>
                    </a:cubicBezTo>
                    <a:cubicBezTo>
                      <a:pt x="1" y="1022"/>
                      <a:pt x="3501" y="4367"/>
                      <a:pt x="7216" y="5189"/>
                    </a:cubicBezTo>
                    <a:cubicBezTo>
                      <a:pt x="7826" y="5319"/>
                      <a:pt x="8405" y="5374"/>
                      <a:pt x="8945" y="5374"/>
                    </a:cubicBezTo>
                    <a:cubicBezTo>
                      <a:pt x="11705" y="5374"/>
                      <a:pt x="13478" y="3951"/>
                      <a:pt x="13478" y="3951"/>
                    </a:cubicBezTo>
                    <a:cubicBezTo>
                      <a:pt x="13478" y="3951"/>
                      <a:pt x="12026" y="1033"/>
                      <a:pt x="8299" y="224"/>
                    </a:cubicBezTo>
                    <a:cubicBezTo>
                      <a:pt x="7556" y="64"/>
                      <a:pt x="6779" y="1"/>
                      <a:pt x="601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3" name="Google Shape;5863;p46"/>
              <p:cNvSpPr/>
              <p:nvPr/>
            </p:nvSpPr>
            <p:spPr>
              <a:xfrm>
                <a:off x="4173125" y="3335350"/>
                <a:ext cx="14737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98" extrusionOk="0">
                    <a:moveTo>
                      <a:pt x="4339" y="3298"/>
                    </a:moveTo>
                    <a:cubicBezTo>
                      <a:pt x="4353" y="3298"/>
                      <a:pt x="4368" y="3298"/>
                      <a:pt x="4382" y="3299"/>
                    </a:cubicBezTo>
                    <a:cubicBezTo>
                      <a:pt x="4823" y="3311"/>
                      <a:pt x="5168" y="3680"/>
                      <a:pt x="5156" y="4109"/>
                    </a:cubicBezTo>
                    <a:cubicBezTo>
                      <a:pt x="5133" y="4546"/>
                      <a:pt x="4787" y="4884"/>
                      <a:pt x="4376" y="4884"/>
                    </a:cubicBezTo>
                    <a:cubicBezTo>
                      <a:pt x="4362" y="4884"/>
                      <a:pt x="4348" y="4883"/>
                      <a:pt x="4335" y="4883"/>
                    </a:cubicBezTo>
                    <a:cubicBezTo>
                      <a:pt x="3906" y="4883"/>
                      <a:pt x="3549" y="4513"/>
                      <a:pt x="3561" y="4073"/>
                    </a:cubicBezTo>
                    <a:cubicBezTo>
                      <a:pt x="3572" y="3635"/>
                      <a:pt x="3918" y="3298"/>
                      <a:pt x="4339" y="3298"/>
                    </a:cubicBezTo>
                    <a:close/>
                    <a:moveTo>
                      <a:pt x="2288" y="6728"/>
                    </a:moveTo>
                    <a:cubicBezTo>
                      <a:pt x="2295" y="6728"/>
                      <a:pt x="2303" y="6728"/>
                      <a:pt x="2310" y="6728"/>
                    </a:cubicBezTo>
                    <a:cubicBezTo>
                      <a:pt x="2727" y="6752"/>
                      <a:pt x="3072" y="7109"/>
                      <a:pt x="3049" y="7538"/>
                    </a:cubicBezTo>
                    <a:cubicBezTo>
                      <a:pt x="3037" y="7952"/>
                      <a:pt x="2703" y="8277"/>
                      <a:pt x="2294" y="8277"/>
                    </a:cubicBezTo>
                    <a:cubicBezTo>
                      <a:pt x="2280" y="8277"/>
                      <a:pt x="2265" y="8277"/>
                      <a:pt x="2251" y="8276"/>
                    </a:cubicBezTo>
                    <a:cubicBezTo>
                      <a:pt x="1810" y="8264"/>
                      <a:pt x="1489" y="7907"/>
                      <a:pt x="1501" y="7478"/>
                    </a:cubicBezTo>
                    <a:cubicBezTo>
                      <a:pt x="1513" y="7057"/>
                      <a:pt x="1858" y="6728"/>
                      <a:pt x="2288" y="6728"/>
                    </a:cubicBezTo>
                    <a:close/>
                    <a:moveTo>
                      <a:pt x="3108" y="9157"/>
                    </a:moveTo>
                    <a:lnTo>
                      <a:pt x="3942" y="9193"/>
                    </a:lnTo>
                    <a:cubicBezTo>
                      <a:pt x="3885" y="9375"/>
                      <a:pt x="3718" y="9503"/>
                      <a:pt x="3537" y="9503"/>
                    </a:cubicBezTo>
                    <a:cubicBezTo>
                      <a:pt x="3529" y="9503"/>
                      <a:pt x="3521" y="9503"/>
                      <a:pt x="3513" y="9502"/>
                    </a:cubicBezTo>
                    <a:cubicBezTo>
                      <a:pt x="3311" y="9502"/>
                      <a:pt x="3156" y="9347"/>
                      <a:pt x="3108" y="9157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1" y="2466"/>
                      <a:pt x="667" y="6216"/>
                    </a:cubicBezTo>
                    <a:cubicBezTo>
                      <a:pt x="846" y="7204"/>
                      <a:pt x="1203" y="8204"/>
                      <a:pt x="1632" y="9109"/>
                    </a:cubicBezTo>
                    <a:cubicBezTo>
                      <a:pt x="2822" y="11633"/>
                      <a:pt x="4549" y="13598"/>
                      <a:pt x="4549" y="13598"/>
                    </a:cubicBezTo>
                    <a:cubicBezTo>
                      <a:pt x="4549" y="13598"/>
                      <a:pt x="5311" y="11645"/>
                      <a:pt x="5656" y="9252"/>
                    </a:cubicBezTo>
                    <a:cubicBezTo>
                      <a:pt x="5835" y="8002"/>
                      <a:pt x="5894" y="6609"/>
                      <a:pt x="5656" y="5323"/>
                    </a:cubicBezTo>
                    <a:cubicBezTo>
                      <a:pt x="5001" y="1573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4" name="Google Shape;5864;p46"/>
              <p:cNvSpPr/>
              <p:nvPr/>
            </p:nvSpPr>
            <p:spPr>
              <a:xfrm>
                <a:off x="4890775" y="2336125"/>
                <a:ext cx="207200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00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30" y="1215"/>
                      <a:pt x="3882" y="3168"/>
                    </a:cubicBezTo>
                    <a:cubicBezTo>
                      <a:pt x="3180" y="3858"/>
                      <a:pt x="2501" y="4632"/>
                      <a:pt x="1989" y="5478"/>
                    </a:cubicBezTo>
                    <a:cubicBezTo>
                      <a:pt x="1" y="8740"/>
                      <a:pt x="1108" y="11800"/>
                      <a:pt x="1108" y="11800"/>
                    </a:cubicBezTo>
                    <a:cubicBezTo>
                      <a:pt x="1108" y="11800"/>
                      <a:pt x="2287" y="11633"/>
                      <a:pt x="3632" y="10800"/>
                    </a:cubicBezTo>
                    <a:cubicBezTo>
                      <a:pt x="4537" y="10252"/>
                      <a:pt x="5525" y="9407"/>
                      <a:pt x="6311" y="8109"/>
                    </a:cubicBezTo>
                    <a:cubicBezTo>
                      <a:pt x="8287" y="4847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5" name="Google Shape;5865;p46"/>
              <p:cNvSpPr/>
              <p:nvPr/>
            </p:nvSpPr>
            <p:spPr>
              <a:xfrm>
                <a:off x="5681050" y="2634375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204" y="7787"/>
                    </a:moveTo>
                    <a:cubicBezTo>
                      <a:pt x="4335" y="7799"/>
                      <a:pt x="4442" y="7907"/>
                      <a:pt x="4442" y="8037"/>
                    </a:cubicBezTo>
                    <a:cubicBezTo>
                      <a:pt x="4442" y="8180"/>
                      <a:pt x="4323" y="8276"/>
                      <a:pt x="4192" y="8276"/>
                    </a:cubicBezTo>
                    <a:cubicBezTo>
                      <a:pt x="4049" y="8276"/>
                      <a:pt x="3954" y="8157"/>
                      <a:pt x="3954" y="8026"/>
                    </a:cubicBezTo>
                    <a:cubicBezTo>
                      <a:pt x="3954" y="7895"/>
                      <a:pt x="4073" y="7787"/>
                      <a:pt x="4204" y="7787"/>
                    </a:cubicBezTo>
                    <a:close/>
                    <a:moveTo>
                      <a:pt x="2060" y="1"/>
                    </a:moveTo>
                    <a:cubicBezTo>
                      <a:pt x="2060" y="1"/>
                      <a:pt x="1" y="2549"/>
                      <a:pt x="810" y="6275"/>
                    </a:cubicBezTo>
                    <a:cubicBezTo>
                      <a:pt x="1608" y="9990"/>
                      <a:pt x="4966" y="13502"/>
                      <a:pt x="4966" y="13502"/>
                    </a:cubicBezTo>
                    <a:cubicBezTo>
                      <a:pt x="4966" y="13502"/>
                      <a:pt x="6573" y="8919"/>
                      <a:pt x="5763" y="5204"/>
                    </a:cubicBezTo>
                    <a:cubicBezTo>
                      <a:pt x="4966" y="1477"/>
                      <a:pt x="2060" y="1"/>
                      <a:pt x="206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6" name="Google Shape;5866;p46"/>
              <p:cNvSpPr/>
              <p:nvPr/>
            </p:nvSpPr>
            <p:spPr>
              <a:xfrm>
                <a:off x="5027400" y="330662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0" y="2839"/>
                    </a:moveTo>
                    <a:cubicBezTo>
                      <a:pt x="10903" y="2839"/>
                      <a:pt x="10917" y="2840"/>
                      <a:pt x="10931" y="2841"/>
                    </a:cubicBezTo>
                    <a:cubicBezTo>
                      <a:pt x="11323" y="2853"/>
                      <a:pt x="11657" y="3198"/>
                      <a:pt x="11645" y="3591"/>
                    </a:cubicBezTo>
                    <a:cubicBezTo>
                      <a:pt x="11622" y="3982"/>
                      <a:pt x="11299" y="4306"/>
                      <a:pt x="10923" y="4306"/>
                    </a:cubicBezTo>
                    <a:cubicBezTo>
                      <a:pt x="10909" y="4306"/>
                      <a:pt x="10896" y="4306"/>
                      <a:pt x="10883" y="4305"/>
                    </a:cubicBezTo>
                    <a:cubicBezTo>
                      <a:pt x="10478" y="4293"/>
                      <a:pt x="10157" y="3948"/>
                      <a:pt x="10169" y="3555"/>
                    </a:cubicBezTo>
                    <a:cubicBezTo>
                      <a:pt x="10180" y="3164"/>
                      <a:pt x="10503" y="2839"/>
                      <a:pt x="10890" y="2839"/>
                    </a:cubicBezTo>
                    <a:close/>
                    <a:moveTo>
                      <a:pt x="5084" y="1"/>
                    </a:moveTo>
                    <a:cubicBezTo>
                      <a:pt x="1930" y="1"/>
                      <a:pt x="1" y="1852"/>
                      <a:pt x="1" y="1852"/>
                    </a:cubicBezTo>
                    <a:cubicBezTo>
                      <a:pt x="1" y="1852"/>
                      <a:pt x="1715" y="4627"/>
                      <a:pt x="5489" y="5103"/>
                    </a:cubicBezTo>
                    <a:cubicBezTo>
                      <a:pt x="5890" y="5153"/>
                      <a:pt x="6298" y="5176"/>
                      <a:pt x="6707" y="5176"/>
                    </a:cubicBezTo>
                    <a:cubicBezTo>
                      <a:pt x="10161" y="5176"/>
                      <a:pt x="13693" y="3567"/>
                      <a:pt x="13693" y="3567"/>
                    </a:cubicBezTo>
                    <a:cubicBezTo>
                      <a:pt x="13693" y="3567"/>
                      <a:pt x="9895" y="531"/>
                      <a:pt x="6120" y="66"/>
                    </a:cubicBezTo>
                    <a:cubicBezTo>
                      <a:pt x="5762" y="21"/>
                      <a:pt x="5416" y="1"/>
                      <a:pt x="50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7" name="Google Shape;5867;p46"/>
              <p:cNvSpPr/>
              <p:nvPr/>
            </p:nvSpPr>
            <p:spPr>
              <a:xfrm>
                <a:off x="5452450" y="2626650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37" y="11109"/>
                    </a:moveTo>
                    <a:cubicBezTo>
                      <a:pt x="2799" y="11121"/>
                      <a:pt x="3001" y="11323"/>
                      <a:pt x="3001" y="11597"/>
                    </a:cubicBezTo>
                    <a:cubicBezTo>
                      <a:pt x="2989" y="11847"/>
                      <a:pt x="2775" y="12061"/>
                      <a:pt x="2513" y="12061"/>
                    </a:cubicBezTo>
                    <a:cubicBezTo>
                      <a:pt x="2239" y="12037"/>
                      <a:pt x="2049" y="11835"/>
                      <a:pt x="2049" y="11561"/>
                    </a:cubicBezTo>
                    <a:cubicBezTo>
                      <a:pt x="2060" y="11311"/>
                      <a:pt x="2275" y="11109"/>
                      <a:pt x="2537" y="11109"/>
                    </a:cubicBezTo>
                    <a:close/>
                    <a:moveTo>
                      <a:pt x="4442" y="0"/>
                    </a:moveTo>
                    <a:cubicBezTo>
                      <a:pt x="4442" y="0"/>
                      <a:pt x="1549" y="1489"/>
                      <a:pt x="775" y="5227"/>
                    </a:cubicBezTo>
                    <a:cubicBezTo>
                      <a:pt x="1" y="8966"/>
                      <a:pt x="1644" y="13514"/>
                      <a:pt x="1644" y="13514"/>
                    </a:cubicBezTo>
                    <a:cubicBezTo>
                      <a:pt x="1644" y="13514"/>
                      <a:pt x="4966" y="9990"/>
                      <a:pt x="5740" y="6251"/>
                    </a:cubicBezTo>
                    <a:cubicBezTo>
                      <a:pt x="6513" y="2512"/>
                      <a:pt x="4442" y="0"/>
                      <a:pt x="444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8" name="Google Shape;5868;p46"/>
              <p:cNvSpPr/>
              <p:nvPr/>
            </p:nvSpPr>
            <p:spPr>
              <a:xfrm>
                <a:off x="6301675" y="2856425"/>
                <a:ext cx="1658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13455" extrusionOk="0">
                    <a:moveTo>
                      <a:pt x="4608" y="1"/>
                    </a:moveTo>
                    <a:cubicBezTo>
                      <a:pt x="4608" y="1"/>
                      <a:pt x="1667" y="1430"/>
                      <a:pt x="834" y="5156"/>
                    </a:cubicBezTo>
                    <a:cubicBezTo>
                      <a:pt x="0" y="8871"/>
                      <a:pt x="1572" y="13455"/>
                      <a:pt x="1572" y="13455"/>
                    </a:cubicBezTo>
                    <a:cubicBezTo>
                      <a:pt x="1572" y="13455"/>
                      <a:pt x="4965" y="9978"/>
                      <a:pt x="5799" y="6275"/>
                    </a:cubicBezTo>
                    <a:cubicBezTo>
                      <a:pt x="6632" y="2549"/>
                      <a:pt x="4608" y="1"/>
                      <a:pt x="460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9" name="Google Shape;5869;p46"/>
              <p:cNvSpPr/>
              <p:nvPr/>
            </p:nvSpPr>
            <p:spPr>
              <a:xfrm>
                <a:off x="6051050" y="213662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6" y="1"/>
                      <a:pt x="0" y="1016"/>
                      <a:pt x="0" y="1016"/>
                    </a:cubicBezTo>
                    <a:cubicBezTo>
                      <a:pt x="0" y="1016"/>
                      <a:pt x="3501" y="4373"/>
                      <a:pt x="7215" y="5183"/>
                    </a:cubicBezTo>
                    <a:cubicBezTo>
                      <a:pt x="7826" y="5313"/>
                      <a:pt x="8404" y="5368"/>
                      <a:pt x="8945" y="5368"/>
                    </a:cubicBezTo>
                    <a:cubicBezTo>
                      <a:pt x="11705" y="5368"/>
                      <a:pt x="13478" y="3945"/>
                      <a:pt x="13478" y="3945"/>
                    </a:cubicBezTo>
                    <a:cubicBezTo>
                      <a:pt x="13478" y="3945"/>
                      <a:pt x="12025" y="1028"/>
                      <a:pt x="8299" y="230"/>
                    </a:cubicBezTo>
                    <a:cubicBezTo>
                      <a:pt x="7547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0" name="Google Shape;5870;p46"/>
              <p:cNvSpPr/>
              <p:nvPr/>
            </p:nvSpPr>
            <p:spPr>
              <a:xfrm>
                <a:off x="5815900" y="3389825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7"/>
                    </a:moveTo>
                    <a:cubicBezTo>
                      <a:pt x="4379" y="3287"/>
                      <a:pt x="4386" y="3287"/>
                      <a:pt x="4394" y="3287"/>
                    </a:cubicBezTo>
                    <a:cubicBezTo>
                      <a:pt x="4834" y="3299"/>
                      <a:pt x="5179" y="3680"/>
                      <a:pt x="5168" y="4108"/>
                    </a:cubicBezTo>
                    <a:cubicBezTo>
                      <a:pt x="5144" y="4542"/>
                      <a:pt x="4787" y="4883"/>
                      <a:pt x="4368" y="4883"/>
                    </a:cubicBezTo>
                    <a:cubicBezTo>
                      <a:pt x="4360" y="4883"/>
                      <a:pt x="4353" y="4883"/>
                      <a:pt x="4346" y="4882"/>
                    </a:cubicBezTo>
                    <a:cubicBezTo>
                      <a:pt x="3894" y="4870"/>
                      <a:pt x="3560" y="4489"/>
                      <a:pt x="3572" y="4061"/>
                    </a:cubicBezTo>
                    <a:cubicBezTo>
                      <a:pt x="3572" y="3639"/>
                      <a:pt x="3929" y="3287"/>
                      <a:pt x="4372" y="3287"/>
                    </a:cubicBezTo>
                    <a:close/>
                    <a:moveTo>
                      <a:pt x="2266" y="6715"/>
                    </a:moveTo>
                    <a:cubicBezTo>
                      <a:pt x="2280" y="6715"/>
                      <a:pt x="2295" y="6715"/>
                      <a:pt x="2310" y="6716"/>
                    </a:cubicBezTo>
                    <a:cubicBezTo>
                      <a:pt x="2727" y="6728"/>
                      <a:pt x="3060" y="7085"/>
                      <a:pt x="3048" y="7514"/>
                    </a:cubicBezTo>
                    <a:cubicBezTo>
                      <a:pt x="3037" y="7935"/>
                      <a:pt x="2691" y="8264"/>
                      <a:pt x="2261" y="8264"/>
                    </a:cubicBezTo>
                    <a:cubicBezTo>
                      <a:pt x="2254" y="8264"/>
                      <a:pt x="2246" y="8264"/>
                      <a:pt x="2239" y="8264"/>
                    </a:cubicBezTo>
                    <a:cubicBezTo>
                      <a:pt x="1810" y="8240"/>
                      <a:pt x="1489" y="7883"/>
                      <a:pt x="1500" y="7454"/>
                    </a:cubicBezTo>
                    <a:cubicBezTo>
                      <a:pt x="1512" y="7040"/>
                      <a:pt x="1846" y="6715"/>
                      <a:pt x="2266" y="6715"/>
                    </a:cubicBezTo>
                    <a:close/>
                    <a:moveTo>
                      <a:pt x="1875" y="9117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298" y="9490"/>
                      <a:pt x="3155" y="9347"/>
                      <a:pt x="3108" y="9157"/>
                    </a:cubicBezTo>
                    <a:lnTo>
                      <a:pt x="1875" y="9117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67" y="6204"/>
                    </a:cubicBezTo>
                    <a:cubicBezTo>
                      <a:pt x="846" y="7204"/>
                      <a:pt x="1203" y="8204"/>
                      <a:pt x="1631" y="9109"/>
                    </a:cubicBezTo>
                    <a:lnTo>
                      <a:pt x="1643" y="9109"/>
                    </a:lnTo>
                    <a:lnTo>
                      <a:pt x="1643" y="9109"/>
                    </a:lnTo>
                    <a:cubicBezTo>
                      <a:pt x="2834" y="11621"/>
                      <a:pt x="4560" y="13586"/>
                      <a:pt x="4560" y="13586"/>
                    </a:cubicBezTo>
                    <a:cubicBezTo>
                      <a:pt x="4560" y="13586"/>
                      <a:pt x="5322" y="11633"/>
                      <a:pt x="5668" y="9240"/>
                    </a:cubicBezTo>
                    <a:cubicBezTo>
                      <a:pt x="5846" y="7990"/>
                      <a:pt x="5906" y="6609"/>
                      <a:pt x="5668" y="5311"/>
                    </a:cubicBezTo>
                    <a:cubicBezTo>
                      <a:pt x="5001" y="1561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1" name="Google Shape;5871;p46"/>
              <p:cNvSpPr/>
              <p:nvPr/>
            </p:nvSpPr>
            <p:spPr>
              <a:xfrm>
                <a:off x="6533550" y="2390300"/>
                <a:ext cx="207175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12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29" y="1227"/>
                      <a:pt x="3882" y="3180"/>
                    </a:cubicBezTo>
                    <a:cubicBezTo>
                      <a:pt x="3167" y="3858"/>
                      <a:pt x="2501" y="4632"/>
                      <a:pt x="1977" y="5478"/>
                    </a:cubicBezTo>
                    <a:cubicBezTo>
                      <a:pt x="0" y="8740"/>
                      <a:pt x="1107" y="11812"/>
                      <a:pt x="1107" y="11812"/>
                    </a:cubicBezTo>
                    <a:cubicBezTo>
                      <a:pt x="1107" y="11812"/>
                      <a:pt x="2274" y="11645"/>
                      <a:pt x="3632" y="10812"/>
                    </a:cubicBezTo>
                    <a:cubicBezTo>
                      <a:pt x="4536" y="10264"/>
                      <a:pt x="5525" y="9407"/>
                      <a:pt x="6311" y="8121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2" name="Google Shape;5872;p46"/>
              <p:cNvSpPr/>
              <p:nvPr/>
            </p:nvSpPr>
            <p:spPr>
              <a:xfrm>
                <a:off x="6670175" y="3360950"/>
                <a:ext cx="342325" cy="12925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0" extrusionOk="0">
                    <a:moveTo>
                      <a:pt x="10897" y="2834"/>
                    </a:moveTo>
                    <a:cubicBezTo>
                      <a:pt x="10904" y="2834"/>
                      <a:pt x="10911" y="2834"/>
                      <a:pt x="10918" y="2835"/>
                    </a:cubicBezTo>
                    <a:cubicBezTo>
                      <a:pt x="11323" y="2846"/>
                      <a:pt x="11633" y="3192"/>
                      <a:pt x="11633" y="3597"/>
                    </a:cubicBezTo>
                    <a:cubicBezTo>
                      <a:pt x="11621" y="3994"/>
                      <a:pt x="11288" y="4311"/>
                      <a:pt x="10904" y="4311"/>
                    </a:cubicBezTo>
                    <a:cubicBezTo>
                      <a:pt x="10897" y="4311"/>
                      <a:pt x="10890" y="4311"/>
                      <a:pt x="10882" y="4311"/>
                    </a:cubicBezTo>
                    <a:cubicBezTo>
                      <a:pt x="10478" y="4287"/>
                      <a:pt x="10144" y="3954"/>
                      <a:pt x="10168" y="3549"/>
                    </a:cubicBezTo>
                    <a:cubicBezTo>
                      <a:pt x="10180" y="3151"/>
                      <a:pt x="10513" y="2834"/>
                      <a:pt x="10897" y="2834"/>
                    </a:cubicBezTo>
                    <a:close/>
                    <a:moveTo>
                      <a:pt x="5043" y="1"/>
                    </a:moveTo>
                    <a:cubicBezTo>
                      <a:pt x="1896" y="1"/>
                      <a:pt x="0" y="1858"/>
                      <a:pt x="0" y="1858"/>
                    </a:cubicBezTo>
                    <a:cubicBezTo>
                      <a:pt x="0" y="1858"/>
                      <a:pt x="1715" y="4621"/>
                      <a:pt x="5489" y="5097"/>
                    </a:cubicBezTo>
                    <a:cubicBezTo>
                      <a:pt x="5890" y="5147"/>
                      <a:pt x="6297" y="5170"/>
                      <a:pt x="6706" y="5170"/>
                    </a:cubicBezTo>
                    <a:cubicBezTo>
                      <a:pt x="10161" y="5170"/>
                      <a:pt x="13692" y="3561"/>
                      <a:pt x="13692" y="3561"/>
                    </a:cubicBezTo>
                    <a:cubicBezTo>
                      <a:pt x="13692" y="3561"/>
                      <a:pt x="9894" y="525"/>
                      <a:pt x="6120" y="72"/>
                    </a:cubicBezTo>
                    <a:cubicBezTo>
                      <a:pt x="5747" y="23"/>
                      <a:pt x="5388" y="1"/>
                      <a:pt x="50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3" name="Google Shape;5873;p46"/>
              <p:cNvSpPr/>
              <p:nvPr/>
            </p:nvSpPr>
            <p:spPr>
              <a:xfrm>
                <a:off x="699175" y="4114625"/>
                <a:ext cx="164050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13503" extrusionOk="0">
                    <a:moveTo>
                      <a:pt x="4192" y="7775"/>
                    </a:moveTo>
                    <a:cubicBezTo>
                      <a:pt x="4335" y="7799"/>
                      <a:pt x="4430" y="7906"/>
                      <a:pt x="4430" y="8037"/>
                    </a:cubicBezTo>
                    <a:cubicBezTo>
                      <a:pt x="4430" y="8168"/>
                      <a:pt x="4311" y="8275"/>
                      <a:pt x="4180" y="8275"/>
                    </a:cubicBezTo>
                    <a:cubicBezTo>
                      <a:pt x="4049" y="8275"/>
                      <a:pt x="3942" y="8156"/>
                      <a:pt x="3942" y="8025"/>
                    </a:cubicBezTo>
                    <a:cubicBezTo>
                      <a:pt x="3942" y="7882"/>
                      <a:pt x="4061" y="7775"/>
                      <a:pt x="4192" y="7775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25"/>
                      <a:pt x="799" y="6263"/>
                    </a:cubicBezTo>
                    <a:cubicBezTo>
                      <a:pt x="1608" y="9990"/>
                      <a:pt x="4954" y="13502"/>
                      <a:pt x="4954" y="13502"/>
                    </a:cubicBezTo>
                    <a:cubicBezTo>
                      <a:pt x="4954" y="13502"/>
                      <a:pt x="6561" y="8918"/>
                      <a:pt x="5763" y="5192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4" name="Google Shape;5874;p46"/>
              <p:cNvSpPr/>
              <p:nvPr/>
            </p:nvSpPr>
            <p:spPr>
              <a:xfrm>
                <a:off x="1319800" y="43363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67" y="1429"/>
                      <a:pt x="834" y="5144"/>
                    </a:cubicBezTo>
                    <a:cubicBezTo>
                      <a:pt x="0" y="8871"/>
                      <a:pt x="1560" y="13455"/>
                      <a:pt x="1560" y="13455"/>
                    </a:cubicBezTo>
                    <a:cubicBezTo>
                      <a:pt x="1560" y="13455"/>
                      <a:pt x="4953" y="9966"/>
                      <a:pt x="5787" y="6263"/>
                    </a:cubicBezTo>
                    <a:cubicBezTo>
                      <a:pt x="6620" y="2560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5" name="Google Shape;5875;p46"/>
              <p:cNvSpPr/>
              <p:nvPr/>
            </p:nvSpPr>
            <p:spPr>
              <a:xfrm>
                <a:off x="1068875" y="3616675"/>
                <a:ext cx="337275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3" extrusionOk="0">
                    <a:moveTo>
                      <a:pt x="6002" y="1"/>
                    </a:moveTo>
                    <a:cubicBezTo>
                      <a:pt x="2925" y="1"/>
                      <a:pt x="0" y="1011"/>
                      <a:pt x="0" y="1011"/>
                    </a:cubicBezTo>
                    <a:cubicBezTo>
                      <a:pt x="0" y="1011"/>
                      <a:pt x="3501" y="4381"/>
                      <a:pt x="7239" y="5179"/>
                    </a:cubicBezTo>
                    <a:cubicBezTo>
                      <a:pt x="7858" y="5316"/>
                      <a:pt x="8444" y="5373"/>
                      <a:pt x="8992" y="5373"/>
                    </a:cubicBezTo>
                    <a:cubicBezTo>
                      <a:pt x="11722" y="5373"/>
                      <a:pt x="13490" y="3952"/>
                      <a:pt x="13490" y="3952"/>
                    </a:cubicBezTo>
                    <a:cubicBezTo>
                      <a:pt x="13490" y="3952"/>
                      <a:pt x="12026" y="1035"/>
                      <a:pt x="8311" y="226"/>
                    </a:cubicBezTo>
                    <a:cubicBezTo>
                      <a:pt x="7561" y="65"/>
                      <a:pt x="6777" y="1"/>
                      <a:pt x="600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6" name="Google Shape;5876;p46"/>
              <p:cNvSpPr/>
              <p:nvPr/>
            </p:nvSpPr>
            <p:spPr>
              <a:xfrm>
                <a:off x="887300" y="3227025"/>
                <a:ext cx="147950" cy="339925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97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6" y="3298"/>
                    </a:cubicBezTo>
                    <a:cubicBezTo>
                      <a:pt x="4858" y="3310"/>
                      <a:pt x="5204" y="3679"/>
                      <a:pt x="5180" y="4120"/>
                    </a:cubicBezTo>
                    <a:cubicBezTo>
                      <a:pt x="5168" y="4553"/>
                      <a:pt x="4811" y="4894"/>
                      <a:pt x="4392" y="4894"/>
                    </a:cubicBezTo>
                    <a:cubicBezTo>
                      <a:pt x="4384" y="4894"/>
                      <a:pt x="4377" y="4894"/>
                      <a:pt x="4370" y="4894"/>
                    </a:cubicBezTo>
                    <a:cubicBezTo>
                      <a:pt x="3918" y="4870"/>
                      <a:pt x="3572" y="4513"/>
                      <a:pt x="3596" y="4072"/>
                    </a:cubicBezTo>
                    <a:cubicBezTo>
                      <a:pt x="3608" y="3627"/>
                      <a:pt x="3965" y="3298"/>
                      <a:pt x="4384" y="3298"/>
                    </a:cubicBezTo>
                    <a:close/>
                    <a:moveTo>
                      <a:pt x="2279" y="6738"/>
                    </a:moveTo>
                    <a:cubicBezTo>
                      <a:pt x="2293" y="6738"/>
                      <a:pt x="2308" y="6738"/>
                      <a:pt x="2322" y="6739"/>
                    </a:cubicBezTo>
                    <a:cubicBezTo>
                      <a:pt x="2763" y="6751"/>
                      <a:pt x="3084" y="7108"/>
                      <a:pt x="3072" y="7537"/>
                    </a:cubicBezTo>
                    <a:cubicBezTo>
                      <a:pt x="3061" y="7958"/>
                      <a:pt x="2716" y="8287"/>
                      <a:pt x="2286" y="8287"/>
                    </a:cubicBezTo>
                    <a:cubicBezTo>
                      <a:pt x="2278" y="8287"/>
                      <a:pt x="2270" y="8287"/>
                      <a:pt x="2263" y="8287"/>
                    </a:cubicBezTo>
                    <a:cubicBezTo>
                      <a:pt x="1834" y="8263"/>
                      <a:pt x="1513" y="7906"/>
                      <a:pt x="1525" y="7477"/>
                    </a:cubicBezTo>
                    <a:cubicBezTo>
                      <a:pt x="1536" y="7063"/>
                      <a:pt x="1870" y="6738"/>
                      <a:pt x="2279" y="6738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65"/>
                      <a:pt x="679" y="6215"/>
                    </a:cubicBezTo>
                    <a:cubicBezTo>
                      <a:pt x="858" y="7215"/>
                      <a:pt x="1215" y="8203"/>
                      <a:pt x="1644" y="9120"/>
                    </a:cubicBezTo>
                    <a:cubicBezTo>
                      <a:pt x="2834" y="11632"/>
                      <a:pt x="4561" y="13597"/>
                      <a:pt x="4561" y="13597"/>
                    </a:cubicBezTo>
                    <a:cubicBezTo>
                      <a:pt x="4561" y="13597"/>
                      <a:pt x="5346" y="11644"/>
                      <a:pt x="5680" y="9251"/>
                    </a:cubicBezTo>
                    <a:cubicBezTo>
                      <a:pt x="5858" y="8001"/>
                      <a:pt x="5918" y="6620"/>
                      <a:pt x="5680" y="5322"/>
                    </a:cubicBezTo>
                    <a:cubicBezTo>
                      <a:pt x="5001" y="1572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7" name="Google Shape;5877;p46"/>
              <p:cNvSpPr/>
              <p:nvPr/>
            </p:nvSpPr>
            <p:spPr>
              <a:xfrm>
                <a:off x="2341950" y="4168500"/>
                <a:ext cx="1640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503" extrusionOk="0">
                    <a:moveTo>
                      <a:pt x="4191" y="7799"/>
                    </a:moveTo>
                    <a:cubicBezTo>
                      <a:pt x="4322" y="7799"/>
                      <a:pt x="4430" y="7918"/>
                      <a:pt x="4430" y="8049"/>
                    </a:cubicBezTo>
                    <a:cubicBezTo>
                      <a:pt x="4430" y="8192"/>
                      <a:pt x="4310" y="8287"/>
                      <a:pt x="4179" y="8287"/>
                    </a:cubicBezTo>
                    <a:cubicBezTo>
                      <a:pt x="4049" y="8287"/>
                      <a:pt x="3941" y="8168"/>
                      <a:pt x="3941" y="8037"/>
                    </a:cubicBezTo>
                    <a:cubicBezTo>
                      <a:pt x="3941" y="7906"/>
                      <a:pt x="4060" y="7799"/>
                      <a:pt x="4191" y="7799"/>
                    </a:cubicBezTo>
                    <a:close/>
                    <a:moveTo>
                      <a:pt x="2036" y="0"/>
                    </a:moveTo>
                    <a:cubicBezTo>
                      <a:pt x="2036" y="0"/>
                      <a:pt x="0" y="2548"/>
                      <a:pt x="798" y="6263"/>
                    </a:cubicBezTo>
                    <a:cubicBezTo>
                      <a:pt x="1596" y="9990"/>
                      <a:pt x="4953" y="13502"/>
                      <a:pt x="4953" y="13502"/>
                    </a:cubicBezTo>
                    <a:cubicBezTo>
                      <a:pt x="4953" y="13502"/>
                      <a:pt x="6561" y="8918"/>
                      <a:pt x="5751" y="5192"/>
                    </a:cubicBezTo>
                    <a:cubicBezTo>
                      <a:pt x="4953" y="1477"/>
                      <a:pt x="2036" y="0"/>
                      <a:pt x="20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8" name="Google Shape;5878;p46"/>
              <p:cNvSpPr/>
              <p:nvPr/>
            </p:nvSpPr>
            <p:spPr>
              <a:xfrm>
                <a:off x="2113050" y="4161050"/>
                <a:ext cx="1628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5" extrusionOk="0">
                    <a:moveTo>
                      <a:pt x="2548" y="11109"/>
                    </a:moveTo>
                    <a:cubicBezTo>
                      <a:pt x="2798" y="11121"/>
                      <a:pt x="3001" y="11324"/>
                      <a:pt x="3001" y="11597"/>
                    </a:cubicBezTo>
                    <a:cubicBezTo>
                      <a:pt x="2989" y="11848"/>
                      <a:pt x="2787" y="12062"/>
                      <a:pt x="2513" y="12062"/>
                    </a:cubicBezTo>
                    <a:cubicBezTo>
                      <a:pt x="2251" y="12038"/>
                      <a:pt x="2036" y="11824"/>
                      <a:pt x="2048" y="11562"/>
                    </a:cubicBezTo>
                    <a:cubicBezTo>
                      <a:pt x="2072" y="11312"/>
                      <a:pt x="2275" y="11109"/>
                      <a:pt x="2548" y="11109"/>
                    </a:cubicBezTo>
                    <a:close/>
                    <a:moveTo>
                      <a:pt x="4442" y="1"/>
                    </a:moveTo>
                    <a:cubicBezTo>
                      <a:pt x="4442" y="1"/>
                      <a:pt x="1548" y="1489"/>
                      <a:pt x="774" y="5228"/>
                    </a:cubicBezTo>
                    <a:cubicBezTo>
                      <a:pt x="0" y="8966"/>
                      <a:pt x="1655" y="13514"/>
                      <a:pt x="1655" y="13514"/>
                    </a:cubicBezTo>
                    <a:cubicBezTo>
                      <a:pt x="1655" y="13514"/>
                      <a:pt x="4965" y="9990"/>
                      <a:pt x="5739" y="6252"/>
                    </a:cubicBezTo>
                    <a:cubicBezTo>
                      <a:pt x="6513" y="2513"/>
                      <a:pt x="4442" y="1"/>
                      <a:pt x="444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9" name="Google Shape;5879;p46"/>
              <p:cNvSpPr/>
              <p:nvPr/>
            </p:nvSpPr>
            <p:spPr>
              <a:xfrm>
                <a:off x="2711350" y="3671050"/>
                <a:ext cx="337550" cy="134200"/>
              </a:xfrm>
              <a:custGeom>
                <a:avLst/>
                <a:gdLst/>
                <a:ahLst/>
                <a:cxnLst/>
                <a:rect l="l" t="t" r="r" b="b"/>
                <a:pathLst>
                  <a:path w="13502" h="5368" extrusionOk="0">
                    <a:moveTo>
                      <a:pt x="5982" y="0"/>
                    </a:moveTo>
                    <a:cubicBezTo>
                      <a:pt x="2916" y="0"/>
                      <a:pt x="0" y="1015"/>
                      <a:pt x="0" y="1015"/>
                    </a:cubicBezTo>
                    <a:cubicBezTo>
                      <a:pt x="0" y="1015"/>
                      <a:pt x="3500" y="4373"/>
                      <a:pt x="7227" y="5182"/>
                    </a:cubicBezTo>
                    <a:cubicBezTo>
                      <a:pt x="7838" y="5313"/>
                      <a:pt x="8416" y="5368"/>
                      <a:pt x="8958" y="5368"/>
                    </a:cubicBezTo>
                    <a:cubicBezTo>
                      <a:pt x="11720" y="5368"/>
                      <a:pt x="13502" y="3944"/>
                      <a:pt x="13502" y="3944"/>
                    </a:cubicBezTo>
                    <a:cubicBezTo>
                      <a:pt x="13502" y="3944"/>
                      <a:pt x="12037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0" name="Google Shape;5880;p46"/>
              <p:cNvSpPr/>
              <p:nvPr/>
            </p:nvSpPr>
            <p:spPr>
              <a:xfrm>
                <a:off x="2530075" y="328120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5" y="3298"/>
                    </a:cubicBezTo>
                    <a:cubicBezTo>
                      <a:pt x="4858" y="3322"/>
                      <a:pt x="5191" y="3691"/>
                      <a:pt x="5179" y="4120"/>
                    </a:cubicBezTo>
                    <a:cubicBezTo>
                      <a:pt x="5168" y="4564"/>
                      <a:pt x="4811" y="4894"/>
                      <a:pt x="4381" y="4894"/>
                    </a:cubicBezTo>
                    <a:cubicBezTo>
                      <a:pt x="4373" y="4894"/>
                      <a:pt x="4365" y="4894"/>
                      <a:pt x="4358" y="4893"/>
                    </a:cubicBezTo>
                    <a:cubicBezTo>
                      <a:pt x="3917" y="4882"/>
                      <a:pt x="3572" y="4512"/>
                      <a:pt x="3584" y="4072"/>
                    </a:cubicBezTo>
                    <a:cubicBezTo>
                      <a:pt x="3607" y="3639"/>
                      <a:pt x="3965" y="3298"/>
                      <a:pt x="4384" y="3298"/>
                    </a:cubicBezTo>
                    <a:close/>
                    <a:moveTo>
                      <a:pt x="2299" y="6727"/>
                    </a:moveTo>
                    <a:cubicBezTo>
                      <a:pt x="2306" y="6727"/>
                      <a:pt x="2314" y="6727"/>
                      <a:pt x="2322" y="6727"/>
                    </a:cubicBezTo>
                    <a:cubicBezTo>
                      <a:pt x="2750" y="6739"/>
                      <a:pt x="3084" y="7096"/>
                      <a:pt x="3072" y="7525"/>
                    </a:cubicBezTo>
                    <a:cubicBezTo>
                      <a:pt x="3049" y="7957"/>
                      <a:pt x="2704" y="8275"/>
                      <a:pt x="2285" y="8275"/>
                    </a:cubicBezTo>
                    <a:cubicBezTo>
                      <a:pt x="2278" y="8275"/>
                      <a:pt x="2270" y="8275"/>
                      <a:pt x="2262" y="8275"/>
                    </a:cubicBezTo>
                    <a:cubicBezTo>
                      <a:pt x="1834" y="8263"/>
                      <a:pt x="1500" y="7906"/>
                      <a:pt x="1524" y="7465"/>
                    </a:cubicBezTo>
                    <a:cubicBezTo>
                      <a:pt x="1536" y="7044"/>
                      <a:pt x="1880" y="6727"/>
                      <a:pt x="2299" y="6727"/>
                    </a:cubicBezTo>
                    <a:close/>
                    <a:moveTo>
                      <a:pt x="3131" y="9168"/>
                    </a:moveTo>
                    <a:lnTo>
                      <a:pt x="3965" y="9192"/>
                    </a:lnTo>
                    <a:cubicBezTo>
                      <a:pt x="3905" y="9370"/>
                      <a:pt x="3739" y="9513"/>
                      <a:pt x="3524" y="9513"/>
                    </a:cubicBezTo>
                    <a:cubicBezTo>
                      <a:pt x="3322" y="9489"/>
                      <a:pt x="3167" y="9346"/>
                      <a:pt x="3131" y="9168"/>
                    </a:cubicBezTo>
                    <a:close/>
                    <a:moveTo>
                      <a:pt x="2143" y="0"/>
                    </a:moveTo>
                    <a:cubicBezTo>
                      <a:pt x="2143" y="0"/>
                      <a:pt x="0" y="2453"/>
                      <a:pt x="667" y="6203"/>
                    </a:cubicBezTo>
                    <a:cubicBezTo>
                      <a:pt x="845" y="7203"/>
                      <a:pt x="1203" y="8203"/>
                      <a:pt x="1643" y="9108"/>
                    </a:cubicBezTo>
                    <a:cubicBezTo>
                      <a:pt x="2846" y="11632"/>
                      <a:pt x="4572" y="13585"/>
                      <a:pt x="4572" y="13585"/>
                    </a:cubicBezTo>
                    <a:cubicBezTo>
                      <a:pt x="4572" y="13585"/>
                      <a:pt x="5334" y="11632"/>
                      <a:pt x="5668" y="9239"/>
                    </a:cubicBezTo>
                    <a:cubicBezTo>
                      <a:pt x="5846" y="7989"/>
                      <a:pt x="5906" y="6608"/>
                      <a:pt x="5668" y="5310"/>
                    </a:cubicBezTo>
                    <a:cubicBezTo>
                      <a:pt x="5001" y="1560"/>
                      <a:pt x="2143" y="0"/>
                      <a:pt x="214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1" name="Google Shape;5881;p46"/>
              <p:cNvSpPr/>
              <p:nvPr/>
            </p:nvSpPr>
            <p:spPr>
              <a:xfrm>
                <a:off x="3194125" y="3924425"/>
                <a:ext cx="2075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1788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6" y="0"/>
                      <a:pt x="5918" y="1203"/>
                      <a:pt x="3894" y="3156"/>
                    </a:cubicBezTo>
                    <a:cubicBezTo>
                      <a:pt x="3180" y="3846"/>
                      <a:pt x="2501" y="4620"/>
                      <a:pt x="1989" y="5465"/>
                    </a:cubicBezTo>
                    <a:cubicBezTo>
                      <a:pt x="1" y="8728"/>
                      <a:pt x="1108" y="11788"/>
                      <a:pt x="1108" y="11788"/>
                    </a:cubicBezTo>
                    <a:cubicBezTo>
                      <a:pt x="1108" y="11788"/>
                      <a:pt x="2287" y="11621"/>
                      <a:pt x="3632" y="10787"/>
                    </a:cubicBezTo>
                    <a:cubicBezTo>
                      <a:pt x="4549" y="10252"/>
                      <a:pt x="5525" y="9418"/>
                      <a:pt x="6311" y="8109"/>
                    </a:cubicBezTo>
                    <a:cubicBezTo>
                      <a:pt x="8300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2" name="Google Shape;5882;p46"/>
              <p:cNvSpPr/>
              <p:nvPr/>
            </p:nvSpPr>
            <p:spPr>
              <a:xfrm>
                <a:off x="3984425" y="4222975"/>
                <a:ext cx="164325" cy="3372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91" extrusionOk="0">
                    <a:moveTo>
                      <a:pt x="4203" y="7799"/>
                    </a:moveTo>
                    <a:cubicBezTo>
                      <a:pt x="4334" y="7799"/>
                      <a:pt x="4441" y="7918"/>
                      <a:pt x="4441" y="8049"/>
                    </a:cubicBezTo>
                    <a:cubicBezTo>
                      <a:pt x="4441" y="8180"/>
                      <a:pt x="4322" y="8287"/>
                      <a:pt x="4191" y="8287"/>
                    </a:cubicBezTo>
                    <a:cubicBezTo>
                      <a:pt x="4048" y="8287"/>
                      <a:pt x="3953" y="8168"/>
                      <a:pt x="3953" y="8037"/>
                    </a:cubicBezTo>
                    <a:cubicBezTo>
                      <a:pt x="3953" y="7894"/>
                      <a:pt x="4072" y="7799"/>
                      <a:pt x="4203" y="7799"/>
                    </a:cubicBezTo>
                    <a:close/>
                    <a:moveTo>
                      <a:pt x="2048" y="0"/>
                    </a:moveTo>
                    <a:cubicBezTo>
                      <a:pt x="2048" y="0"/>
                      <a:pt x="0" y="2536"/>
                      <a:pt x="810" y="6263"/>
                    </a:cubicBezTo>
                    <a:cubicBezTo>
                      <a:pt x="1607" y="9978"/>
                      <a:pt x="4965" y="13490"/>
                      <a:pt x="4965" y="13490"/>
                    </a:cubicBezTo>
                    <a:cubicBezTo>
                      <a:pt x="4965" y="13490"/>
                      <a:pt x="6572" y="8906"/>
                      <a:pt x="5763" y="5191"/>
                    </a:cubicBezTo>
                    <a:cubicBezTo>
                      <a:pt x="4965" y="1465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3" name="Google Shape;5883;p46"/>
              <p:cNvSpPr/>
              <p:nvPr/>
            </p:nvSpPr>
            <p:spPr>
              <a:xfrm>
                <a:off x="4836600" y="3978300"/>
                <a:ext cx="207200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12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6"/>
                      <a:pt x="2501" y="4620"/>
                      <a:pt x="1977" y="5465"/>
                    </a:cubicBezTo>
                    <a:cubicBezTo>
                      <a:pt x="1" y="8740"/>
                      <a:pt x="1096" y="11811"/>
                      <a:pt x="1096" y="11811"/>
                    </a:cubicBezTo>
                    <a:cubicBezTo>
                      <a:pt x="1096" y="11811"/>
                      <a:pt x="2275" y="11645"/>
                      <a:pt x="3632" y="10811"/>
                    </a:cubicBezTo>
                    <a:cubicBezTo>
                      <a:pt x="4537" y="10252"/>
                      <a:pt x="5525" y="9406"/>
                      <a:pt x="6311" y="8120"/>
                    </a:cubicBezTo>
                    <a:cubicBezTo>
                      <a:pt x="8287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4" name="Google Shape;5884;p46"/>
              <p:cNvSpPr/>
              <p:nvPr/>
            </p:nvSpPr>
            <p:spPr>
              <a:xfrm>
                <a:off x="3755525" y="4215525"/>
                <a:ext cx="163125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13515" extrusionOk="0">
                    <a:moveTo>
                      <a:pt x="2548" y="11085"/>
                    </a:moveTo>
                    <a:cubicBezTo>
                      <a:pt x="2810" y="11097"/>
                      <a:pt x="3012" y="11312"/>
                      <a:pt x="3012" y="11574"/>
                    </a:cubicBezTo>
                    <a:cubicBezTo>
                      <a:pt x="3001" y="11824"/>
                      <a:pt x="2786" y="12038"/>
                      <a:pt x="2524" y="12038"/>
                    </a:cubicBezTo>
                    <a:cubicBezTo>
                      <a:pt x="2250" y="12026"/>
                      <a:pt x="2048" y="11812"/>
                      <a:pt x="2060" y="11550"/>
                    </a:cubicBezTo>
                    <a:cubicBezTo>
                      <a:pt x="2072" y="11288"/>
                      <a:pt x="2286" y="11085"/>
                      <a:pt x="2548" y="11085"/>
                    </a:cubicBezTo>
                    <a:close/>
                    <a:moveTo>
                      <a:pt x="4453" y="1"/>
                    </a:moveTo>
                    <a:cubicBezTo>
                      <a:pt x="4453" y="1"/>
                      <a:pt x="1560" y="1489"/>
                      <a:pt x="774" y="5216"/>
                    </a:cubicBezTo>
                    <a:cubicBezTo>
                      <a:pt x="0" y="8954"/>
                      <a:pt x="1655" y="13514"/>
                      <a:pt x="1655" y="13514"/>
                    </a:cubicBezTo>
                    <a:cubicBezTo>
                      <a:pt x="1655" y="13514"/>
                      <a:pt x="4977" y="9966"/>
                      <a:pt x="5751" y="6251"/>
                    </a:cubicBezTo>
                    <a:cubicBezTo>
                      <a:pt x="6525" y="2513"/>
                      <a:pt x="4453" y="1"/>
                      <a:pt x="445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5" name="Google Shape;5885;p46"/>
              <p:cNvSpPr/>
              <p:nvPr/>
            </p:nvSpPr>
            <p:spPr>
              <a:xfrm>
                <a:off x="4354400" y="3724925"/>
                <a:ext cx="3369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2" extrusionOk="0">
                    <a:moveTo>
                      <a:pt x="5982" y="0"/>
                    </a:moveTo>
                    <a:cubicBezTo>
                      <a:pt x="2917" y="0"/>
                      <a:pt x="1" y="1015"/>
                      <a:pt x="1" y="1015"/>
                    </a:cubicBezTo>
                    <a:cubicBezTo>
                      <a:pt x="1" y="1015"/>
                      <a:pt x="3501" y="4385"/>
                      <a:pt x="7216" y="5182"/>
                    </a:cubicBezTo>
                    <a:cubicBezTo>
                      <a:pt x="7831" y="5316"/>
                      <a:pt x="8413" y="5372"/>
                      <a:pt x="8958" y="5372"/>
                    </a:cubicBezTo>
                    <a:cubicBezTo>
                      <a:pt x="11710" y="5372"/>
                      <a:pt x="13478" y="3944"/>
                      <a:pt x="13478" y="3944"/>
                    </a:cubicBezTo>
                    <a:cubicBezTo>
                      <a:pt x="13478" y="3944"/>
                      <a:pt x="12026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6" name="Google Shape;5886;p46"/>
              <p:cNvSpPr/>
              <p:nvPr/>
            </p:nvSpPr>
            <p:spPr>
              <a:xfrm>
                <a:off x="5627175" y="4277150"/>
                <a:ext cx="164025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90" extrusionOk="0">
                    <a:moveTo>
                      <a:pt x="4204" y="7787"/>
                    </a:moveTo>
                    <a:cubicBezTo>
                      <a:pt x="4335" y="7787"/>
                      <a:pt x="4442" y="7906"/>
                      <a:pt x="4442" y="8037"/>
                    </a:cubicBezTo>
                    <a:cubicBezTo>
                      <a:pt x="4442" y="8168"/>
                      <a:pt x="4323" y="8275"/>
                      <a:pt x="4180" y="8275"/>
                    </a:cubicBezTo>
                    <a:cubicBezTo>
                      <a:pt x="4049" y="8275"/>
                      <a:pt x="3930" y="8156"/>
                      <a:pt x="3942" y="8025"/>
                    </a:cubicBezTo>
                    <a:cubicBezTo>
                      <a:pt x="3942" y="7894"/>
                      <a:pt x="4061" y="7787"/>
                      <a:pt x="4204" y="7787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36"/>
                      <a:pt x="798" y="6251"/>
                    </a:cubicBezTo>
                    <a:cubicBezTo>
                      <a:pt x="1608" y="9978"/>
                      <a:pt x="4954" y="13490"/>
                      <a:pt x="4954" y="13490"/>
                    </a:cubicBezTo>
                    <a:cubicBezTo>
                      <a:pt x="4954" y="13490"/>
                      <a:pt x="6561" y="8918"/>
                      <a:pt x="5763" y="5191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7" name="Google Shape;5887;p46"/>
              <p:cNvSpPr/>
              <p:nvPr/>
            </p:nvSpPr>
            <p:spPr>
              <a:xfrm>
                <a:off x="5397975" y="4269400"/>
                <a:ext cx="1631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5" extrusionOk="0">
                    <a:moveTo>
                      <a:pt x="2549" y="11097"/>
                    </a:moveTo>
                    <a:cubicBezTo>
                      <a:pt x="2811" y="11121"/>
                      <a:pt x="3013" y="11335"/>
                      <a:pt x="3013" y="11597"/>
                    </a:cubicBezTo>
                    <a:cubicBezTo>
                      <a:pt x="2989" y="11847"/>
                      <a:pt x="2787" y="12050"/>
                      <a:pt x="2513" y="12050"/>
                    </a:cubicBezTo>
                    <a:cubicBezTo>
                      <a:pt x="2263" y="12038"/>
                      <a:pt x="2061" y="11835"/>
                      <a:pt x="2061" y="11562"/>
                    </a:cubicBezTo>
                    <a:cubicBezTo>
                      <a:pt x="2073" y="11312"/>
                      <a:pt x="2275" y="11097"/>
                      <a:pt x="2549" y="11097"/>
                    </a:cubicBezTo>
                    <a:close/>
                    <a:moveTo>
                      <a:pt x="4454" y="1"/>
                    </a:moveTo>
                    <a:cubicBezTo>
                      <a:pt x="4454" y="1"/>
                      <a:pt x="1549" y="1489"/>
                      <a:pt x="775" y="5228"/>
                    </a:cubicBezTo>
                    <a:cubicBezTo>
                      <a:pt x="1" y="8954"/>
                      <a:pt x="1656" y="13514"/>
                      <a:pt x="1656" y="13514"/>
                    </a:cubicBezTo>
                    <a:cubicBezTo>
                      <a:pt x="1656" y="13514"/>
                      <a:pt x="4978" y="9966"/>
                      <a:pt x="5752" y="6251"/>
                    </a:cubicBezTo>
                    <a:cubicBezTo>
                      <a:pt x="6525" y="2513"/>
                      <a:pt x="4454" y="1"/>
                      <a:pt x="445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8" name="Google Shape;5888;p46"/>
              <p:cNvSpPr/>
              <p:nvPr/>
            </p:nvSpPr>
            <p:spPr>
              <a:xfrm>
                <a:off x="5997175" y="3779225"/>
                <a:ext cx="336950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8" h="5375" extrusionOk="0">
                    <a:moveTo>
                      <a:pt x="6009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477" y="4380"/>
                      <a:pt x="7215" y="5189"/>
                    </a:cubicBezTo>
                    <a:cubicBezTo>
                      <a:pt x="7824" y="5320"/>
                      <a:pt x="8401" y="5375"/>
                      <a:pt x="8941" y="5375"/>
                    </a:cubicBezTo>
                    <a:cubicBezTo>
                      <a:pt x="11696" y="5375"/>
                      <a:pt x="13478" y="3951"/>
                      <a:pt x="13478" y="3951"/>
                    </a:cubicBezTo>
                    <a:cubicBezTo>
                      <a:pt x="13478" y="3951"/>
                      <a:pt x="12025" y="1034"/>
                      <a:pt x="8299" y="224"/>
                    </a:cubicBezTo>
                    <a:cubicBezTo>
                      <a:pt x="7556" y="65"/>
                      <a:pt x="6778" y="1"/>
                      <a:pt x="600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9" name="Google Shape;5889;p46"/>
              <p:cNvSpPr/>
              <p:nvPr/>
            </p:nvSpPr>
            <p:spPr>
              <a:xfrm>
                <a:off x="6479675" y="4033075"/>
                <a:ext cx="2071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00" extrusionOk="0">
                    <a:moveTo>
                      <a:pt x="8275" y="0"/>
                    </a:moveTo>
                    <a:cubicBezTo>
                      <a:pt x="8275" y="0"/>
                      <a:pt x="5906" y="1227"/>
                      <a:pt x="3882" y="3167"/>
                    </a:cubicBezTo>
                    <a:cubicBezTo>
                      <a:pt x="3167" y="3858"/>
                      <a:pt x="2500" y="4632"/>
                      <a:pt x="1977" y="5477"/>
                    </a:cubicBezTo>
                    <a:cubicBezTo>
                      <a:pt x="0" y="8739"/>
                      <a:pt x="1096" y="11799"/>
                      <a:pt x="1096" y="11799"/>
                    </a:cubicBezTo>
                    <a:cubicBezTo>
                      <a:pt x="1096" y="11799"/>
                      <a:pt x="2274" y="11644"/>
                      <a:pt x="3632" y="10811"/>
                    </a:cubicBezTo>
                    <a:cubicBezTo>
                      <a:pt x="4536" y="10251"/>
                      <a:pt x="5525" y="9406"/>
                      <a:pt x="6310" y="8108"/>
                    </a:cubicBezTo>
                    <a:cubicBezTo>
                      <a:pt x="8287" y="4858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0" name="Google Shape;5890;p46"/>
              <p:cNvSpPr/>
              <p:nvPr/>
            </p:nvSpPr>
            <p:spPr>
              <a:xfrm>
                <a:off x="969750" y="1198200"/>
                <a:ext cx="1926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03" y="4667"/>
                    </a:cubicBezTo>
                    <a:cubicBezTo>
                      <a:pt x="768" y="4630"/>
                      <a:pt x="833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77" y="4858"/>
                      <a:pt x="1477" y="5156"/>
                    </a:cubicBezTo>
                    <a:cubicBezTo>
                      <a:pt x="1465" y="5406"/>
                      <a:pt x="1286" y="5596"/>
                      <a:pt x="1048" y="5644"/>
                    </a:cubicBezTo>
                    <a:cubicBezTo>
                      <a:pt x="1155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04" y="7346"/>
                      <a:pt x="5894" y="3965"/>
                    </a:cubicBezTo>
                    <a:cubicBezTo>
                      <a:pt x="4061" y="596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1" name="Google Shape;5891;p46"/>
              <p:cNvSpPr/>
              <p:nvPr/>
            </p:nvSpPr>
            <p:spPr>
              <a:xfrm>
                <a:off x="1194475" y="154140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69"/>
                      <a:pt x="96" y="488"/>
                      <a:pt x="239" y="488"/>
                    </a:cubicBezTo>
                    <a:cubicBezTo>
                      <a:pt x="370" y="488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2" name="Google Shape;5892;p46"/>
              <p:cNvSpPr/>
              <p:nvPr/>
            </p:nvSpPr>
            <p:spPr>
              <a:xfrm>
                <a:off x="1323075" y="1731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48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3" name="Google Shape;5893;p46"/>
              <p:cNvSpPr/>
              <p:nvPr/>
            </p:nvSpPr>
            <p:spPr>
              <a:xfrm>
                <a:off x="1493025" y="1678300"/>
                <a:ext cx="140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9" extrusionOk="0">
                    <a:moveTo>
                      <a:pt x="287" y="1"/>
                    </a:moveTo>
                    <a:cubicBezTo>
                      <a:pt x="144" y="1"/>
                      <a:pt x="1" y="120"/>
                      <a:pt x="1" y="263"/>
                    </a:cubicBezTo>
                    <a:cubicBezTo>
                      <a:pt x="1" y="418"/>
                      <a:pt x="120" y="549"/>
                      <a:pt x="275" y="549"/>
                    </a:cubicBezTo>
                    <a:cubicBezTo>
                      <a:pt x="417" y="549"/>
                      <a:pt x="537" y="430"/>
                      <a:pt x="560" y="287"/>
                    </a:cubicBezTo>
                    <a:cubicBezTo>
                      <a:pt x="560" y="132"/>
                      <a:pt x="441" y="1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4" name="Google Shape;5894;p46"/>
              <p:cNvSpPr/>
              <p:nvPr/>
            </p:nvSpPr>
            <p:spPr>
              <a:xfrm>
                <a:off x="1513575" y="1581225"/>
                <a:ext cx="235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920" extrusionOk="0">
                    <a:moveTo>
                      <a:pt x="438" y="1"/>
                    </a:moveTo>
                    <a:cubicBezTo>
                      <a:pt x="204" y="1"/>
                      <a:pt x="0" y="206"/>
                      <a:pt x="0" y="443"/>
                    </a:cubicBezTo>
                    <a:cubicBezTo>
                      <a:pt x="0" y="693"/>
                      <a:pt x="191" y="907"/>
                      <a:pt x="453" y="919"/>
                    </a:cubicBezTo>
                    <a:cubicBezTo>
                      <a:pt x="460" y="920"/>
                      <a:pt x="467" y="920"/>
                      <a:pt x="474" y="920"/>
                    </a:cubicBezTo>
                    <a:cubicBezTo>
                      <a:pt x="715" y="920"/>
                      <a:pt x="929" y="722"/>
                      <a:pt x="929" y="479"/>
                    </a:cubicBezTo>
                    <a:cubicBezTo>
                      <a:pt x="941" y="217"/>
                      <a:pt x="727" y="3"/>
                      <a:pt x="477" y="3"/>
                    </a:cubicBezTo>
                    <a:cubicBezTo>
                      <a:pt x="464" y="1"/>
                      <a:pt x="451" y="1"/>
                      <a:pt x="43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5" name="Google Shape;5895;p46"/>
              <p:cNvSpPr/>
              <p:nvPr/>
            </p:nvSpPr>
            <p:spPr>
              <a:xfrm>
                <a:off x="968550" y="1392550"/>
                <a:ext cx="259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4" extrusionOk="0">
                    <a:moveTo>
                      <a:pt x="514" y="1"/>
                    </a:moveTo>
                    <a:cubicBezTo>
                      <a:pt x="239" y="1"/>
                      <a:pt x="24" y="211"/>
                      <a:pt x="13" y="489"/>
                    </a:cubicBezTo>
                    <a:cubicBezTo>
                      <a:pt x="1" y="775"/>
                      <a:pt x="227" y="1001"/>
                      <a:pt x="501" y="1013"/>
                    </a:cubicBezTo>
                    <a:cubicBezTo>
                      <a:pt x="508" y="1013"/>
                      <a:pt x="515" y="1013"/>
                      <a:pt x="523" y="1013"/>
                    </a:cubicBezTo>
                    <a:cubicBezTo>
                      <a:pt x="799" y="1013"/>
                      <a:pt x="1025" y="792"/>
                      <a:pt x="1025" y="513"/>
                    </a:cubicBezTo>
                    <a:cubicBezTo>
                      <a:pt x="1037" y="239"/>
                      <a:pt x="822" y="13"/>
                      <a:pt x="537" y="1"/>
                    </a:cubicBezTo>
                    <a:cubicBezTo>
                      <a:pt x="529" y="1"/>
                      <a:pt x="522" y="1"/>
                      <a:pt x="51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6" name="Google Shape;5896;p46"/>
              <p:cNvSpPr/>
              <p:nvPr/>
            </p:nvSpPr>
            <p:spPr>
              <a:xfrm>
                <a:off x="1520425" y="1465775"/>
                <a:ext cx="2956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580" extrusionOk="0">
                    <a:moveTo>
                      <a:pt x="11823" y="1"/>
                    </a:moveTo>
                    <a:cubicBezTo>
                      <a:pt x="11823" y="1"/>
                      <a:pt x="10299" y="13"/>
                      <a:pt x="8406" y="358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76"/>
                      <a:pt x="0" y="7276"/>
                    </a:cubicBezTo>
                    <a:cubicBezTo>
                      <a:pt x="0" y="7276"/>
                      <a:pt x="843" y="7580"/>
                      <a:pt x="2117" y="7580"/>
                    </a:cubicBezTo>
                    <a:cubicBezTo>
                      <a:pt x="3275" y="7580"/>
                      <a:pt x="4787" y="7329"/>
                      <a:pt x="6346" y="6371"/>
                    </a:cubicBezTo>
                    <a:cubicBezTo>
                      <a:pt x="7037" y="5942"/>
                      <a:pt x="7692" y="5418"/>
                      <a:pt x="8275" y="4835"/>
                    </a:cubicBezTo>
                    <a:cubicBezTo>
                      <a:pt x="10442" y="2716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7" name="Google Shape;5897;p46"/>
              <p:cNvSpPr/>
              <p:nvPr/>
            </p:nvSpPr>
            <p:spPr>
              <a:xfrm>
                <a:off x="1977325" y="1374700"/>
                <a:ext cx="313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90" extrusionOk="0">
                    <a:moveTo>
                      <a:pt x="1882" y="1"/>
                    </a:moveTo>
                    <a:cubicBezTo>
                      <a:pt x="755" y="1"/>
                      <a:pt x="0" y="84"/>
                      <a:pt x="0" y="84"/>
                    </a:cubicBezTo>
                    <a:cubicBezTo>
                      <a:pt x="0" y="84"/>
                      <a:pt x="2655" y="4168"/>
                      <a:pt x="6132" y="5799"/>
                    </a:cubicBezTo>
                    <a:cubicBezTo>
                      <a:pt x="7397" y="6399"/>
                      <a:pt x="8592" y="6589"/>
                      <a:pt x="9600" y="6589"/>
                    </a:cubicBezTo>
                    <a:cubicBezTo>
                      <a:pt x="11352" y="6589"/>
                      <a:pt x="12538" y="6013"/>
                      <a:pt x="12538" y="6013"/>
                    </a:cubicBezTo>
                    <a:cubicBezTo>
                      <a:pt x="12538" y="6013"/>
                      <a:pt x="11764" y="2822"/>
                      <a:pt x="8311" y="1191"/>
                    </a:cubicBezTo>
                    <a:cubicBezTo>
                      <a:pt x="6214" y="197"/>
                      <a:pt x="3611" y="1"/>
                      <a:pt x="188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8" name="Google Shape;5898;p46"/>
              <p:cNvSpPr/>
              <p:nvPr/>
            </p:nvSpPr>
            <p:spPr>
              <a:xfrm>
                <a:off x="2611925" y="12526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0" y="2048"/>
                      <a:pt x="715" y="4655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1" y="9751"/>
                      <a:pt x="7477" y="12192"/>
                      <a:pt x="7477" y="12192"/>
                    </a:cubicBezTo>
                    <a:cubicBezTo>
                      <a:pt x="7477" y="12192"/>
                      <a:pt x="7728" y="7322"/>
                      <a:pt x="5894" y="3953"/>
                    </a:cubicBezTo>
                    <a:cubicBezTo>
                      <a:pt x="4060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9" name="Google Shape;5899;p46"/>
              <p:cNvSpPr/>
              <p:nvPr/>
            </p:nvSpPr>
            <p:spPr>
              <a:xfrm>
                <a:off x="2836950" y="159557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0"/>
                    </a:moveTo>
                    <a:cubicBezTo>
                      <a:pt x="120" y="0"/>
                      <a:pt x="0" y="107"/>
                      <a:pt x="0" y="238"/>
                    </a:cubicBezTo>
                    <a:cubicBezTo>
                      <a:pt x="0" y="381"/>
                      <a:pt x="108" y="500"/>
                      <a:pt x="239" y="500"/>
                    </a:cubicBezTo>
                    <a:cubicBezTo>
                      <a:pt x="381" y="500"/>
                      <a:pt x="501" y="393"/>
                      <a:pt x="501" y="262"/>
                    </a:cubicBezTo>
                    <a:cubicBezTo>
                      <a:pt x="501" y="119"/>
                      <a:pt x="393" y="0"/>
                      <a:pt x="2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0" name="Google Shape;5900;p46"/>
              <p:cNvSpPr/>
              <p:nvPr/>
            </p:nvSpPr>
            <p:spPr>
              <a:xfrm>
                <a:off x="2965825" y="1785475"/>
                <a:ext cx="140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0" extrusionOk="0">
                    <a:moveTo>
                      <a:pt x="299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29"/>
                      <a:pt x="120" y="548"/>
                      <a:pt x="263" y="560"/>
                    </a:cubicBezTo>
                    <a:cubicBezTo>
                      <a:pt x="430" y="560"/>
                      <a:pt x="549" y="441"/>
                      <a:pt x="560" y="298"/>
                    </a:cubicBezTo>
                    <a:cubicBezTo>
                      <a:pt x="560" y="131"/>
                      <a:pt x="441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1" name="Google Shape;5901;p46"/>
              <p:cNvSpPr/>
              <p:nvPr/>
            </p:nvSpPr>
            <p:spPr>
              <a:xfrm>
                <a:off x="3135500" y="1732200"/>
                <a:ext cx="140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8" extrusionOk="0">
                    <a:moveTo>
                      <a:pt x="286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17"/>
                      <a:pt x="120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60" y="131"/>
                      <a:pt x="441" y="0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2" name="Google Shape;5902;p46"/>
              <p:cNvSpPr/>
              <p:nvPr/>
            </p:nvSpPr>
            <p:spPr>
              <a:xfrm>
                <a:off x="3156025" y="163542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1"/>
                    </a:moveTo>
                    <a:cubicBezTo>
                      <a:pt x="227" y="1"/>
                      <a:pt x="13" y="199"/>
                      <a:pt x="13" y="454"/>
                    </a:cubicBezTo>
                    <a:cubicBezTo>
                      <a:pt x="1" y="692"/>
                      <a:pt x="203" y="906"/>
                      <a:pt x="453" y="930"/>
                    </a:cubicBezTo>
                    <a:cubicBezTo>
                      <a:pt x="460" y="931"/>
                      <a:pt x="467" y="931"/>
                      <a:pt x="474" y="931"/>
                    </a:cubicBezTo>
                    <a:cubicBezTo>
                      <a:pt x="727" y="931"/>
                      <a:pt x="930" y="721"/>
                      <a:pt x="930" y="478"/>
                    </a:cubicBezTo>
                    <a:cubicBezTo>
                      <a:pt x="953" y="228"/>
                      <a:pt x="739" y="1"/>
                      <a:pt x="489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3" name="Google Shape;5903;p46"/>
              <p:cNvSpPr/>
              <p:nvPr/>
            </p:nvSpPr>
            <p:spPr>
              <a:xfrm>
                <a:off x="2882800" y="1169625"/>
                <a:ext cx="1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7" extrusionOk="0">
                    <a:moveTo>
                      <a:pt x="286" y="0"/>
                    </a:moveTo>
                    <a:cubicBezTo>
                      <a:pt x="119" y="0"/>
                      <a:pt x="0" y="107"/>
                      <a:pt x="0" y="250"/>
                    </a:cubicBezTo>
                    <a:cubicBezTo>
                      <a:pt x="0" y="405"/>
                      <a:pt x="107" y="524"/>
                      <a:pt x="250" y="536"/>
                    </a:cubicBezTo>
                    <a:cubicBezTo>
                      <a:pt x="405" y="536"/>
                      <a:pt x="524" y="429"/>
                      <a:pt x="536" y="286"/>
                    </a:cubicBezTo>
                    <a:cubicBezTo>
                      <a:pt x="536" y="131"/>
                      <a:pt x="429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4" name="Google Shape;5904;p46"/>
              <p:cNvSpPr/>
              <p:nvPr/>
            </p:nvSpPr>
            <p:spPr>
              <a:xfrm>
                <a:off x="2611325" y="1446725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501"/>
                    </a:cubicBezTo>
                    <a:cubicBezTo>
                      <a:pt x="1" y="775"/>
                      <a:pt x="215" y="1001"/>
                      <a:pt x="501" y="1013"/>
                    </a:cubicBezTo>
                    <a:cubicBezTo>
                      <a:pt x="786" y="1013"/>
                      <a:pt x="1024" y="811"/>
                      <a:pt x="1024" y="525"/>
                    </a:cubicBezTo>
                    <a:cubicBezTo>
                      <a:pt x="1036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5" name="Google Shape;5905;p46"/>
              <p:cNvSpPr/>
              <p:nvPr/>
            </p:nvSpPr>
            <p:spPr>
              <a:xfrm>
                <a:off x="2170800" y="118597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477"/>
                    </a:cubicBezTo>
                    <a:cubicBezTo>
                      <a:pt x="0" y="763"/>
                      <a:pt x="215" y="989"/>
                      <a:pt x="488" y="1001"/>
                    </a:cubicBezTo>
                    <a:cubicBezTo>
                      <a:pt x="496" y="1002"/>
                      <a:pt x="503" y="1002"/>
                      <a:pt x="510" y="1002"/>
                    </a:cubicBezTo>
                    <a:cubicBezTo>
                      <a:pt x="786" y="1002"/>
                      <a:pt x="1012" y="780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6" name="Google Shape;5906;p46"/>
              <p:cNvSpPr/>
              <p:nvPr/>
            </p:nvSpPr>
            <p:spPr>
              <a:xfrm>
                <a:off x="1770450" y="1698850"/>
                <a:ext cx="289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3" extrusionOk="0">
                    <a:moveTo>
                      <a:pt x="596" y="1"/>
                    </a:moveTo>
                    <a:cubicBezTo>
                      <a:pt x="274" y="1"/>
                      <a:pt x="12" y="239"/>
                      <a:pt x="12" y="548"/>
                    </a:cubicBezTo>
                    <a:cubicBezTo>
                      <a:pt x="0" y="858"/>
                      <a:pt x="250" y="1132"/>
                      <a:pt x="560" y="1132"/>
                    </a:cubicBezTo>
                    <a:cubicBezTo>
                      <a:pt x="567" y="1132"/>
                      <a:pt x="575" y="1132"/>
                      <a:pt x="582" y="1132"/>
                    </a:cubicBezTo>
                    <a:cubicBezTo>
                      <a:pt x="883" y="1132"/>
                      <a:pt x="1143" y="897"/>
                      <a:pt x="1143" y="572"/>
                    </a:cubicBezTo>
                    <a:cubicBezTo>
                      <a:pt x="1155" y="262"/>
                      <a:pt x="905" y="1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7" name="Google Shape;5907;p46"/>
              <p:cNvSpPr/>
              <p:nvPr/>
            </p:nvSpPr>
            <p:spPr>
              <a:xfrm>
                <a:off x="1813000" y="168455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5" y="620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8"/>
                      <a:pt x="1311" y="668"/>
                    </a:cubicBezTo>
                    <a:cubicBezTo>
                      <a:pt x="1334" y="311"/>
                      <a:pt x="1049" y="13"/>
                      <a:pt x="692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8" name="Google Shape;5908;p46"/>
              <p:cNvSpPr/>
              <p:nvPr/>
            </p:nvSpPr>
            <p:spPr>
              <a:xfrm>
                <a:off x="1857375" y="1754200"/>
                <a:ext cx="354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383" extrusionOk="0">
                    <a:moveTo>
                      <a:pt x="705" y="1"/>
                    </a:moveTo>
                    <a:cubicBezTo>
                      <a:pt x="345" y="1"/>
                      <a:pt x="35" y="294"/>
                      <a:pt x="12" y="668"/>
                    </a:cubicBezTo>
                    <a:cubicBezTo>
                      <a:pt x="0" y="1037"/>
                      <a:pt x="298" y="1370"/>
                      <a:pt x="691" y="1382"/>
                    </a:cubicBezTo>
                    <a:cubicBezTo>
                      <a:pt x="1072" y="1382"/>
                      <a:pt x="1381" y="1096"/>
                      <a:pt x="1405" y="715"/>
                    </a:cubicBezTo>
                    <a:cubicBezTo>
                      <a:pt x="1417" y="346"/>
                      <a:pt x="1119" y="13"/>
                      <a:pt x="726" y="1"/>
                    </a:cubicBezTo>
                    <a:cubicBezTo>
                      <a:pt x="719" y="1"/>
                      <a:pt x="712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9" name="Google Shape;5909;p46"/>
              <p:cNvSpPr/>
              <p:nvPr/>
            </p:nvSpPr>
            <p:spPr>
              <a:xfrm>
                <a:off x="3162575" y="1519950"/>
                <a:ext cx="29590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7" extrusionOk="0">
                    <a:moveTo>
                      <a:pt x="11836" y="1"/>
                    </a:moveTo>
                    <a:cubicBezTo>
                      <a:pt x="11836" y="1"/>
                      <a:pt x="10312" y="25"/>
                      <a:pt x="8407" y="370"/>
                    </a:cubicBezTo>
                    <a:cubicBezTo>
                      <a:pt x="6895" y="644"/>
                      <a:pt x="5121" y="1144"/>
                      <a:pt x="3680" y="2037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44" y="7587"/>
                      <a:pt x="2115" y="7587"/>
                    </a:cubicBezTo>
                    <a:cubicBezTo>
                      <a:pt x="3277" y="7587"/>
                      <a:pt x="4796" y="7337"/>
                      <a:pt x="6359" y="6383"/>
                    </a:cubicBezTo>
                    <a:cubicBezTo>
                      <a:pt x="7038" y="5942"/>
                      <a:pt x="7692" y="5418"/>
                      <a:pt x="8276" y="4847"/>
                    </a:cubicBezTo>
                    <a:cubicBezTo>
                      <a:pt x="10455" y="2716"/>
                      <a:pt x="11836" y="1"/>
                      <a:pt x="118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0" name="Google Shape;5910;p46"/>
              <p:cNvSpPr/>
              <p:nvPr/>
            </p:nvSpPr>
            <p:spPr>
              <a:xfrm>
                <a:off x="4805350" y="1574425"/>
                <a:ext cx="295300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8" extrusionOk="0">
                    <a:moveTo>
                      <a:pt x="11812" y="1"/>
                    </a:moveTo>
                    <a:cubicBezTo>
                      <a:pt x="11811" y="1"/>
                      <a:pt x="10311" y="1"/>
                      <a:pt x="8406" y="346"/>
                    </a:cubicBezTo>
                    <a:cubicBezTo>
                      <a:pt x="6894" y="632"/>
                      <a:pt x="5120" y="1120"/>
                      <a:pt x="3680" y="2013"/>
                    </a:cubicBezTo>
                    <a:cubicBezTo>
                      <a:pt x="417" y="4025"/>
                      <a:pt x="1" y="7264"/>
                      <a:pt x="1" y="7264"/>
                    </a:cubicBezTo>
                    <a:cubicBezTo>
                      <a:pt x="1" y="7264"/>
                      <a:pt x="847" y="7567"/>
                      <a:pt x="2124" y="7567"/>
                    </a:cubicBezTo>
                    <a:cubicBezTo>
                      <a:pt x="3284" y="7567"/>
                      <a:pt x="4800" y="7317"/>
                      <a:pt x="6358" y="6359"/>
                    </a:cubicBezTo>
                    <a:cubicBezTo>
                      <a:pt x="7037" y="5942"/>
                      <a:pt x="7680" y="5406"/>
                      <a:pt x="8263" y="4835"/>
                    </a:cubicBezTo>
                    <a:cubicBezTo>
                      <a:pt x="10430" y="2715"/>
                      <a:pt x="11812" y="1"/>
                      <a:pt x="1181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1" name="Google Shape;5911;p46"/>
              <p:cNvSpPr/>
              <p:nvPr/>
            </p:nvSpPr>
            <p:spPr>
              <a:xfrm>
                <a:off x="3620375" y="1429150"/>
                <a:ext cx="3134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82" extrusionOk="0">
                    <a:moveTo>
                      <a:pt x="1898" y="1"/>
                    </a:moveTo>
                    <a:cubicBezTo>
                      <a:pt x="762" y="1"/>
                      <a:pt x="1" y="85"/>
                      <a:pt x="1" y="85"/>
                    </a:cubicBezTo>
                    <a:cubicBezTo>
                      <a:pt x="1" y="85"/>
                      <a:pt x="2656" y="4157"/>
                      <a:pt x="6132" y="5800"/>
                    </a:cubicBezTo>
                    <a:cubicBezTo>
                      <a:pt x="7392" y="6393"/>
                      <a:pt x="8581" y="6581"/>
                      <a:pt x="9586" y="6581"/>
                    </a:cubicBezTo>
                    <a:cubicBezTo>
                      <a:pt x="11346" y="6581"/>
                      <a:pt x="12538" y="6002"/>
                      <a:pt x="12538" y="6002"/>
                    </a:cubicBezTo>
                    <a:cubicBezTo>
                      <a:pt x="12538" y="6002"/>
                      <a:pt x="11764" y="2823"/>
                      <a:pt x="8311" y="1180"/>
                    </a:cubicBezTo>
                    <a:cubicBezTo>
                      <a:pt x="6220" y="196"/>
                      <a:pt x="3626" y="1"/>
                      <a:pt x="18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2" name="Google Shape;5912;p46"/>
              <p:cNvSpPr/>
              <p:nvPr/>
            </p:nvSpPr>
            <p:spPr>
              <a:xfrm>
                <a:off x="4254675" y="1306850"/>
                <a:ext cx="19322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729" h="12192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7"/>
                    </a:cubicBezTo>
                    <a:cubicBezTo>
                      <a:pt x="771" y="4630"/>
                      <a:pt x="834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89" y="4858"/>
                      <a:pt x="1489" y="5155"/>
                    </a:cubicBezTo>
                    <a:cubicBezTo>
                      <a:pt x="1465" y="5405"/>
                      <a:pt x="1287" y="5596"/>
                      <a:pt x="1049" y="5644"/>
                    </a:cubicBezTo>
                    <a:cubicBezTo>
                      <a:pt x="1156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28" y="7322"/>
                      <a:pt x="5895" y="3965"/>
                    </a:cubicBezTo>
                    <a:cubicBezTo>
                      <a:pt x="4061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3" name="Google Shape;5913;p46"/>
              <p:cNvSpPr/>
              <p:nvPr/>
            </p:nvSpPr>
            <p:spPr>
              <a:xfrm>
                <a:off x="4479725" y="1650025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0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70"/>
                      <a:pt x="107" y="489"/>
                      <a:pt x="238" y="489"/>
                    </a:cubicBezTo>
                    <a:cubicBezTo>
                      <a:pt x="369" y="489"/>
                      <a:pt x="488" y="382"/>
                      <a:pt x="488" y="251"/>
                    </a:cubicBezTo>
                    <a:cubicBezTo>
                      <a:pt x="488" y="120"/>
                      <a:pt x="381" y="1"/>
                      <a:pt x="25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4" name="Google Shape;5914;p46"/>
              <p:cNvSpPr/>
              <p:nvPr/>
            </p:nvSpPr>
            <p:spPr>
              <a:xfrm>
                <a:off x="4608300" y="1839625"/>
                <a:ext cx="143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3" extrusionOk="0">
                    <a:moveTo>
                      <a:pt x="277" y="0"/>
                    </a:moveTo>
                    <a:cubicBezTo>
                      <a:pt x="131" y="0"/>
                      <a:pt x="1" y="116"/>
                      <a:pt x="1" y="275"/>
                    </a:cubicBezTo>
                    <a:cubicBezTo>
                      <a:pt x="1" y="442"/>
                      <a:pt x="120" y="549"/>
                      <a:pt x="274" y="573"/>
                    </a:cubicBezTo>
                    <a:cubicBezTo>
                      <a:pt x="441" y="573"/>
                      <a:pt x="560" y="454"/>
                      <a:pt x="572" y="299"/>
                    </a:cubicBezTo>
                    <a:cubicBezTo>
                      <a:pt x="572" y="132"/>
                      <a:pt x="453" y="25"/>
                      <a:pt x="298" y="1"/>
                    </a:cubicBezTo>
                    <a:cubicBezTo>
                      <a:pt x="291" y="1"/>
                      <a:pt x="284" y="0"/>
                      <a:pt x="27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5" name="Google Shape;5915;p46"/>
              <p:cNvSpPr/>
              <p:nvPr/>
            </p:nvSpPr>
            <p:spPr>
              <a:xfrm>
                <a:off x="4778275" y="1786600"/>
                <a:ext cx="13700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51" extrusionOk="0">
                    <a:moveTo>
                      <a:pt x="242" y="0"/>
                    </a:moveTo>
                    <a:cubicBezTo>
                      <a:pt x="112" y="0"/>
                      <a:pt x="0" y="133"/>
                      <a:pt x="0" y="265"/>
                    </a:cubicBezTo>
                    <a:cubicBezTo>
                      <a:pt x="0" y="420"/>
                      <a:pt x="119" y="551"/>
                      <a:pt x="262" y="551"/>
                    </a:cubicBezTo>
                    <a:cubicBezTo>
                      <a:pt x="417" y="551"/>
                      <a:pt x="548" y="431"/>
                      <a:pt x="548" y="277"/>
                    </a:cubicBezTo>
                    <a:cubicBezTo>
                      <a:pt x="548" y="134"/>
                      <a:pt x="429" y="3"/>
                      <a:pt x="274" y="3"/>
                    </a:cubicBez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6" name="Google Shape;5916;p46"/>
              <p:cNvSpPr/>
              <p:nvPr/>
            </p:nvSpPr>
            <p:spPr>
              <a:xfrm>
                <a:off x="4799100" y="1689325"/>
                <a:ext cx="235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30" extrusionOk="0">
                    <a:moveTo>
                      <a:pt x="468" y="0"/>
                    </a:moveTo>
                    <a:cubicBezTo>
                      <a:pt x="215" y="0"/>
                      <a:pt x="12" y="210"/>
                      <a:pt x="12" y="453"/>
                    </a:cubicBezTo>
                    <a:cubicBezTo>
                      <a:pt x="0" y="703"/>
                      <a:pt x="203" y="929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715" y="930"/>
                      <a:pt x="918" y="731"/>
                      <a:pt x="929" y="477"/>
                    </a:cubicBezTo>
                    <a:cubicBezTo>
                      <a:pt x="941" y="227"/>
                      <a:pt x="739" y="1"/>
                      <a:pt x="489" y="1"/>
                    </a:cubicBezTo>
                    <a:cubicBezTo>
                      <a:pt x="482" y="0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7" name="Google Shape;5917;p46"/>
              <p:cNvSpPr/>
              <p:nvPr/>
            </p:nvSpPr>
            <p:spPr>
              <a:xfrm>
                <a:off x="5011025" y="12279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0"/>
                    </a:moveTo>
                    <a:cubicBezTo>
                      <a:pt x="239" y="0"/>
                      <a:pt x="12" y="223"/>
                      <a:pt x="1" y="513"/>
                    </a:cubicBezTo>
                    <a:cubicBezTo>
                      <a:pt x="1" y="703"/>
                      <a:pt x="108" y="870"/>
                      <a:pt x="251" y="977"/>
                    </a:cubicBezTo>
                    <a:cubicBezTo>
                      <a:pt x="334" y="1013"/>
                      <a:pt x="417" y="1061"/>
                      <a:pt x="513" y="1061"/>
                    </a:cubicBezTo>
                    <a:cubicBezTo>
                      <a:pt x="537" y="1061"/>
                      <a:pt x="584" y="1049"/>
                      <a:pt x="608" y="1049"/>
                    </a:cubicBezTo>
                    <a:cubicBezTo>
                      <a:pt x="846" y="1001"/>
                      <a:pt x="1048" y="810"/>
                      <a:pt x="1048" y="560"/>
                    </a:cubicBezTo>
                    <a:cubicBezTo>
                      <a:pt x="1060" y="322"/>
                      <a:pt x="906" y="120"/>
                      <a:pt x="703" y="49"/>
                    </a:cubicBezTo>
                    <a:cubicBezTo>
                      <a:pt x="691" y="49"/>
                      <a:pt x="656" y="37"/>
                      <a:pt x="644" y="37"/>
                    </a:cubicBezTo>
                    <a:cubicBezTo>
                      <a:pt x="608" y="25"/>
                      <a:pt x="584" y="1"/>
                      <a:pt x="537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8" name="Google Shape;5918;p46"/>
              <p:cNvSpPr/>
              <p:nvPr/>
            </p:nvSpPr>
            <p:spPr>
              <a:xfrm>
                <a:off x="3368850" y="1173775"/>
                <a:ext cx="259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61" extrusionOk="0">
                    <a:moveTo>
                      <a:pt x="516" y="1"/>
                    </a:moveTo>
                    <a:cubicBezTo>
                      <a:pt x="239" y="1"/>
                      <a:pt x="1" y="234"/>
                      <a:pt x="1" y="501"/>
                    </a:cubicBezTo>
                    <a:cubicBezTo>
                      <a:pt x="1" y="703"/>
                      <a:pt x="96" y="858"/>
                      <a:pt x="251" y="965"/>
                    </a:cubicBezTo>
                    <a:cubicBezTo>
                      <a:pt x="322" y="1013"/>
                      <a:pt x="418" y="1061"/>
                      <a:pt x="501" y="1061"/>
                    </a:cubicBezTo>
                    <a:cubicBezTo>
                      <a:pt x="537" y="1061"/>
                      <a:pt x="572" y="1037"/>
                      <a:pt x="608" y="1037"/>
                    </a:cubicBezTo>
                    <a:cubicBezTo>
                      <a:pt x="846" y="1001"/>
                      <a:pt x="1037" y="799"/>
                      <a:pt x="1037" y="549"/>
                    </a:cubicBezTo>
                    <a:cubicBezTo>
                      <a:pt x="1037" y="311"/>
                      <a:pt x="906" y="120"/>
                      <a:pt x="692" y="49"/>
                    </a:cubicBezTo>
                    <a:cubicBezTo>
                      <a:pt x="680" y="49"/>
                      <a:pt x="656" y="25"/>
                      <a:pt x="632" y="25"/>
                    </a:cubicBezTo>
                    <a:cubicBezTo>
                      <a:pt x="608" y="13"/>
                      <a:pt x="572" y="1"/>
                      <a:pt x="537" y="1"/>
                    </a:cubicBezTo>
                    <a:cubicBezTo>
                      <a:pt x="530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9" name="Google Shape;5919;p46"/>
              <p:cNvSpPr/>
              <p:nvPr/>
            </p:nvSpPr>
            <p:spPr>
              <a:xfrm>
                <a:off x="4525250" y="122402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38" y="0"/>
                    </a:moveTo>
                    <a:cubicBezTo>
                      <a:pt x="112" y="0"/>
                      <a:pt x="12" y="112"/>
                      <a:pt x="1" y="253"/>
                    </a:cubicBezTo>
                    <a:cubicBezTo>
                      <a:pt x="1" y="396"/>
                      <a:pt x="96" y="515"/>
                      <a:pt x="251" y="539"/>
                    </a:cubicBezTo>
                    <a:cubicBezTo>
                      <a:pt x="394" y="539"/>
                      <a:pt x="513" y="432"/>
                      <a:pt x="537" y="277"/>
                    </a:cubicBezTo>
                    <a:cubicBezTo>
                      <a:pt x="537" y="134"/>
                      <a:pt x="429" y="15"/>
                      <a:pt x="275" y="3"/>
                    </a:cubicBezTo>
                    <a:cubicBezTo>
                      <a:pt x="262" y="1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0" name="Google Shape;5920;p46"/>
              <p:cNvSpPr/>
              <p:nvPr/>
            </p:nvSpPr>
            <p:spPr>
              <a:xfrm>
                <a:off x="4253800" y="1500900"/>
                <a:ext cx="262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4" extrusionOk="0">
                    <a:moveTo>
                      <a:pt x="536" y="1"/>
                    </a:moveTo>
                    <a:cubicBezTo>
                      <a:pt x="274" y="1"/>
                      <a:pt x="36" y="215"/>
                      <a:pt x="24" y="489"/>
                    </a:cubicBezTo>
                    <a:cubicBezTo>
                      <a:pt x="0" y="775"/>
                      <a:pt x="226" y="989"/>
                      <a:pt x="512" y="1013"/>
                    </a:cubicBezTo>
                    <a:cubicBezTo>
                      <a:pt x="519" y="1013"/>
                      <a:pt x="527" y="1013"/>
                      <a:pt x="534" y="1013"/>
                    </a:cubicBezTo>
                    <a:cubicBezTo>
                      <a:pt x="809" y="1013"/>
                      <a:pt x="1013" y="791"/>
                      <a:pt x="1036" y="513"/>
                    </a:cubicBezTo>
                    <a:cubicBezTo>
                      <a:pt x="1048" y="227"/>
                      <a:pt x="822" y="13"/>
                      <a:pt x="5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1" name="Google Shape;5921;p46"/>
              <p:cNvSpPr/>
              <p:nvPr/>
            </p:nvSpPr>
            <p:spPr>
              <a:xfrm>
                <a:off x="3840950" y="1164850"/>
                <a:ext cx="3097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4" extrusionOk="0">
                    <a:moveTo>
                      <a:pt x="621" y="0"/>
                    </a:moveTo>
                    <a:cubicBezTo>
                      <a:pt x="297" y="0"/>
                      <a:pt x="24" y="258"/>
                      <a:pt x="12" y="584"/>
                    </a:cubicBezTo>
                    <a:cubicBezTo>
                      <a:pt x="0" y="906"/>
                      <a:pt x="262" y="1191"/>
                      <a:pt x="596" y="1203"/>
                    </a:cubicBezTo>
                    <a:cubicBezTo>
                      <a:pt x="603" y="1204"/>
                      <a:pt x="610" y="1204"/>
                      <a:pt x="617" y="1204"/>
                    </a:cubicBezTo>
                    <a:cubicBezTo>
                      <a:pt x="929" y="1204"/>
                      <a:pt x="1203" y="946"/>
                      <a:pt x="1215" y="620"/>
                    </a:cubicBezTo>
                    <a:cubicBezTo>
                      <a:pt x="1239" y="298"/>
                      <a:pt x="965" y="13"/>
                      <a:pt x="643" y="1"/>
                    </a:cubicBezTo>
                    <a:cubicBezTo>
                      <a:pt x="636" y="0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2" name="Google Shape;5922;p46"/>
              <p:cNvSpPr/>
              <p:nvPr/>
            </p:nvSpPr>
            <p:spPr>
              <a:xfrm>
                <a:off x="3813250" y="1240425"/>
                <a:ext cx="259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992" extrusionOk="0">
                    <a:moveTo>
                      <a:pt x="497" y="0"/>
                    </a:moveTo>
                    <a:cubicBezTo>
                      <a:pt x="241" y="0"/>
                      <a:pt x="36" y="218"/>
                      <a:pt x="25" y="478"/>
                    </a:cubicBezTo>
                    <a:cubicBezTo>
                      <a:pt x="1" y="752"/>
                      <a:pt x="227" y="978"/>
                      <a:pt x="501" y="990"/>
                    </a:cubicBezTo>
                    <a:cubicBezTo>
                      <a:pt x="514" y="991"/>
                      <a:pt x="528" y="992"/>
                      <a:pt x="541" y="992"/>
                    </a:cubicBezTo>
                    <a:cubicBezTo>
                      <a:pt x="796" y="992"/>
                      <a:pt x="1002" y="774"/>
                      <a:pt x="1013" y="514"/>
                    </a:cubicBezTo>
                    <a:cubicBezTo>
                      <a:pt x="1037" y="240"/>
                      <a:pt x="811" y="14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3" name="Google Shape;5923;p46"/>
              <p:cNvSpPr/>
              <p:nvPr/>
            </p:nvSpPr>
            <p:spPr>
              <a:xfrm>
                <a:off x="3412925" y="1753025"/>
                <a:ext cx="291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132" extrusionOk="0">
                    <a:moveTo>
                      <a:pt x="573" y="0"/>
                    </a:moveTo>
                    <a:cubicBezTo>
                      <a:pt x="274" y="0"/>
                      <a:pt x="36" y="234"/>
                      <a:pt x="24" y="548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79" y="1132"/>
                      <a:pt x="586" y="1132"/>
                      <a:pt x="593" y="1132"/>
                    </a:cubicBezTo>
                    <a:cubicBezTo>
                      <a:pt x="894" y="1132"/>
                      <a:pt x="1155" y="886"/>
                      <a:pt x="1155" y="584"/>
                    </a:cubicBezTo>
                    <a:cubicBezTo>
                      <a:pt x="1167" y="274"/>
                      <a:pt x="917" y="0"/>
                      <a:pt x="595" y="0"/>
                    </a:cubicBezTo>
                    <a:cubicBezTo>
                      <a:pt x="588" y="0"/>
                      <a:pt x="581" y="0"/>
                      <a:pt x="5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4" name="Google Shape;5924;p46"/>
              <p:cNvSpPr/>
              <p:nvPr/>
            </p:nvSpPr>
            <p:spPr>
              <a:xfrm>
                <a:off x="3455475" y="1739000"/>
                <a:ext cx="3307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0" extrusionOk="0">
                    <a:moveTo>
                      <a:pt x="638" y="0"/>
                    </a:moveTo>
                    <a:cubicBezTo>
                      <a:pt x="299" y="0"/>
                      <a:pt x="24" y="278"/>
                      <a:pt x="13" y="621"/>
                    </a:cubicBezTo>
                    <a:cubicBezTo>
                      <a:pt x="1" y="978"/>
                      <a:pt x="286" y="1276"/>
                      <a:pt x="644" y="1288"/>
                    </a:cubicBezTo>
                    <a:cubicBezTo>
                      <a:pt x="658" y="1289"/>
                      <a:pt x="671" y="1289"/>
                      <a:pt x="685" y="1289"/>
                    </a:cubicBezTo>
                    <a:cubicBezTo>
                      <a:pt x="1024" y="1289"/>
                      <a:pt x="1299" y="1012"/>
                      <a:pt x="1310" y="669"/>
                    </a:cubicBezTo>
                    <a:cubicBezTo>
                      <a:pt x="1322" y="311"/>
                      <a:pt x="1037" y="14"/>
                      <a:pt x="679" y="2"/>
                    </a:cubicBezTo>
                    <a:cubicBezTo>
                      <a:pt x="665" y="1"/>
                      <a:pt x="652" y="0"/>
                      <a:pt x="6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5" name="Google Shape;5925;p46"/>
              <p:cNvSpPr/>
              <p:nvPr/>
            </p:nvSpPr>
            <p:spPr>
              <a:xfrm>
                <a:off x="3500125" y="1808375"/>
                <a:ext cx="35450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5" extrusionOk="0">
                    <a:moveTo>
                      <a:pt x="705" y="1"/>
                    </a:moveTo>
                    <a:cubicBezTo>
                      <a:pt x="345" y="1"/>
                      <a:pt x="24" y="294"/>
                      <a:pt x="13" y="680"/>
                    </a:cubicBezTo>
                    <a:cubicBezTo>
                      <a:pt x="1" y="1049"/>
                      <a:pt x="298" y="1370"/>
                      <a:pt x="679" y="1394"/>
                    </a:cubicBezTo>
                    <a:cubicBezTo>
                      <a:pt x="1060" y="1394"/>
                      <a:pt x="1382" y="1096"/>
                      <a:pt x="1394" y="715"/>
                    </a:cubicBezTo>
                    <a:cubicBezTo>
                      <a:pt x="1417" y="346"/>
                      <a:pt x="1120" y="25"/>
                      <a:pt x="727" y="1"/>
                    </a:cubicBezTo>
                    <a:cubicBezTo>
                      <a:pt x="720" y="1"/>
                      <a:pt x="713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6" name="Google Shape;5926;p46"/>
              <p:cNvSpPr/>
              <p:nvPr/>
            </p:nvSpPr>
            <p:spPr>
              <a:xfrm>
                <a:off x="6064725" y="18637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16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09" y="6680"/>
                      <a:pt x="10074" y="4977"/>
                    </a:cubicBezTo>
                    <a:cubicBezTo>
                      <a:pt x="9597" y="4203"/>
                      <a:pt x="8919" y="3382"/>
                      <a:pt x="7954" y="2668"/>
                    </a:cubicBezTo>
                    <a:cubicBezTo>
                      <a:pt x="4871" y="40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7" name="Google Shape;5927;p46"/>
              <p:cNvSpPr/>
              <p:nvPr/>
            </p:nvSpPr>
            <p:spPr>
              <a:xfrm>
                <a:off x="6448125" y="1628300"/>
                <a:ext cx="295575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23" h="7585" extrusionOk="0">
                    <a:moveTo>
                      <a:pt x="11823" y="1"/>
                    </a:moveTo>
                    <a:cubicBezTo>
                      <a:pt x="11823" y="1"/>
                      <a:pt x="10323" y="1"/>
                      <a:pt x="8418" y="346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87"/>
                      <a:pt x="0" y="7287"/>
                    </a:cubicBezTo>
                    <a:cubicBezTo>
                      <a:pt x="0" y="7287"/>
                      <a:pt x="835" y="7585"/>
                      <a:pt x="2098" y="7585"/>
                    </a:cubicBezTo>
                    <a:cubicBezTo>
                      <a:pt x="3257" y="7585"/>
                      <a:pt x="4779" y="7334"/>
                      <a:pt x="6346" y="6371"/>
                    </a:cubicBezTo>
                    <a:cubicBezTo>
                      <a:pt x="7037" y="5942"/>
                      <a:pt x="7692" y="5418"/>
                      <a:pt x="8275" y="4847"/>
                    </a:cubicBezTo>
                    <a:cubicBezTo>
                      <a:pt x="10442" y="2715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8" name="Google Shape;5928;p46"/>
              <p:cNvSpPr/>
              <p:nvPr/>
            </p:nvSpPr>
            <p:spPr>
              <a:xfrm>
                <a:off x="5262550" y="1483125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56" y="1"/>
                    </a:moveTo>
                    <a:cubicBezTo>
                      <a:pt x="744" y="1"/>
                      <a:pt x="1" y="81"/>
                      <a:pt x="1" y="81"/>
                    </a:cubicBezTo>
                    <a:cubicBezTo>
                      <a:pt x="1" y="81"/>
                      <a:pt x="2668" y="4165"/>
                      <a:pt x="6132" y="5796"/>
                    </a:cubicBezTo>
                    <a:cubicBezTo>
                      <a:pt x="7397" y="6396"/>
                      <a:pt x="8594" y="6586"/>
                      <a:pt x="9603" y="6586"/>
                    </a:cubicBezTo>
                    <a:cubicBezTo>
                      <a:pt x="11359" y="6586"/>
                      <a:pt x="12550" y="6010"/>
                      <a:pt x="12550" y="6010"/>
                    </a:cubicBezTo>
                    <a:cubicBezTo>
                      <a:pt x="12550" y="6010"/>
                      <a:pt x="11776" y="2819"/>
                      <a:pt x="8323" y="1188"/>
                    </a:cubicBezTo>
                    <a:cubicBezTo>
                      <a:pt x="6213" y="195"/>
                      <a:pt x="3587" y="1"/>
                      <a:pt x="18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9" name="Google Shape;5929;p46"/>
              <p:cNvSpPr/>
              <p:nvPr/>
            </p:nvSpPr>
            <p:spPr>
              <a:xfrm>
                <a:off x="5897450" y="13613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4" y="4617"/>
                      <a:pt x="841" y="4594"/>
                      <a:pt x="917" y="4594"/>
                    </a:cubicBezTo>
                    <a:cubicBezTo>
                      <a:pt x="933" y="4594"/>
                      <a:pt x="949" y="4595"/>
                      <a:pt x="965" y="4597"/>
                    </a:cubicBezTo>
                    <a:cubicBezTo>
                      <a:pt x="1263" y="4609"/>
                      <a:pt x="1489" y="4847"/>
                      <a:pt x="1489" y="5144"/>
                    </a:cubicBezTo>
                    <a:cubicBezTo>
                      <a:pt x="1465" y="5406"/>
                      <a:pt x="1286" y="5597"/>
                      <a:pt x="1048" y="5644"/>
                    </a:cubicBezTo>
                    <a:cubicBezTo>
                      <a:pt x="1155" y="5894"/>
                      <a:pt x="1275" y="6133"/>
                      <a:pt x="1405" y="6383"/>
                    </a:cubicBezTo>
                    <a:cubicBezTo>
                      <a:pt x="3239" y="9752"/>
                      <a:pt x="7466" y="12193"/>
                      <a:pt x="7466" y="12193"/>
                    </a:cubicBezTo>
                    <a:cubicBezTo>
                      <a:pt x="7466" y="12193"/>
                      <a:pt x="7716" y="7323"/>
                      <a:pt x="5894" y="3954"/>
                    </a:cubicBezTo>
                    <a:cubicBezTo>
                      <a:pt x="4061" y="572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0" name="Google Shape;5930;p46"/>
              <p:cNvSpPr/>
              <p:nvPr/>
            </p:nvSpPr>
            <p:spPr>
              <a:xfrm>
                <a:off x="6122475" y="1703900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1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4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1" name="Google Shape;5931;p46"/>
              <p:cNvSpPr/>
              <p:nvPr/>
            </p:nvSpPr>
            <p:spPr>
              <a:xfrm>
                <a:off x="6251075" y="18935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43" y="0"/>
                      <a:pt x="0" y="131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60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2" name="Google Shape;5932;p46"/>
              <p:cNvSpPr/>
              <p:nvPr/>
            </p:nvSpPr>
            <p:spPr>
              <a:xfrm>
                <a:off x="6420725" y="1840800"/>
                <a:ext cx="14025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50" extrusionOk="0">
                    <a:moveTo>
                      <a:pt x="267" y="1"/>
                    </a:moveTo>
                    <a:cubicBezTo>
                      <a:pt x="131" y="1"/>
                      <a:pt x="1" y="117"/>
                      <a:pt x="1" y="276"/>
                    </a:cubicBezTo>
                    <a:cubicBezTo>
                      <a:pt x="1" y="419"/>
                      <a:pt x="120" y="549"/>
                      <a:pt x="275" y="549"/>
                    </a:cubicBezTo>
                    <a:cubicBezTo>
                      <a:pt x="417" y="549"/>
                      <a:pt x="560" y="430"/>
                      <a:pt x="560" y="288"/>
                    </a:cubicBezTo>
                    <a:cubicBezTo>
                      <a:pt x="560" y="133"/>
                      <a:pt x="441" y="2"/>
                      <a:pt x="286" y="2"/>
                    </a:cubicBezTo>
                    <a:cubicBezTo>
                      <a:pt x="280" y="1"/>
                      <a:pt x="273" y="1"/>
                      <a:pt x="2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3" name="Google Shape;5933;p46"/>
              <p:cNvSpPr/>
              <p:nvPr/>
            </p:nvSpPr>
            <p:spPr>
              <a:xfrm>
                <a:off x="6441275" y="1743775"/>
                <a:ext cx="238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19" extrusionOk="0">
                    <a:moveTo>
                      <a:pt x="467" y="1"/>
                    </a:moveTo>
                    <a:cubicBezTo>
                      <a:pt x="226" y="1"/>
                      <a:pt x="12" y="199"/>
                      <a:pt x="12" y="442"/>
                    </a:cubicBezTo>
                    <a:cubicBezTo>
                      <a:pt x="0" y="704"/>
                      <a:pt x="215" y="918"/>
                      <a:pt x="465" y="918"/>
                    </a:cubicBezTo>
                    <a:cubicBezTo>
                      <a:pt x="715" y="918"/>
                      <a:pt x="941" y="728"/>
                      <a:pt x="941" y="478"/>
                    </a:cubicBezTo>
                    <a:cubicBezTo>
                      <a:pt x="953" y="228"/>
                      <a:pt x="750" y="1"/>
                      <a:pt x="488" y="1"/>
                    </a:cubicBezTo>
                    <a:cubicBezTo>
                      <a:pt x="481" y="1"/>
                      <a:pt x="474" y="1"/>
                      <a:pt x="4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4" name="Google Shape;5934;p46"/>
              <p:cNvSpPr/>
              <p:nvPr/>
            </p:nvSpPr>
            <p:spPr>
              <a:xfrm>
                <a:off x="6653800" y="1282425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13" y="0"/>
                    </a:moveTo>
                    <a:cubicBezTo>
                      <a:pt x="238" y="0"/>
                      <a:pt x="12" y="211"/>
                      <a:pt x="0" y="501"/>
                    </a:cubicBezTo>
                    <a:cubicBezTo>
                      <a:pt x="0" y="703"/>
                      <a:pt x="107" y="858"/>
                      <a:pt x="250" y="965"/>
                    </a:cubicBezTo>
                    <a:cubicBezTo>
                      <a:pt x="322" y="1013"/>
                      <a:pt x="417" y="1048"/>
                      <a:pt x="500" y="1048"/>
                    </a:cubicBezTo>
                    <a:cubicBezTo>
                      <a:pt x="536" y="1048"/>
                      <a:pt x="584" y="1037"/>
                      <a:pt x="608" y="1037"/>
                    </a:cubicBezTo>
                    <a:cubicBezTo>
                      <a:pt x="846" y="1001"/>
                      <a:pt x="1036" y="798"/>
                      <a:pt x="1036" y="548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79" y="48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0"/>
                      <a:pt x="521" y="0"/>
                      <a:pt x="51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5" name="Google Shape;5935;p46"/>
              <p:cNvSpPr/>
              <p:nvPr/>
            </p:nvSpPr>
            <p:spPr>
              <a:xfrm>
                <a:off x="6167725" y="127825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6" y="0"/>
                    </a:moveTo>
                    <a:cubicBezTo>
                      <a:pt x="132" y="0"/>
                      <a:pt x="23" y="115"/>
                      <a:pt x="0" y="251"/>
                    </a:cubicBezTo>
                    <a:cubicBezTo>
                      <a:pt x="0" y="406"/>
                      <a:pt x="108" y="525"/>
                      <a:pt x="262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41" y="13"/>
                      <a:pt x="286" y="1"/>
                    </a:cubicBezTo>
                    <a:cubicBezTo>
                      <a:pt x="280" y="0"/>
                      <a:pt x="273" y="0"/>
                      <a:pt x="26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6" name="Google Shape;5936;p46"/>
              <p:cNvSpPr/>
              <p:nvPr/>
            </p:nvSpPr>
            <p:spPr>
              <a:xfrm>
                <a:off x="5896550" y="15550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37" y="1"/>
                    </a:moveTo>
                    <a:cubicBezTo>
                      <a:pt x="251" y="1"/>
                      <a:pt x="37" y="215"/>
                      <a:pt x="13" y="489"/>
                    </a:cubicBezTo>
                    <a:cubicBezTo>
                      <a:pt x="1" y="775"/>
                      <a:pt x="227" y="1001"/>
                      <a:pt x="513" y="1013"/>
                    </a:cubicBezTo>
                    <a:cubicBezTo>
                      <a:pt x="520" y="1013"/>
                      <a:pt x="527" y="1013"/>
                      <a:pt x="535" y="1013"/>
                    </a:cubicBezTo>
                    <a:cubicBezTo>
                      <a:pt x="798" y="1013"/>
                      <a:pt x="1013" y="803"/>
                      <a:pt x="1025" y="525"/>
                    </a:cubicBezTo>
                    <a:cubicBezTo>
                      <a:pt x="1049" y="239"/>
                      <a:pt x="822" y="13"/>
                      <a:pt x="53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7" name="Google Shape;5937;p46"/>
              <p:cNvSpPr/>
              <p:nvPr/>
            </p:nvSpPr>
            <p:spPr>
              <a:xfrm>
                <a:off x="5483700" y="1219025"/>
                <a:ext cx="3070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16" extrusionOk="0">
                    <a:moveTo>
                      <a:pt x="611" y="0"/>
                    </a:moveTo>
                    <a:cubicBezTo>
                      <a:pt x="287" y="0"/>
                      <a:pt x="24" y="269"/>
                      <a:pt x="13" y="584"/>
                    </a:cubicBezTo>
                    <a:cubicBezTo>
                      <a:pt x="1" y="917"/>
                      <a:pt x="263" y="1191"/>
                      <a:pt x="596" y="1215"/>
                    </a:cubicBezTo>
                    <a:cubicBezTo>
                      <a:pt x="603" y="1215"/>
                      <a:pt x="610" y="1215"/>
                      <a:pt x="616" y="1215"/>
                    </a:cubicBezTo>
                    <a:cubicBezTo>
                      <a:pt x="930" y="1215"/>
                      <a:pt x="1204" y="946"/>
                      <a:pt x="1215" y="632"/>
                    </a:cubicBezTo>
                    <a:cubicBezTo>
                      <a:pt x="1227" y="298"/>
                      <a:pt x="965" y="25"/>
                      <a:pt x="632" y="1"/>
                    </a:cubicBezTo>
                    <a:cubicBezTo>
                      <a:pt x="625" y="0"/>
                      <a:pt x="618" y="0"/>
                      <a:pt x="6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8" name="Google Shape;5938;p46"/>
              <p:cNvSpPr/>
              <p:nvPr/>
            </p:nvSpPr>
            <p:spPr>
              <a:xfrm>
                <a:off x="5456025" y="129462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0"/>
                    </a:moveTo>
                    <a:cubicBezTo>
                      <a:pt x="240" y="0"/>
                      <a:pt x="36" y="222"/>
                      <a:pt x="12" y="477"/>
                    </a:cubicBezTo>
                    <a:cubicBezTo>
                      <a:pt x="1" y="763"/>
                      <a:pt x="227" y="989"/>
                      <a:pt x="489" y="1001"/>
                    </a:cubicBezTo>
                    <a:cubicBezTo>
                      <a:pt x="496" y="1001"/>
                      <a:pt x="503" y="1001"/>
                      <a:pt x="510" y="1001"/>
                    </a:cubicBezTo>
                    <a:cubicBezTo>
                      <a:pt x="786" y="1001"/>
                      <a:pt x="1001" y="780"/>
                      <a:pt x="1013" y="525"/>
                    </a:cubicBezTo>
                    <a:cubicBezTo>
                      <a:pt x="1025" y="239"/>
                      <a:pt x="810" y="13"/>
                      <a:pt x="536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9" name="Google Shape;5939;p46"/>
              <p:cNvSpPr/>
              <p:nvPr/>
            </p:nvSpPr>
            <p:spPr>
              <a:xfrm>
                <a:off x="5055675" y="1807450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7" y="1"/>
                    </a:moveTo>
                    <a:cubicBezTo>
                      <a:pt x="264" y="1"/>
                      <a:pt x="13" y="254"/>
                      <a:pt x="13" y="550"/>
                    </a:cubicBezTo>
                    <a:cubicBezTo>
                      <a:pt x="1" y="860"/>
                      <a:pt x="251" y="1133"/>
                      <a:pt x="560" y="1133"/>
                    </a:cubicBezTo>
                    <a:cubicBezTo>
                      <a:pt x="882" y="1133"/>
                      <a:pt x="1132" y="895"/>
                      <a:pt x="1144" y="574"/>
                    </a:cubicBezTo>
                    <a:cubicBezTo>
                      <a:pt x="1156" y="264"/>
                      <a:pt x="906" y="2"/>
                      <a:pt x="596" y="2"/>
                    </a:cubicBezTo>
                    <a:cubicBezTo>
                      <a:pt x="583" y="1"/>
                      <a:pt x="570" y="1"/>
                      <a:pt x="5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0" name="Google Shape;5940;p46"/>
              <p:cNvSpPr/>
              <p:nvPr/>
            </p:nvSpPr>
            <p:spPr>
              <a:xfrm>
                <a:off x="5098250" y="1792900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09" y="1"/>
                      <a:pt x="24" y="270"/>
                      <a:pt x="12" y="620"/>
                    </a:cubicBezTo>
                    <a:cubicBezTo>
                      <a:pt x="0" y="977"/>
                      <a:pt x="274" y="1275"/>
                      <a:pt x="631" y="1299"/>
                    </a:cubicBezTo>
                    <a:cubicBezTo>
                      <a:pt x="638" y="1299"/>
                      <a:pt x="646" y="1299"/>
                      <a:pt x="653" y="1299"/>
                    </a:cubicBezTo>
                    <a:cubicBezTo>
                      <a:pt x="1001" y="1299"/>
                      <a:pt x="1310" y="1018"/>
                      <a:pt x="1310" y="668"/>
                    </a:cubicBezTo>
                    <a:cubicBezTo>
                      <a:pt x="1322" y="310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1" name="Google Shape;5941;p46"/>
              <p:cNvSpPr/>
              <p:nvPr/>
            </p:nvSpPr>
            <p:spPr>
              <a:xfrm>
                <a:off x="5142900" y="1862550"/>
                <a:ext cx="3515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383" extrusionOk="0">
                    <a:moveTo>
                      <a:pt x="726" y="1"/>
                    </a:moveTo>
                    <a:cubicBezTo>
                      <a:pt x="334" y="1"/>
                      <a:pt x="24" y="299"/>
                      <a:pt x="12" y="668"/>
                    </a:cubicBezTo>
                    <a:cubicBezTo>
                      <a:pt x="0" y="1037"/>
                      <a:pt x="298" y="1370"/>
                      <a:pt x="679" y="1382"/>
                    </a:cubicBezTo>
                    <a:cubicBezTo>
                      <a:pt x="686" y="1382"/>
                      <a:pt x="693" y="1382"/>
                      <a:pt x="700" y="1382"/>
                    </a:cubicBezTo>
                    <a:cubicBezTo>
                      <a:pt x="1061" y="1382"/>
                      <a:pt x="1382" y="1089"/>
                      <a:pt x="1393" y="715"/>
                    </a:cubicBezTo>
                    <a:cubicBezTo>
                      <a:pt x="1405" y="334"/>
                      <a:pt x="1107" y="13"/>
                      <a:pt x="72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2" name="Google Shape;5942;p46"/>
              <p:cNvSpPr/>
              <p:nvPr/>
            </p:nvSpPr>
            <p:spPr>
              <a:xfrm>
                <a:off x="6690700" y="1179725"/>
                <a:ext cx="378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0" extrusionOk="0">
                    <a:moveTo>
                      <a:pt x="763" y="1"/>
                    </a:moveTo>
                    <a:cubicBezTo>
                      <a:pt x="357" y="1"/>
                      <a:pt x="24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44" y="1490"/>
                      <a:pt x="1478" y="1173"/>
                      <a:pt x="1501" y="775"/>
                    </a:cubicBezTo>
                    <a:cubicBezTo>
                      <a:pt x="1513" y="358"/>
                      <a:pt x="1191" y="13"/>
                      <a:pt x="787" y="1"/>
                    </a:cubicBezTo>
                    <a:cubicBezTo>
                      <a:pt x="779" y="1"/>
                      <a:pt x="771" y="1"/>
                      <a:pt x="7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3" name="Google Shape;5943;p46"/>
              <p:cNvSpPr/>
              <p:nvPr/>
            </p:nvSpPr>
            <p:spPr>
              <a:xfrm>
                <a:off x="6698450" y="1861325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6" y="1"/>
                    </a:moveTo>
                    <a:cubicBezTo>
                      <a:pt x="263" y="1"/>
                      <a:pt x="12" y="254"/>
                      <a:pt x="12" y="550"/>
                    </a:cubicBezTo>
                    <a:cubicBezTo>
                      <a:pt x="0" y="860"/>
                      <a:pt x="250" y="1133"/>
                      <a:pt x="560" y="1133"/>
                    </a:cubicBezTo>
                    <a:cubicBezTo>
                      <a:pt x="567" y="1134"/>
                      <a:pt x="574" y="1134"/>
                      <a:pt x="581" y="1134"/>
                    </a:cubicBezTo>
                    <a:cubicBezTo>
                      <a:pt x="882" y="1134"/>
                      <a:pt x="1143" y="888"/>
                      <a:pt x="1143" y="574"/>
                    </a:cubicBezTo>
                    <a:cubicBezTo>
                      <a:pt x="1155" y="264"/>
                      <a:pt x="905" y="14"/>
                      <a:pt x="596" y="2"/>
                    </a:cubicBezTo>
                    <a:cubicBezTo>
                      <a:pt x="582" y="1"/>
                      <a:pt x="569" y="1"/>
                      <a:pt x="5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4" name="Google Shape;5944;p46"/>
              <p:cNvSpPr/>
              <p:nvPr/>
            </p:nvSpPr>
            <p:spPr>
              <a:xfrm>
                <a:off x="6740700" y="18470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1" y="679"/>
                    </a:cubicBezTo>
                    <a:cubicBezTo>
                      <a:pt x="1334" y="322"/>
                      <a:pt x="1049" y="25"/>
                      <a:pt x="692" y="1"/>
                    </a:cubicBezTo>
                    <a:cubicBezTo>
                      <a:pt x="684" y="1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5" name="Google Shape;5945;p46"/>
              <p:cNvSpPr/>
              <p:nvPr/>
            </p:nvSpPr>
            <p:spPr>
              <a:xfrm>
                <a:off x="6785350" y="1916725"/>
                <a:ext cx="35450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4" extrusionOk="0">
                    <a:moveTo>
                      <a:pt x="739" y="1"/>
                    </a:moveTo>
                    <a:cubicBezTo>
                      <a:pt x="346" y="1"/>
                      <a:pt x="37" y="299"/>
                      <a:pt x="25" y="668"/>
                    </a:cubicBezTo>
                    <a:cubicBezTo>
                      <a:pt x="1" y="1049"/>
                      <a:pt x="299" y="1370"/>
                      <a:pt x="691" y="1382"/>
                    </a:cubicBezTo>
                    <a:cubicBezTo>
                      <a:pt x="705" y="1383"/>
                      <a:pt x="719" y="1383"/>
                      <a:pt x="733" y="1383"/>
                    </a:cubicBezTo>
                    <a:cubicBezTo>
                      <a:pt x="1085" y="1383"/>
                      <a:pt x="1394" y="1093"/>
                      <a:pt x="1406" y="715"/>
                    </a:cubicBezTo>
                    <a:cubicBezTo>
                      <a:pt x="1418" y="346"/>
                      <a:pt x="1120" y="13"/>
                      <a:pt x="73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6" name="Google Shape;5946;p46"/>
              <p:cNvSpPr/>
              <p:nvPr/>
            </p:nvSpPr>
            <p:spPr>
              <a:xfrm>
                <a:off x="1471600" y="2066400"/>
                <a:ext cx="32000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2" extrusionOk="0">
                    <a:moveTo>
                      <a:pt x="4391" y="4941"/>
                    </a:moveTo>
                    <a:cubicBezTo>
                      <a:pt x="4404" y="4941"/>
                      <a:pt x="4417" y="4942"/>
                      <a:pt x="4430" y="4944"/>
                    </a:cubicBezTo>
                    <a:cubicBezTo>
                      <a:pt x="4632" y="4944"/>
                      <a:pt x="4775" y="5099"/>
                      <a:pt x="4763" y="5301"/>
                    </a:cubicBezTo>
                    <a:cubicBezTo>
                      <a:pt x="4763" y="5484"/>
                      <a:pt x="4609" y="5623"/>
                      <a:pt x="4428" y="5623"/>
                    </a:cubicBezTo>
                    <a:cubicBezTo>
                      <a:pt x="4421" y="5623"/>
                      <a:pt x="4413" y="5623"/>
                      <a:pt x="4406" y="5622"/>
                    </a:cubicBezTo>
                    <a:cubicBezTo>
                      <a:pt x="4227" y="5611"/>
                      <a:pt x="4072" y="5456"/>
                      <a:pt x="4072" y="5265"/>
                    </a:cubicBezTo>
                    <a:cubicBezTo>
                      <a:pt x="4072" y="5088"/>
                      <a:pt x="4217" y="4941"/>
                      <a:pt x="4391" y="4941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8" y="175"/>
                      <a:pt x="6382" y="622"/>
                    </a:cubicBezTo>
                    <a:cubicBezTo>
                      <a:pt x="2846" y="2098"/>
                      <a:pt x="1" y="6051"/>
                      <a:pt x="1" y="6051"/>
                    </a:cubicBezTo>
                    <a:cubicBezTo>
                      <a:pt x="1" y="6051"/>
                      <a:pt x="1222" y="6242"/>
                      <a:pt x="2887" y="6242"/>
                    </a:cubicBezTo>
                    <a:cubicBezTo>
                      <a:pt x="4525" y="6242"/>
                      <a:pt x="6593" y="6057"/>
                      <a:pt x="8347" y="5325"/>
                    </a:cubicBezTo>
                    <a:cubicBezTo>
                      <a:pt x="8740" y="5158"/>
                      <a:pt x="9097" y="4980"/>
                      <a:pt x="9418" y="4789"/>
                    </a:cubicBezTo>
                    <a:cubicBezTo>
                      <a:pt x="12073" y="3194"/>
                      <a:pt x="12800" y="717"/>
                      <a:pt x="12800" y="717"/>
                    </a:cubicBezTo>
                    <a:cubicBezTo>
                      <a:pt x="12800" y="717"/>
                      <a:pt x="11502" y="15"/>
                      <a:pt x="9573" y="3"/>
                    </a:cubicBezTo>
                    <a:cubicBezTo>
                      <a:pt x="9515" y="1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7" name="Google Shape;5947;p46"/>
              <p:cNvSpPr/>
              <p:nvPr/>
            </p:nvSpPr>
            <p:spPr>
              <a:xfrm>
                <a:off x="1137025" y="170122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1" y="1"/>
                    </a:move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04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21" y="6668"/>
                      <a:pt x="10074" y="4978"/>
                    </a:cubicBezTo>
                    <a:cubicBezTo>
                      <a:pt x="9597" y="4204"/>
                      <a:pt x="8919" y="3382"/>
                      <a:pt x="7954" y="2668"/>
                    </a:cubicBezTo>
                    <a:cubicBezTo>
                      <a:pt x="4859" y="40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8" name="Google Shape;5948;p46"/>
              <p:cNvSpPr/>
              <p:nvPr/>
            </p:nvSpPr>
            <p:spPr>
              <a:xfrm>
                <a:off x="915275" y="2840950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7" y="4625"/>
                      <a:pt x="857" y="4594"/>
                      <a:pt x="931" y="4594"/>
                    </a:cubicBezTo>
                    <a:cubicBezTo>
                      <a:pt x="943" y="4594"/>
                      <a:pt x="954" y="4595"/>
                      <a:pt x="965" y="4597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9" y="5597"/>
                      <a:pt x="1060" y="5644"/>
                    </a:cubicBezTo>
                    <a:cubicBezTo>
                      <a:pt x="1156" y="5894"/>
                      <a:pt x="1275" y="6132"/>
                      <a:pt x="1418" y="6382"/>
                    </a:cubicBezTo>
                    <a:cubicBezTo>
                      <a:pt x="3251" y="9752"/>
                      <a:pt x="7478" y="12193"/>
                      <a:pt x="7478" y="12193"/>
                    </a:cubicBezTo>
                    <a:cubicBezTo>
                      <a:pt x="7478" y="12193"/>
                      <a:pt x="7728" y="7335"/>
                      <a:pt x="5894" y="3965"/>
                    </a:cubicBezTo>
                    <a:cubicBezTo>
                      <a:pt x="4061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9" name="Google Shape;5949;p46"/>
              <p:cNvSpPr/>
              <p:nvPr/>
            </p:nvSpPr>
            <p:spPr>
              <a:xfrm>
                <a:off x="652150" y="2037950"/>
                <a:ext cx="382225" cy="1290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62" extrusionOk="0">
                    <a:moveTo>
                      <a:pt x="7906" y="1"/>
                    </a:moveTo>
                    <a:cubicBezTo>
                      <a:pt x="7639" y="1"/>
                      <a:pt x="7373" y="11"/>
                      <a:pt x="7109" y="33"/>
                    </a:cubicBezTo>
                    <a:cubicBezTo>
                      <a:pt x="3608" y="343"/>
                      <a:pt x="1787" y="2653"/>
                      <a:pt x="1513" y="3022"/>
                    </a:cubicBezTo>
                    <a:cubicBezTo>
                      <a:pt x="1489" y="2641"/>
                      <a:pt x="1179" y="2331"/>
                      <a:pt x="798" y="2308"/>
                    </a:cubicBezTo>
                    <a:cubicBezTo>
                      <a:pt x="791" y="2307"/>
                      <a:pt x="784" y="2307"/>
                      <a:pt x="777" y="2307"/>
                    </a:cubicBezTo>
                    <a:cubicBezTo>
                      <a:pt x="370" y="2307"/>
                      <a:pt x="36" y="2636"/>
                      <a:pt x="24" y="3046"/>
                    </a:cubicBezTo>
                    <a:cubicBezTo>
                      <a:pt x="1" y="3462"/>
                      <a:pt x="334" y="3796"/>
                      <a:pt x="751" y="3820"/>
                    </a:cubicBezTo>
                    <a:cubicBezTo>
                      <a:pt x="759" y="3820"/>
                      <a:pt x="766" y="3820"/>
                      <a:pt x="774" y="3820"/>
                    </a:cubicBezTo>
                    <a:cubicBezTo>
                      <a:pt x="1168" y="3820"/>
                      <a:pt x="1478" y="3526"/>
                      <a:pt x="1525" y="3129"/>
                    </a:cubicBezTo>
                    <a:cubicBezTo>
                      <a:pt x="1801" y="3417"/>
                      <a:pt x="3720" y="5162"/>
                      <a:pt x="6814" y="5162"/>
                    </a:cubicBezTo>
                    <a:cubicBezTo>
                      <a:pt x="7052" y="5162"/>
                      <a:pt x="7297" y="5151"/>
                      <a:pt x="7549" y="5129"/>
                    </a:cubicBezTo>
                    <a:cubicBezTo>
                      <a:pt x="11359" y="4784"/>
                      <a:pt x="15288" y="1879"/>
                      <a:pt x="15288" y="1879"/>
                    </a:cubicBezTo>
                    <a:cubicBezTo>
                      <a:pt x="15288" y="1879"/>
                      <a:pt x="11512" y="1"/>
                      <a:pt x="790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0" name="Google Shape;5950;p46"/>
              <p:cNvSpPr/>
              <p:nvPr/>
            </p:nvSpPr>
            <p:spPr>
              <a:xfrm>
                <a:off x="1209950" y="2524850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0"/>
                    </a:moveTo>
                    <a:cubicBezTo>
                      <a:pt x="11776" y="0"/>
                      <a:pt x="6895" y="24"/>
                      <a:pt x="3644" y="2048"/>
                    </a:cubicBezTo>
                    <a:cubicBezTo>
                      <a:pt x="394" y="4072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7" y="7612"/>
                    </a:cubicBezTo>
                    <a:cubicBezTo>
                      <a:pt x="3243" y="7612"/>
                      <a:pt x="4777" y="7360"/>
                      <a:pt x="6347" y="6382"/>
                    </a:cubicBezTo>
                    <a:cubicBezTo>
                      <a:pt x="9585" y="4358"/>
                      <a:pt x="11776" y="0"/>
                      <a:pt x="1177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1" name="Google Shape;5951;p46"/>
              <p:cNvSpPr/>
              <p:nvPr/>
            </p:nvSpPr>
            <p:spPr>
              <a:xfrm>
                <a:off x="1140000" y="31838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1"/>
                    </a:moveTo>
                    <a:cubicBezTo>
                      <a:pt x="120" y="13"/>
                      <a:pt x="13" y="108"/>
                      <a:pt x="1" y="239"/>
                    </a:cubicBezTo>
                    <a:cubicBezTo>
                      <a:pt x="1" y="382"/>
                      <a:pt x="108" y="501"/>
                      <a:pt x="239" y="501"/>
                    </a:cubicBezTo>
                    <a:cubicBezTo>
                      <a:pt x="370" y="501"/>
                      <a:pt x="489" y="394"/>
                      <a:pt x="489" y="263"/>
                    </a:cubicBezTo>
                    <a:cubicBezTo>
                      <a:pt x="489" y="132"/>
                      <a:pt x="394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2" name="Google Shape;5952;p46"/>
              <p:cNvSpPr/>
              <p:nvPr/>
            </p:nvSpPr>
            <p:spPr>
              <a:xfrm>
                <a:off x="1268900" y="3373750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78" y="0"/>
                    </a:moveTo>
                    <a:cubicBezTo>
                      <a:pt x="132" y="0"/>
                      <a:pt x="12" y="126"/>
                      <a:pt x="0" y="275"/>
                    </a:cubicBezTo>
                    <a:cubicBezTo>
                      <a:pt x="0" y="429"/>
                      <a:pt x="119" y="549"/>
                      <a:pt x="262" y="572"/>
                    </a:cubicBezTo>
                    <a:cubicBezTo>
                      <a:pt x="429" y="572"/>
                      <a:pt x="548" y="453"/>
                      <a:pt x="560" y="299"/>
                    </a:cubicBezTo>
                    <a:cubicBezTo>
                      <a:pt x="560" y="132"/>
                      <a:pt x="441" y="13"/>
                      <a:pt x="298" y="1"/>
                    </a:cubicBezTo>
                    <a:cubicBezTo>
                      <a:pt x="291" y="0"/>
                      <a:pt x="285" y="0"/>
                      <a:pt x="27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3" name="Google Shape;5953;p46"/>
              <p:cNvSpPr/>
              <p:nvPr/>
            </p:nvSpPr>
            <p:spPr>
              <a:xfrm>
                <a:off x="1438850" y="3321075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5" y="0"/>
                    </a:moveTo>
                    <a:cubicBezTo>
                      <a:pt x="132" y="0"/>
                      <a:pt x="1" y="120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9" y="429"/>
                      <a:pt x="549" y="274"/>
                    </a:cubicBezTo>
                    <a:cubicBezTo>
                      <a:pt x="549" y="131"/>
                      <a:pt x="429" y="0"/>
                      <a:pt x="2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4" name="Google Shape;5954;p46"/>
              <p:cNvSpPr/>
              <p:nvPr/>
            </p:nvSpPr>
            <p:spPr>
              <a:xfrm>
                <a:off x="1459400" y="3223725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199"/>
                      <a:pt x="12" y="454"/>
                    </a:cubicBezTo>
                    <a:cubicBezTo>
                      <a:pt x="0" y="704"/>
                      <a:pt x="191" y="918"/>
                      <a:pt x="453" y="930"/>
                    </a:cubicBezTo>
                    <a:cubicBezTo>
                      <a:pt x="460" y="930"/>
                      <a:pt x="467" y="930"/>
                      <a:pt x="475" y="930"/>
                    </a:cubicBezTo>
                    <a:cubicBezTo>
                      <a:pt x="727" y="930"/>
                      <a:pt x="929" y="732"/>
                      <a:pt x="929" y="477"/>
                    </a:cubicBezTo>
                    <a:cubicBezTo>
                      <a:pt x="953" y="227"/>
                      <a:pt x="739" y="1"/>
                      <a:pt x="489" y="1"/>
                    </a:cubicBezTo>
                    <a:cubicBezTo>
                      <a:pt x="481" y="1"/>
                      <a:pt x="474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5" name="Google Shape;5955;p46"/>
              <p:cNvSpPr/>
              <p:nvPr/>
            </p:nvSpPr>
            <p:spPr>
              <a:xfrm>
                <a:off x="1505525" y="2556050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15" y="1"/>
                    </a:moveTo>
                    <a:cubicBezTo>
                      <a:pt x="194" y="1"/>
                      <a:pt x="13" y="194"/>
                      <a:pt x="13" y="419"/>
                    </a:cubicBezTo>
                    <a:cubicBezTo>
                      <a:pt x="1" y="657"/>
                      <a:pt x="191" y="860"/>
                      <a:pt x="429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79" y="860"/>
                      <a:pt x="858" y="674"/>
                      <a:pt x="870" y="443"/>
                    </a:cubicBezTo>
                    <a:cubicBezTo>
                      <a:pt x="894" y="205"/>
                      <a:pt x="691" y="2"/>
                      <a:pt x="453" y="2"/>
                    </a:cubicBezTo>
                    <a:cubicBezTo>
                      <a:pt x="440" y="1"/>
                      <a:pt x="428" y="1"/>
                      <a:pt x="4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6" name="Google Shape;5956;p46"/>
              <p:cNvSpPr/>
              <p:nvPr/>
            </p:nvSpPr>
            <p:spPr>
              <a:xfrm>
                <a:off x="1121550" y="2355125"/>
                <a:ext cx="604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47" extrusionOk="0">
                    <a:moveTo>
                      <a:pt x="1530" y="1"/>
                    </a:moveTo>
                    <a:cubicBezTo>
                      <a:pt x="1196" y="1"/>
                      <a:pt x="911" y="209"/>
                      <a:pt x="787" y="503"/>
                    </a:cubicBezTo>
                    <a:lnTo>
                      <a:pt x="751" y="503"/>
                    </a:lnTo>
                    <a:cubicBezTo>
                      <a:pt x="744" y="503"/>
                      <a:pt x="736" y="502"/>
                      <a:pt x="729" y="502"/>
                    </a:cubicBezTo>
                    <a:cubicBezTo>
                      <a:pt x="346" y="502"/>
                      <a:pt x="24" y="808"/>
                      <a:pt x="13" y="1205"/>
                    </a:cubicBezTo>
                    <a:cubicBezTo>
                      <a:pt x="1" y="1610"/>
                      <a:pt x="310" y="1932"/>
                      <a:pt x="715" y="1943"/>
                    </a:cubicBezTo>
                    <a:cubicBezTo>
                      <a:pt x="738" y="1945"/>
                      <a:pt x="760" y="1946"/>
                      <a:pt x="781" y="1946"/>
                    </a:cubicBezTo>
                    <a:cubicBezTo>
                      <a:pt x="1015" y="1946"/>
                      <a:pt x="1214" y="1833"/>
                      <a:pt x="1334" y="1670"/>
                    </a:cubicBezTo>
                    <a:cubicBezTo>
                      <a:pt x="1406" y="1682"/>
                      <a:pt x="1465" y="1693"/>
                      <a:pt x="1549" y="1693"/>
                    </a:cubicBezTo>
                    <a:cubicBezTo>
                      <a:pt x="1564" y="1694"/>
                      <a:pt x="1578" y="1695"/>
                      <a:pt x="1593" y="1695"/>
                    </a:cubicBezTo>
                    <a:cubicBezTo>
                      <a:pt x="1812" y="1695"/>
                      <a:pt x="1999" y="1612"/>
                      <a:pt x="2144" y="1467"/>
                    </a:cubicBezTo>
                    <a:cubicBezTo>
                      <a:pt x="2299" y="1324"/>
                      <a:pt x="2406" y="1110"/>
                      <a:pt x="2406" y="872"/>
                    </a:cubicBezTo>
                    <a:cubicBezTo>
                      <a:pt x="2418" y="610"/>
                      <a:pt x="2299" y="372"/>
                      <a:pt x="2108" y="205"/>
                    </a:cubicBezTo>
                    <a:cubicBezTo>
                      <a:pt x="1977" y="86"/>
                      <a:pt x="1799" y="15"/>
                      <a:pt x="1584" y="3"/>
                    </a:cubicBezTo>
                    <a:cubicBezTo>
                      <a:pt x="1566" y="2"/>
                      <a:pt x="1548" y="1"/>
                      <a:pt x="15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7" name="Google Shape;5957;p46"/>
              <p:cNvSpPr/>
              <p:nvPr/>
            </p:nvSpPr>
            <p:spPr>
              <a:xfrm>
                <a:off x="1203400" y="2171225"/>
                <a:ext cx="155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33" extrusionOk="0">
                    <a:moveTo>
                      <a:pt x="322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77"/>
                      <a:pt x="132" y="608"/>
                      <a:pt x="299" y="632"/>
                    </a:cubicBezTo>
                    <a:cubicBezTo>
                      <a:pt x="306" y="632"/>
                      <a:pt x="314" y="632"/>
                      <a:pt x="321" y="632"/>
                    </a:cubicBezTo>
                    <a:cubicBezTo>
                      <a:pt x="488" y="632"/>
                      <a:pt x="609" y="505"/>
                      <a:pt x="620" y="334"/>
                    </a:cubicBezTo>
                    <a:cubicBezTo>
                      <a:pt x="620" y="155"/>
                      <a:pt x="489" y="13"/>
                      <a:pt x="3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8" name="Google Shape;5958;p46"/>
              <p:cNvSpPr/>
              <p:nvPr/>
            </p:nvSpPr>
            <p:spPr>
              <a:xfrm>
                <a:off x="1375450" y="23679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8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79"/>
                    </a:cubicBezTo>
                    <a:cubicBezTo>
                      <a:pt x="1334" y="322"/>
                      <a:pt x="1049" y="25"/>
                      <a:pt x="691" y="1"/>
                    </a:cubicBezTo>
                    <a:cubicBezTo>
                      <a:pt x="684" y="0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9" name="Google Shape;5959;p46"/>
              <p:cNvSpPr/>
              <p:nvPr/>
            </p:nvSpPr>
            <p:spPr>
              <a:xfrm>
                <a:off x="1282875" y="2497450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504" y="0"/>
                    </a:moveTo>
                    <a:cubicBezTo>
                      <a:pt x="239" y="0"/>
                      <a:pt x="13" y="222"/>
                      <a:pt x="13" y="477"/>
                    </a:cubicBezTo>
                    <a:cubicBezTo>
                      <a:pt x="1" y="751"/>
                      <a:pt x="227" y="989"/>
                      <a:pt x="489" y="989"/>
                    </a:cubicBezTo>
                    <a:cubicBezTo>
                      <a:pt x="497" y="989"/>
                      <a:pt x="504" y="990"/>
                      <a:pt x="512" y="990"/>
                    </a:cubicBezTo>
                    <a:cubicBezTo>
                      <a:pt x="775" y="990"/>
                      <a:pt x="978" y="791"/>
                      <a:pt x="1001" y="513"/>
                    </a:cubicBezTo>
                    <a:cubicBezTo>
                      <a:pt x="1013" y="239"/>
                      <a:pt x="787" y="1"/>
                      <a:pt x="525" y="1"/>
                    </a:cubicBezTo>
                    <a:cubicBezTo>
                      <a:pt x="518" y="1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0" name="Google Shape;5960;p46"/>
              <p:cNvSpPr/>
              <p:nvPr/>
            </p:nvSpPr>
            <p:spPr>
              <a:xfrm>
                <a:off x="1598700" y="2367675"/>
                <a:ext cx="202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11" extrusionOk="0">
                    <a:moveTo>
                      <a:pt x="417" y="1"/>
                    </a:moveTo>
                    <a:cubicBezTo>
                      <a:pt x="203" y="1"/>
                      <a:pt x="24" y="167"/>
                      <a:pt x="0" y="394"/>
                    </a:cubicBezTo>
                    <a:cubicBezTo>
                      <a:pt x="0" y="608"/>
                      <a:pt x="167" y="787"/>
                      <a:pt x="393" y="810"/>
                    </a:cubicBezTo>
                    <a:cubicBezTo>
                      <a:pt x="620" y="810"/>
                      <a:pt x="798" y="644"/>
                      <a:pt x="810" y="418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1" name="Google Shape;5961;p46"/>
              <p:cNvSpPr/>
              <p:nvPr/>
            </p:nvSpPr>
            <p:spPr>
              <a:xfrm>
                <a:off x="1185850" y="27579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1"/>
                    </a:moveTo>
                    <a:cubicBezTo>
                      <a:pt x="131" y="1"/>
                      <a:pt x="12" y="108"/>
                      <a:pt x="1" y="263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393" y="537"/>
                      <a:pt x="536" y="441"/>
                      <a:pt x="536" y="287"/>
                    </a:cubicBezTo>
                    <a:cubicBezTo>
                      <a:pt x="536" y="144"/>
                      <a:pt x="429" y="25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2" name="Google Shape;5962;p46"/>
              <p:cNvSpPr/>
              <p:nvPr/>
            </p:nvSpPr>
            <p:spPr>
              <a:xfrm>
                <a:off x="914675" y="3035275"/>
                <a:ext cx="2592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5" extrusionOk="0">
                    <a:moveTo>
                      <a:pt x="485" y="1"/>
                    </a:moveTo>
                    <a:cubicBezTo>
                      <a:pt x="229" y="1"/>
                      <a:pt x="24" y="219"/>
                      <a:pt x="13" y="491"/>
                    </a:cubicBezTo>
                    <a:cubicBezTo>
                      <a:pt x="1" y="776"/>
                      <a:pt x="215" y="991"/>
                      <a:pt x="501" y="1015"/>
                    </a:cubicBezTo>
                    <a:cubicBezTo>
                      <a:pt x="508" y="1015"/>
                      <a:pt x="515" y="1015"/>
                      <a:pt x="522" y="1015"/>
                    </a:cubicBezTo>
                    <a:cubicBezTo>
                      <a:pt x="787" y="1015"/>
                      <a:pt x="1013" y="793"/>
                      <a:pt x="1025" y="514"/>
                    </a:cubicBezTo>
                    <a:cubicBezTo>
                      <a:pt x="1037" y="241"/>
                      <a:pt x="811" y="14"/>
                      <a:pt x="525" y="2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3" name="Google Shape;5963;p46"/>
              <p:cNvSpPr/>
              <p:nvPr/>
            </p:nvSpPr>
            <p:spPr>
              <a:xfrm>
                <a:off x="1219200" y="220517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191"/>
                      <a:pt x="60" y="250"/>
                      <a:pt x="119" y="250"/>
                    </a:cubicBezTo>
                    <a:cubicBezTo>
                      <a:pt x="202" y="250"/>
                      <a:pt x="262" y="191"/>
                      <a:pt x="262" y="131"/>
                    </a:cubicBezTo>
                    <a:cubicBezTo>
                      <a:pt x="250" y="60"/>
                      <a:pt x="214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4" name="Google Shape;5964;p46"/>
              <p:cNvSpPr/>
              <p:nvPr/>
            </p:nvSpPr>
            <p:spPr>
              <a:xfrm>
                <a:off x="2779800" y="1755700"/>
                <a:ext cx="279525" cy="2086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46" extrusionOk="0">
                    <a:moveTo>
                      <a:pt x="0" y="1"/>
                    </a:moveTo>
                    <a:cubicBezTo>
                      <a:pt x="0" y="1"/>
                      <a:pt x="1024" y="2513"/>
                      <a:pt x="2822" y="4727"/>
                    </a:cubicBezTo>
                    <a:cubicBezTo>
                      <a:pt x="3441" y="5489"/>
                      <a:pt x="4132" y="6204"/>
                      <a:pt x="4930" y="6763"/>
                    </a:cubicBezTo>
                    <a:cubicBezTo>
                      <a:pt x="6705" y="8068"/>
                      <a:pt x="8500" y="8346"/>
                      <a:pt x="9709" y="8346"/>
                    </a:cubicBezTo>
                    <a:cubicBezTo>
                      <a:pt x="10607" y="8346"/>
                      <a:pt x="11180" y="8192"/>
                      <a:pt x="11180" y="8192"/>
                    </a:cubicBezTo>
                    <a:cubicBezTo>
                      <a:pt x="11180" y="8192"/>
                      <a:pt x="11097" y="6668"/>
                      <a:pt x="10073" y="4966"/>
                    </a:cubicBezTo>
                    <a:cubicBezTo>
                      <a:pt x="9597" y="4192"/>
                      <a:pt x="8918" y="3382"/>
                      <a:pt x="7942" y="2668"/>
                    </a:cubicBezTo>
                    <a:cubicBezTo>
                      <a:pt x="4846" y="40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5" name="Google Shape;5965;p46"/>
              <p:cNvSpPr/>
              <p:nvPr/>
            </p:nvSpPr>
            <p:spPr>
              <a:xfrm>
                <a:off x="1465950" y="3108550"/>
                <a:ext cx="2959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0" extrusionOk="0">
                    <a:moveTo>
                      <a:pt x="11835" y="0"/>
                    </a:moveTo>
                    <a:cubicBezTo>
                      <a:pt x="11835" y="0"/>
                      <a:pt x="10299" y="12"/>
                      <a:pt x="8406" y="358"/>
                    </a:cubicBezTo>
                    <a:cubicBezTo>
                      <a:pt x="6894" y="631"/>
                      <a:pt x="5120" y="1131"/>
                      <a:pt x="3679" y="2024"/>
                    </a:cubicBezTo>
                    <a:cubicBezTo>
                      <a:pt x="417" y="4037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800" y="7328"/>
                      <a:pt x="6358" y="6370"/>
                    </a:cubicBezTo>
                    <a:cubicBezTo>
                      <a:pt x="7037" y="5930"/>
                      <a:pt x="7692" y="5418"/>
                      <a:pt x="8275" y="4834"/>
                    </a:cubicBezTo>
                    <a:cubicBezTo>
                      <a:pt x="10454" y="2703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6" name="Google Shape;5966;p46"/>
              <p:cNvSpPr/>
              <p:nvPr/>
            </p:nvSpPr>
            <p:spPr>
              <a:xfrm>
                <a:off x="1923150" y="3017450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87" y="1"/>
                    </a:moveTo>
                    <a:cubicBezTo>
                      <a:pt x="757" y="1"/>
                      <a:pt x="0" y="84"/>
                      <a:pt x="0" y="84"/>
                    </a:cubicBezTo>
                    <a:cubicBezTo>
                      <a:pt x="0" y="84"/>
                      <a:pt x="2667" y="4168"/>
                      <a:pt x="6132" y="5799"/>
                    </a:cubicBezTo>
                    <a:cubicBezTo>
                      <a:pt x="7395" y="6396"/>
                      <a:pt x="8586" y="6586"/>
                      <a:pt x="9593" y="6586"/>
                    </a:cubicBezTo>
                    <a:cubicBezTo>
                      <a:pt x="11357" y="6586"/>
                      <a:pt x="12549" y="6002"/>
                      <a:pt x="12549" y="6002"/>
                    </a:cubicBezTo>
                    <a:cubicBezTo>
                      <a:pt x="12549" y="6002"/>
                      <a:pt x="11776" y="2823"/>
                      <a:pt x="8323" y="1192"/>
                    </a:cubicBezTo>
                    <a:cubicBezTo>
                      <a:pt x="6226" y="197"/>
                      <a:pt x="3618" y="1"/>
                      <a:pt x="18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7" name="Google Shape;5967;p46"/>
              <p:cNvSpPr/>
              <p:nvPr/>
            </p:nvSpPr>
            <p:spPr>
              <a:xfrm>
                <a:off x="2558050" y="2895425"/>
                <a:ext cx="193200" cy="3045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81" extrusionOk="0">
                    <a:moveTo>
                      <a:pt x="846" y="1"/>
                    </a:moveTo>
                    <a:cubicBezTo>
                      <a:pt x="846" y="1"/>
                      <a:pt x="0" y="2048"/>
                      <a:pt x="715" y="4656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32"/>
                    </a:cubicBezTo>
                    <a:cubicBezTo>
                      <a:pt x="1155" y="5894"/>
                      <a:pt x="1274" y="6120"/>
                      <a:pt x="1417" y="6382"/>
                    </a:cubicBezTo>
                    <a:cubicBezTo>
                      <a:pt x="3239" y="9740"/>
                      <a:pt x="7466" y="12181"/>
                      <a:pt x="7466" y="12181"/>
                    </a:cubicBezTo>
                    <a:cubicBezTo>
                      <a:pt x="7466" y="12181"/>
                      <a:pt x="7727" y="7311"/>
                      <a:pt x="5894" y="3953"/>
                    </a:cubicBezTo>
                    <a:cubicBezTo>
                      <a:pt x="4060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8" name="Google Shape;5968;p46"/>
              <p:cNvSpPr/>
              <p:nvPr/>
            </p:nvSpPr>
            <p:spPr>
              <a:xfrm>
                <a:off x="2294625" y="2092375"/>
                <a:ext cx="3825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0" h="5152" extrusionOk="0">
                    <a:moveTo>
                      <a:pt x="7932" y="1"/>
                    </a:moveTo>
                    <a:cubicBezTo>
                      <a:pt x="7656" y="1"/>
                      <a:pt x="7381" y="12"/>
                      <a:pt x="7108" y="35"/>
                    </a:cubicBezTo>
                    <a:cubicBezTo>
                      <a:pt x="3620" y="345"/>
                      <a:pt x="1798" y="2655"/>
                      <a:pt x="1512" y="3024"/>
                    </a:cubicBezTo>
                    <a:cubicBezTo>
                      <a:pt x="1500" y="2631"/>
                      <a:pt x="1191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47" y="2626"/>
                      <a:pt x="24" y="3036"/>
                    </a:cubicBezTo>
                    <a:cubicBezTo>
                      <a:pt x="0" y="3452"/>
                      <a:pt x="322" y="3810"/>
                      <a:pt x="738" y="3821"/>
                    </a:cubicBezTo>
                    <a:cubicBezTo>
                      <a:pt x="754" y="3822"/>
                      <a:pt x="769" y="3823"/>
                      <a:pt x="784" y="3823"/>
                    </a:cubicBezTo>
                    <a:cubicBezTo>
                      <a:pt x="1168" y="3823"/>
                      <a:pt x="1478" y="3532"/>
                      <a:pt x="1512" y="3143"/>
                    </a:cubicBezTo>
                    <a:cubicBezTo>
                      <a:pt x="1811" y="3419"/>
                      <a:pt x="3730" y="5152"/>
                      <a:pt x="6822" y="5152"/>
                    </a:cubicBezTo>
                    <a:cubicBezTo>
                      <a:pt x="7061" y="5152"/>
                      <a:pt x="7308" y="5141"/>
                      <a:pt x="7561" y="5119"/>
                    </a:cubicBezTo>
                    <a:cubicBezTo>
                      <a:pt x="11371" y="4774"/>
                      <a:pt x="15300" y="1881"/>
                      <a:pt x="15300" y="1881"/>
                    </a:cubicBezTo>
                    <a:cubicBezTo>
                      <a:pt x="15300" y="1881"/>
                      <a:pt x="11539" y="1"/>
                      <a:pt x="79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9" name="Google Shape;5969;p46"/>
              <p:cNvSpPr/>
              <p:nvPr/>
            </p:nvSpPr>
            <p:spPr>
              <a:xfrm>
                <a:off x="1811225" y="2512900"/>
                <a:ext cx="3179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8" extrusionOk="0">
                    <a:moveTo>
                      <a:pt x="10199" y="1"/>
                    </a:moveTo>
                    <a:cubicBezTo>
                      <a:pt x="8506" y="1"/>
                      <a:pt x="6249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8" y="6367"/>
                    </a:cubicBezTo>
                    <a:cubicBezTo>
                      <a:pt x="4132" y="6367"/>
                      <a:pt x="5241" y="6196"/>
                      <a:pt x="6418" y="5681"/>
                    </a:cubicBezTo>
                    <a:cubicBezTo>
                      <a:pt x="9930" y="4145"/>
                      <a:pt x="12716" y="145"/>
                      <a:pt x="12716" y="145"/>
                    </a:cubicBezTo>
                    <a:cubicBezTo>
                      <a:pt x="12716" y="145"/>
                      <a:pt x="11670" y="1"/>
                      <a:pt x="1019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0" name="Google Shape;5970;p46"/>
              <p:cNvSpPr/>
              <p:nvPr/>
            </p:nvSpPr>
            <p:spPr>
              <a:xfrm>
                <a:off x="2852425" y="257902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0"/>
                    </a:moveTo>
                    <a:cubicBezTo>
                      <a:pt x="11787" y="0"/>
                      <a:pt x="6906" y="24"/>
                      <a:pt x="3656" y="2060"/>
                    </a:cubicBezTo>
                    <a:cubicBezTo>
                      <a:pt x="394" y="4084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85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1" name="Google Shape;5971;p46"/>
              <p:cNvSpPr/>
              <p:nvPr/>
            </p:nvSpPr>
            <p:spPr>
              <a:xfrm>
                <a:off x="2782775" y="323832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3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2" name="Google Shape;5972;p46"/>
              <p:cNvSpPr/>
              <p:nvPr/>
            </p:nvSpPr>
            <p:spPr>
              <a:xfrm>
                <a:off x="2911375" y="3428225"/>
                <a:ext cx="146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61" extrusionOk="0">
                    <a:moveTo>
                      <a:pt x="298" y="1"/>
                    </a:moveTo>
                    <a:cubicBezTo>
                      <a:pt x="143" y="1"/>
                      <a:pt x="24" y="108"/>
                      <a:pt x="0" y="263"/>
                    </a:cubicBezTo>
                    <a:cubicBezTo>
                      <a:pt x="0" y="429"/>
                      <a:pt x="119" y="548"/>
                      <a:pt x="274" y="560"/>
                    </a:cubicBezTo>
                    <a:cubicBezTo>
                      <a:pt x="441" y="560"/>
                      <a:pt x="560" y="441"/>
                      <a:pt x="572" y="298"/>
                    </a:cubicBezTo>
                    <a:cubicBezTo>
                      <a:pt x="583" y="132"/>
                      <a:pt x="452" y="1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3" name="Google Shape;5973;p46"/>
              <p:cNvSpPr/>
              <p:nvPr/>
            </p:nvSpPr>
            <p:spPr>
              <a:xfrm>
                <a:off x="3081625" y="337495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4" y="0"/>
                    </a:moveTo>
                    <a:cubicBezTo>
                      <a:pt x="131" y="0"/>
                      <a:pt x="0" y="120"/>
                      <a:pt x="0" y="262"/>
                    </a:cubicBezTo>
                    <a:cubicBezTo>
                      <a:pt x="0" y="417"/>
                      <a:pt x="119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48" y="131"/>
                      <a:pt x="429" y="0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4" name="Google Shape;5974;p46"/>
              <p:cNvSpPr/>
              <p:nvPr/>
            </p:nvSpPr>
            <p:spPr>
              <a:xfrm>
                <a:off x="3101875" y="3277875"/>
                <a:ext cx="238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20" extrusionOk="0">
                    <a:moveTo>
                      <a:pt x="460" y="0"/>
                    </a:moveTo>
                    <a:cubicBezTo>
                      <a:pt x="217" y="0"/>
                      <a:pt x="24" y="205"/>
                      <a:pt x="24" y="443"/>
                    </a:cubicBezTo>
                    <a:cubicBezTo>
                      <a:pt x="0" y="693"/>
                      <a:pt x="202" y="919"/>
                      <a:pt x="464" y="919"/>
                    </a:cubicBezTo>
                    <a:cubicBezTo>
                      <a:pt x="471" y="919"/>
                      <a:pt x="478" y="919"/>
                      <a:pt x="485" y="919"/>
                    </a:cubicBezTo>
                    <a:cubicBezTo>
                      <a:pt x="727" y="919"/>
                      <a:pt x="941" y="721"/>
                      <a:pt x="941" y="478"/>
                    </a:cubicBezTo>
                    <a:cubicBezTo>
                      <a:pt x="953" y="216"/>
                      <a:pt x="750" y="2"/>
                      <a:pt x="500" y="2"/>
                    </a:cubicBezTo>
                    <a:cubicBezTo>
                      <a:pt x="487" y="1"/>
                      <a:pt x="473" y="0"/>
                      <a:pt x="46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5" name="Google Shape;5975;p46"/>
              <p:cNvSpPr/>
              <p:nvPr/>
            </p:nvSpPr>
            <p:spPr>
              <a:xfrm>
                <a:off x="1671625" y="27620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7" y="0"/>
                    </a:moveTo>
                    <a:cubicBezTo>
                      <a:pt x="250" y="0"/>
                      <a:pt x="1" y="233"/>
                      <a:pt x="1" y="501"/>
                    </a:cubicBezTo>
                    <a:cubicBezTo>
                      <a:pt x="1" y="703"/>
                      <a:pt x="108" y="858"/>
                      <a:pt x="262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6"/>
                      <a:pt x="620" y="1036"/>
                    </a:cubicBezTo>
                    <a:cubicBezTo>
                      <a:pt x="858" y="1001"/>
                      <a:pt x="1048" y="798"/>
                      <a:pt x="1048" y="548"/>
                    </a:cubicBezTo>
                    <a:cubicBezTo>
                      <a:pt x="1060" y="310"/>
                      <a:pt x="917" y="120"/>
                      <a:pt x="703" y="48"/>
                    </a:cubicBezTo>
                    <a:cubicBezTo>
                      <a:pt x="691" y="48"/>
                      <a:pt x="655" y="36"/>
                      <a:pt x="643" y="36"/>
                    </a:cubicBezTo>
                    <a:cubicBezTo>
                      <a:pt x="620" y="12"/>
                      <a:pt x="584" y="1"/>
                      <a:pt x="536" y="1"/>
                    </a:cubicBezTo>
                    <a:cubicBezTo>
                      <a:pt x="530" y="0"/>
                      <a:pt x="523" y="0"/>
                      <a:pt x="5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6" name="Google Shape;5976;p46"/>
              <p:cNvSpPr/>
              <p:nvPr/>
            </p:nvSpPr>
            <p:spPr>
              <a:xfrm>
                <a:off x="3148000" y="2610250"/>
                <a:ext cx="223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2" extrusionOk="0">
                    <a:moveTo>
                      <a:pt x="444" y="1"/>
                    </a:moveTo>
                    <a:cubicBezTo>
                      <a:pt x="215" y="1"/>
                      <a:pt x="24" y="187"/>
                      <a:pt x="24" y="418"/>
                    </a:cubicBezTo>
                    <a:cubicBezTo>
                      <a:pt x="1" y="656"/>
                      <a:pt x="203" y="871"/>
                      <a:pt x="441" y="871"/>
                    </a:cubicBezTo>
                    <a:cubicBezTo>
                      <a:pt x="448" y="871"/>
                      <a:pt x="455" y="871"/>
                      <a:pt x="462" y="871"/>
                    </a:cubicBezTo>
                    <a:cubicBezTo>
                      <a:pt x="690" y="871"/>
                      <a:pt x="870" y="685"/>
                      <a:pt x="882" y="454"/>
                    </a:cubicBezTo>
                    <a:cubicBezTo>
                      <a:pt x="893" y="216"/>
                      <a:pt x="703" y="1"/>
                      <a:pt x="465" y="1"/>
                    </a:cubicBezTo>
                    <a:cubicBezTo>
                      <a:pt x="458" y="1"/>
                      <a:pt x="451" y="1"/>
                      <a:pt x="4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7" name="Google Shape;5977;p46"/>
              <p:cNvSpPr/>
              <p:nvPr/>
            </p:nvSpPr>
            <p:spPr>
              <a:xfrm>
                <a:off x="2764325" y="2409050"/>
                <a:ext cx="60450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67" extrusionOk="0">
                    <a:moveTo>
                      <a:pt x="1584" y="1"/>
                    </a:moveTo>
                    <a:cubicBezTo>
                      <a:pt x="1239" y="1"/>
                      <a:pt x="929" y="227"/>
                      <a:pt x="798" y="525"/>
                    </a:cubicBezTo>
                    <a:lnTo>
                      <a:pt x="762" y="525"/>
                    </a:lnTo>
                    <a:cubicBezTo>
                      <a:pt x="748" y="524"/>
                      <a:pt x="734" y="523"/>
                      <a:pt x="720" y="523"/>
                    </a:cubicBezTo>
                    <a:cubicBezTo>
                      <a:pt x="335" y="523"/>
                      <a:pt x="36" y="836"/>
                      <a:pt x="24" y="1215"/>
                    </a:cubicBezTo>
                    <a:cubicBezTo>
                      <a:pt x="0" y="1620"/>
                      <a:pt x="322" y="1941"/>
                      <a:pt x="727" y="1965"/>
                    </a:cubicBezTo>
                    <a:cubicBezTo>
                      <a:pt x="738" y="1966"/>
                      <a:pt x="750" y="1966"/>
                      <a:pt x="761" y="1966"/>
                    </a:cubicBezTo>
                    <a:cubicBezTo>
                      <a:pt x="997" y="1966"/>
                      <a:pt x="1209" y="1849"/>
                      <a:pt x="1334" y="1668"/>
                    </a:cubicBezTo>
                    <a:cubicBezTo>
                      <a:pt x="1405" y="1680"/>
                      <a:pt x="1465" y="1691"/>
                      <a:pt x="1536" y="1691"/>
                    </a:cubicBezTo>
                    <a:cubicBezTo>
                      <a:pt x="1561" y="1694"/>
                      <a:pt x="1585" y="1695"/>
                      <a:pt x="1609" y="1695"/>
                    </a:cubicBezTo>
                    <a:cubicBezTo>
                      <a:pt x="1818" y="1695"/>
                      <a:pt x="2003" y="1604"/>
                      <a:pt x="2132" y="1465"/>
                    </a:cubicBezTo>
                    <a:cubicBezTo>
                      <a:pt x="2298" y="1322"/>
                      <a:pt x="2405" y="1120"/>
                      <a:pt x="2405" y="870"/>
                    </a:cubicBezTo>
                    <a:cubicBezTo>
                      <a:pt x="2417" y="608"/>
                      <a:pt x="2298" y="370"/>
                      <a:pt x="2108" y="203"/>
                    </a:cubicBezTo>
                    <a:cubicBezTo>
                      <a:pt x="1977" y="84"/>
                      <a:pt x="1786" y="13"/>
                      <a:pt x="15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8" name="Google Shape;5978;p46"/>
              <p:cNvSpPr/>
              <p:nvPr/>
            </p:nvSpPr>
            <p:spPr>
              <a:xfrm>
                <a:off x="2845875" y="22257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1"/>
                    </a:moveTo>
                    <a:cubicBezTo>
                      <a:pt x="155" y="1"/>
                      <a:pt x="1" y="132"/>
                      <a:pt x="1" y="298"/>
                    </a:cubicBezTo>
                    <a:cubicBezTo>
                      <a:pt x="1" y="477"/>
                      <a:pt x="144" y="608"/>
                      <a:pt x="298" y="620"/>
                    </a:cubicBezTo>
                    <a:cubicBezTo>
                      <a:pt x="477" y="620"/>
                      <a:pt x="620" y="489"/>
                      <a:pt x="632" y="322"/>
                    </a:cubicBezTo>
                    <a:cubicBezTo>
                      <a:pt x="632" y="143"/>
                      <a:pt x="501" y="12"/>
                      <a:pt x="33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9" name="Google Shape;5979;p46"/>
              <p:cNvSpPr/>
              <p:nvPr/>
            </p:nvSpPr>
            <p:spPr>
              <a:xfrm>
                <a:off x="3018225" y="2422125"/>
                <a:ext cx="330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89" extrusionOk="0">
                    <a:moveTo>
                      <a:pt x="649" y="0"/>
                    </a:moveTo>
                    <a:cubicBezTo>
                      <a:pt x="311" y="0"/>
                      <a:pt x="35" y="278"/>
                      <a:pt x="12" y="621"/>
                    </a:cubicBezTo>
                    <a:cubicBezTo>
                      <a:pt x="0" y="978"/>
                      <a:pt x="286" y="1276"/>
                      <a:pt x="643" y="1288"/>
                    </a:cubicBezTo>
                    <a:cubicBezTo>
                      <a:pt x="657" y="1288"/>
                      <a:pt x="671" y="1289"/>
                      <a:pt x="685" y="1289"/>
                    </a:cubicBezTo>
                    <a:cubicBezTo>
                      <a:pt x="1023" y="1289"/>
                      <a:pt x="1299" y="1012"/>
                      <a:pt x="1310" y="668"/>
                    </a:cubicBezTo>
                    <a:cubicBezTo>
                      <a:pt x="1322" y="311"/>
                      <a:pt x="1048" y="14"/>
                      <a:pt x="691" y="2"/>
                    </a:cubicBezTo>
                    <a:cubicBezTo>
                      <a:pt x="677" y="1"/>
                      <a:pt x="663" y="0"/>
                      <a:pt x="6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0" name="Google Shape;5980;p46"/>
              <p:cNvSpPr/>
              <p:nvPr/>
            </p:nvSpPr>
            <p:spPr>
              <a:xfrm>
                <a:off x="2925350" y="255192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92" y="0"/>
                    </a:moveTo>
                    <a:cubicBezTo>
                      <a:pt x="238" y="0"/>
                      <a:pt x="13" y="210"/>
                      <a:pt x="13" y="477"/>
                    </a:cubicBezTo>
                    <a:cubicBezTo>
                      <a:pt x="1" y="739"/>
                      <a:pt x="215" y="977"/>
                      <a:pt x="489" y="977"/>
                    </a:cubicBezTo>
                    <a:cubicBezTo>
                      <a:pt x="502" y="978"/>
                      <a:pt x="514" y="979"/>
                      <a:pt x="527" y="979"/>
                    </a:cubicBezTo>
                    <a:cubicBezTo>
                      <a:pt x="773" y="979"/>
                      <a:pt x="989" y="761"/>
                      <a:pt x="989" y="501"/>
                    </a:cubicBezTo>
                    <a:cubicBezTo>
                      <a:pt x="1013" y="239"/>
                      <a:pt x="786" y="1"/>
                      <a:pt x="513" y="1"/>
                    </a:cubicBezTo>
                    <a:cubicBezTo>
                      <a:pt x="506" y="0"/>
                      <a:pt x="499" y="0"/>
                      <a:pt x="49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1" name="Google Shape;5981;p46"/>
              <p:cNvSpPr/>
              <p:nvPr/>
            </p:nvSpPr>
            <p:spPr>
              <a:xfrm>
                <a:off x="3241475" y="2422150"/>
                <a:ext cx="202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417" y="1"/>
                    </a:moveTo>
                    <a:cubicBezTo>
                      <a:pt x="191" y="1"/>
                      <a:pt x="12" y="155"/>
                      <a:pt x="0" y="382"/>
                    </a:cubicBezTo>
                    <a:cubicBezTo>
                      <a:pt x="0" y="608"/>
                      <a:pt x="167" y="786"/>
                      <a:pt x="393" y="798"/>
                    </a:cubicBezTo>
                    <a:cubicBezTo>
                      <a:pt x="607" y="798"/>
                      <a:pt x="786" y="620"/>
                      <a:pt x="810" y="417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2" name="Google Shape;5982;p46"/>
              <p:cNvSpPr/>
              <p:nvPr/>
            </p:nvSpPr>
            <p:spPr>
              <a:xfrm>
                <a:off x="2828625" y="2812075"/>
                <a:ext cx="134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8" extrusionOk="0">
                    <a:moveTo>
                      <a:pt x="274" y="1"/>
                    </a:moveTo>
                    <a:cubicBezTo>
                      <a:pt x="131" y="1"/>
                      <a:pt x="12" y="96"/>
                      <a:pt x="0" y="251"/>
                    </a:cubicBezTo>
                    <a:cubicBezTo>
                      <a:pt x="0" y="394"/>
                      <a:pt x="95" y="513"/>
                      <a:pt x="250" y="537"/>
                    </a:cubicBezTo>
                    <a:cubicBezTo>
                      <a:pt x="257" y="537"/>
                      <a:pt x="263" y="537"/>
                      <a:pt x="270" y="537"/>
                    </a:cubicBezTo>
                    <a:cubicBezTo>
                      <a:pt x="404" y="537"/>
                      <a:pt x="513" y="422"/>
                      <a:pt x="536" y="275"/>
                    </a:cubicBezTo>
                    <a:cubicBezTo>
                      <a:pt x="536" y="132"/>
                      <a:pt x="429" y="13"/>
                      <a:pt x="27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3" name="Google Shape;5983;p46"/>
              <p:cNvSpPr/>
              <p:nvPr/>
            </p:nvSpPr>
            <p:spPr>
              <a:xfrm>
                <a:off x="2557150" y="30894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15" y="1"/>
                    </a:moveTo>
                    <a:cubicBezTo>
                      <a:pt x="251" y="1"/>
                      <a:pt x="36" y="211"/>
                      <a:pt x="24" y="490"/>
                    </a:cubicBezTo>
                    <a:cubicBezTo>
                      <a:pt x="1" y="775"/>
                      <a:pt x="227" y="1002"/>
                      <a:pt x="513" y="1013"/>
                    </a:cubicBezTo>
                    <a:cubicBezTo>
                      <a:pt x="775" y="1013"/>
                      <a:pt x="1013" y="811"/>
                      <a:pt x="1036" y="525"/>
                    </a:cubicBezTo>
                    <a:cubicBezTo>
                      <a:pt x="1048" y="240"/>
                      <a:pt x="822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4" name="Google Shape;5984;p46"/>
              <p:cNvSpPr/>
              <p:nvPr/>
            </p:nvSpPr>
            <p:spPr>
              <a:xfrm>
                <a:off x="2861650" y="225932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4" y="1"/>
                    </a:moveTo>
                    <a:cubicBezTo>
                      <a:pt x="72" y="1"/>
                      <a:pt x="13" y="60"/>
                      <a:pt x="13" y="120"/>
                    </a:cubicBezTo>
                    <a:cubicBezTo>
                      <a:pt x="1" y="203"/>
                      <a:pt x="60" y="263"/>
                      <a:pt x="132" y="263"/>
                    </a:cubicBezTo>
                    <a:cubicBezTo>
                      <a:pt x="203" y="263"/>
                      <a:pt x="263" y="203"/>
                      <a:pt x="263" y="144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5" name="Google Shape;5985;p46"/>
              <p:cNvSpPr/>
              <p:nvPr/>
            </p:nvSpPr>
            <p:spPr>
              <a:xfrm>
                <a:off x="1902300" y="205842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5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5" y="1227"/>
                      <a:pt x="642" y="1227"/>
                    </a:cubicBezTo>
                    <a:cubicBezTo>
                      <a:pt x="966" y="1227"/>
                      <a:pt x="1239" y="969"/>
                      <a:pt x="1239" y="631"/>
                    </a:cubicBezTo>
                    <a:cubicBezTo>
                      <a:pt x="1251" y="357"/>
                      <a:pt x="1072" y="119"/>
                      <a:pt x="822" y="36"/>
                    </a:cubicBezTo>
                    <a:cubicBezTo>
                      <a:pt x="763" y="12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6" name="Google Shape;5986;p46"/>
              <p:cNvSpPr/>
              <p:nvPr/>
            </p:nvSpPr>
            <p:spPr>
              <a:xfrm>
                <a:off x="1863325" y="2508775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0"/>
                    </a:moveTo>
                    <a:cubicBezTo>
                      <a:pt x="155" y="0"/>
                      <a:pt x="36" y="108"/>
                      <a:pt x="12" y="238"/>
                    </a:cubicBezTo>
                    <a:cubicBezTo>
                      <a:pt x="0" y="381"/>
                      <a:pt x="119" y="500"/>
                      <a:pt x="250" y="500"/>
                    </a:cubicBezTo>
                    <a:cubicBezTo>
                      <a:pt x="393" y="500"/>
                      <a:pt x="512" y="405"/>
                      <a:pt x="524" y="262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7" name="Google Shape;5987;p46"/>
              <p:cNvSpPr/>
              <p:nvPr/>
            </p:nvSpPr>
            <p:spPr>
              <a:xfrm>
                <a:off x="2144300" y="275312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2" y="1"/>
                    </a:moveTo>
                    <a:cubicBezTo>
                      <a:pt x="298" y="1"/>
                      <a:pt x="24" y="259"/>
                      <a:pt x="13" y="585"/>
                    </a:cubicBezTo>
                    <a:cubicBezTo>
                      <a:pt x="1" y="930"/>
                      <a:pt x="251" y="1192"/>
                      <a:pt x="596" y="1204"/>
                    </a:cubicBezTo>
                    <a:cubicBezTo>
                      <a:pt x="609" y="1205"/>
                      <a:pt x="622" y="1205"/>
                      <a:pt x="635" y="1205"/>
                    </a:cubicBezTo>
                    <a:cubicBezTo>
                      <a:pt x="940" y="1205"/>
                      <a:pt x="1204" y="941"/>
                      <a:pt x="1215" y="632"/>
                    </a:cubicBezTo>
                    <a:cubicBezTo>
                      <a:pt x="1239" y="299"/>
                      <a:pt x="965" y="13"/>
                      <a:pt x="644" y="1"/>
                    </a:cubicBezTo>
                    <a:cubicBezTo>
                      <a:pt x="636" y="1"/>
                      <a:pt x="629" y="1"/>
                      <a:pt x="6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8" name="Google Shape;5988;p46"/>
              <p:cNvSpPr/>
              <p:nvPr/>
            </p:nvSpPr>
            <p:spPr>
              <a:xfrm>
                <a:off x="2116625" y="2828750"/>
                <a:ext cx="259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2" extrusionOk="0">
                    <a:moveTo>
                      <a:pt x="514" y="0"/>
                    </a:moveTo>
                    <a:cubicBezTo>
                      <a:pt x="250" y="0"/>
                      <a:pt x="36" y="210"/>
                      <a:pt x="24" y="477"/>
                    </a:cubicBezTo>
                    <a:cubicBezTo>
                      <a:pt x="0" y="763"/>
                      <a:pt x="227" y="977"/>
                      <a:pt x="500" y="1001"/>
                    </a:cubicBezTo>
                    <a:cubicBezTo>
                      <a:pt x="507" y="1001"/>
                      <a:pt x="514" y="1001"/>
                      <a:pt x="520" y="1001"/>
                    </a:cubicBezTo>
                    <a:cubicBezTo>
                      <a:pt x="774" y="1001"/>
                      <a:pt x="1001" y="780"/>
                      <a:pt x="1012" y="524"/>
                    </a:cubicBezTo>
                    <a:cubicBezTo>
                      <a:pt x="1036" y="239"/>
                      <a:pt x="810" y="12"/>
                      <a:pt x="536" y="1"/>
                    </a:cubicBezTo>
                    <a:cubicBezTo>
                      <a:pt x="529" y="0"/>
                      <a:pt x="522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9" name="Google Shape;5989;p46"/>
              <p:cNvSpPr/>
              <p:nvPr/>
            </p:nvSpPr>
            <p:spPr>
              <a:xfrm>
                <a:off x="1708525" y="2659375"/>
                <a:ext cx="381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2" extrusionOk="0">
                    <a:moveTo>
                      <a:pt x="764" y="1"/>
                    </a:moveTo>
                    <a:cubicBezTo>
                      <a:pt x="358" y="1"/>
                      <a:pt x="36" y="318"/>
                      <a:pt x="13" y="715"/>
                    </a:cubicBezTo>
                    <a:cubicBezTo>
                      <a:pt x="1" y="1132"/>
                      <a:pt x="334" y="1477"/>
                      <a:pt x="727" y="1489"/>
                    </a:cubicBezTo>
                    <a:cubicBezTo>
                      <a:pt x="748" y="1491"/>
                      <a:pt x="768" y="1492"/>
                      <a:pt x="788" y="1492"/>
                    </a:cubicBezTo>
                    <a:cubicBezTo>
                      <a:pt x="1177" y="1492"/>
                      <a:pt x="1490" y="1171"/>
                      <a:pt x="1501" y="775"/>
                    </a:cubicBezTo>
                    <a:cubicBezTo>
                      <a:pt x="1525" y="358"/>
                      <a:pt x="1192" y="13"/>
                      <a:pt x="787" y="1"/>
                    </a:cubicBezTo>
                    <a:cubicBezTo>
                      <a:pt x="779" y="1"/>
                      <a:pt x="772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0" name="Google Shape;5990;p46"/>
              <p:cNvSpPr/>
              <p:nvPr/>
            </p:nvSpPr>
            <p:spPr>
              <a:xfrm>
                <a:off x="1716275" y="33413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75" y="1"/>
                    </a:moveTo>
                    <a:cubicBezTo>
                      <a:pt x="274" y="1"/>
                      <a:pt x="24" y="247"/>
                      <a:pt x="24" y="561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85" y="1133"/>
                      <a:pt x="597" y="1134"/>
                      <a:pt x="610" y="1134"/>
                    </a:cubicBezTo>
                    <a:cubicBezTo>
                      <a:pt x="891" y="1134"/>
                      <a:pt x="1133" y="881"/>
                      <a:pt x="1155" y="584"/>
                    </a:cubicBezTo>
                    <a:cubicBezTo>
                      <a:pt x="1167" y="275"/>
                      <a:pt x="917" y="1"/>
                      <a:pt x="596" y="1"/>
                    </a:cubicBezTo>
                    <a:cubicBezTo>
                      <a:pt x="589" y="1"/>
                      <a:pt x="582" y="1"/>
                      <a:pt x="5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1" name="Google Shape;5991;p46"/>
              <p:cNvSpPr/>
              <p:nvPr/>
            </p:nvSpPr>
            <p:spPr>
              <a:xfrm>
                <a:off x="1758850" y="3327325"/>
                <a:ext cx="330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9" extrusionOk="0">
                    <a:moveTo>
                      <a:pt x="656" y="0"/>
                    </a:moveTo>
                    <a:cubicBezTo>
                      <a:pt x="309" y="0"/>
                      <a:pt x="24" y="270"/>
                      <a:pt x="12" y="620"/>
                    </a:cubicBezTo>
                    <a:cubicBezTo>
                      <a:pt x="0" y="977"/>
                      <a:pt x="286" y="1274"/>
                      <a:pt x="643" y="1298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7"/>
                      <a:pt x="1310" y="667"/>
                    </a:cubicBezTo>
                    <a:cubicBezTo>
                      <a:pt x="1322" y="310"/>
                      <a:pt x="1036" y="12"/>
                      <a:pt x="679" y="0"/>
                    </a:cubicBezTo>
                    <a:cubicBezTo>
                      <a:pt x="671" y="0"/>
                      <a:pt x="664" y="0"/>
                      <a:pt x="65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2" name="Google Shape;5992;p46"/>
              <p:cNvSpPr/>
              <p:nvPr/>
            </p:nvSpPr>
            <p:spPr>
              <a:xfrm>
                <a:off x="1803200" y="3396950"/>
                <a:ext cx="351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83" extrusionOk="0">
                    <a:moveTo>
                      <a:pt x="685" y="0"/>
                    </a:moveTo>
                    <a:cubicBezTo>
                      <a:pt x="333" y="0"/>
                      <a:pt x="23" y="290"/>
                      <a:pt x="12" y="668"/>
                    </a:cubicBezTo>
                    <a:cubicBezTo>
                      <a:pt x="0" y="1037"/>
                      <a:pt x="298" y="1371"/>
                      <a:pt x="679" y="1383"/>
                    </a:cubicBezTo>
                    <a:cubicBezTo>
                      <a:pt x="1072" y="1383"/>
                      <a:pt x="1381" y="1085"/>
                      <a:pt x="1393" y="716"/>
                    </a:cubicBezTo>
                    <a:cubicBezTo>
                      <a:pt x="1405" y="335"/>
                      <a:pt x="1107" y="13"/>
                      <a:pt x="726" y="2"/>
                    </a:cubicBezTo>
                    <a:cubicBezTo>
                      <a:pt x="712" y="1"/>
                      <a:pt x="699" y="0"/>
                      <a:pt x="68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3" name="Google Shape;5993;p46"/>
              <p:cNvSpPr/>
              <p:nvPr/>
            </p:nvSpPr>
            <p:spPr>
              <a:xfrm>
                <a:off x="3114375" y="2120325"/>
                <a:ext cx="320000" cy="1563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4" extrusionOk="0">
                    <a:moveTo>
                      <a:pt x="4407" y="4941"/>
                    </a:moveTo>
                    <a:cubicBezTo>
                      <a:pt x="4414" y="4941"/>
                      <a:pt x="4422" y="4941"/>
                      <a:pt x="4429" y="4942"/>
                    </a:cubicBezTo>
                    <a:cubicBezTo>
                      <a:pt x="4608" y="4954"/>
                      <a:pt x="4763" y="5120"/>
                      <a:pt x="4763" y="5299"/>
                    </a:cubicBezTo>
                    <a:cubicBezTo>
                      <a:pt x="4763" y="5476"/>
                      <a:pt x="4618" y="5623"/>
                      <a:pt x="4444" y="5623"/>
                    </a:cubicBezTo>
                    <a:cubicBezTo>
                      <a:pt x="4431" y="5623"/>
                      <a:pt x="4418" y="5622"/>
                      <a:pt x="4405" y="5620"/>
                    </a:cubicBezTo>
                    <a:cubicBezTo>
                      <a:pt x="4203" y="5620"/>
                      <a:pt x="4060" y="5454"/>
                      <a:pt x="4072" y="5263"/>
                    </a:cubicBezTo>
                    <a:cubicBezTo>
                      <a:pt x="4072" y="5080"/>
                      <a:pt x="4226" y="4941"/>
                      <a:pt x="4407" y="4941"/>
                    </a:cubicBezTo>
                    <a:close/>
                    <a:moveTo>
                      <a:pt x="9462" y="0"/>
                    </a:moveTo>
                    <a:cubicBezTo>
                      <a:pt x="8555" y="0"/>
                      <a:pt x="7496" y="160"/>
                      <a:pt x="6382" y="620"/>
                    </a:cubicBezTo>
                    <a:cubicBezTo>
                      <a:pt x="2834" y="2096"/>
                      <a:pt x="0" y="6061"/>
                      <a:pt x="0" y="6061"/>
                    </a:cubicBezTo>
                    <a:cubicBezTo>
                      <a:pt x="0" y="6061"/>
                      <a:pt x="1235" y="6253"/>
                      <a:pt x="2911" y="6253"/>
                    </a:cubicBezTo>
                    <a:cubicBezTo>
                      <a:pt x="4548" y="6253"/>
                      <a:pt x="6605" y="6070"/>
                      <a:pt x="8346" y="5347"/>
                    </a:cubicBezTo>
                    <a:cubicBezTo>
                      <a:pt x="8727" y="5180"/>
                      <a:pt x="9085" y="5001"/>
                      <a:pt x="9418" y="4811"/>
                    </a:cubicBezTo>
                    <a:cubicBezTo>
                      <a:pt x="12061" y="3215"/>
                      <a:pt x="12799" y="727"/>
                      <a:pt x="12799" y="727"/>
                    </a:cubicBezTo>
                    <a:cubicBezTo>
                      <a:pt x="12799" y="727"/>
                      <a:pt x="11490" y="13"/>
                      <a:pt x="9561" y="1"/>
                    </a:cubicBezTo>
                    <a:cubicBezTo>
                      <a:pt x="9528" y="0"/>
                      <a:pt x="9495" y="0"/>
                      <a:pt x="94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4" name="Google Shape;5994;p46"/>
              <p:cNvSpPr/>
              <p:nvPr/>
            </p:nvSpPr>
            <p:spPr>
              <a:xfrm>
                <a:off x="4422275" y="180957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0" y="1"/>
                    </a:moveTo>
                    <a:cubicBezTo>
                      <a:pt x="0" y="1"/>
                      <a:pt x="1036" y="2513"/>
                      <a:pt x="2834" y="4739"/>
                    </a:cubicBezTo>
                    <a:cubicBezTo>
                      <a:pt x="3441" y="5489"/>
                      <a:pt x="4144" y="6204"/>
                      <a:pt x="4929" y="6775"/>
                    </a:cubicBezTo>
                    <a:cubicBezTo>
                      <a:pt x="6712" y="8078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09" y="6668"/>
                      <a:pt x="10085" y="4977"/>
                    </a:cubicBezTo>
                    <a:cubicBezTo>
                      <a:pt x="9609" y="4204"/>
                      <a:pt x="8918" y="3382"/>
                      <a:pt x="7954" y="2668"/>
                    </a:cubicBezTo>
                    <a:cubicBezTo>
                      <a:pt x="4858" y="406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5" name="Google Shape;5995;p46"/>
              <p:cNvSpPr/>
              <p:nvPr/>
            </p:nvSpPr>
            <p:spPr>
              <a:xfrm>
                <a:off x="3108700" y="3162725"/>
                <a:ext cx="295900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5" extrusionOk="0">
                    <a:moveTo>
                      <a:pt x="11836" y="0"/>
                    </a:moveTo>
                    <a:cubicBezTo>
                      <a:pt x="11836" y="0"/>
                      <a:pt x="10300" y="0"/>
                      <a:pt x="8407" y="358"/>
                    </a:cubicBezTo>
                    <a:cubicBezTo>
                      <a:pt x="6895" y="643"/>
                      <a:pt x="5121" y="1131"/>
                      <a:pt x="3680" y="2024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39" y="7585"/>
                      <a:pt x="2105" y="7585"/>
                    </a:cubicBezTo>
                    <a:cubicBezTo>
                      <a:pt x="3267" y="7585"/>
                      <a:pt x="4791" y="7333"/>
                      <a:pt x="6359" y="6370"/>
                    </a:cubicBezTo>
                    <a:cubicBezTo>
                      <a:pt x="7037" y="5942"/>
                      <a:pt x="7692" y="5418"/>
                      <a:pt x="8276" y="4846"/>
                    </a:cubicBezTo>
                    <a:cubicBezTo>
                      <a:pt x="10443" y="2715"/>
                      <a:pt x="11836" y="0"/>
                      <a:pt x="1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6" name="Google Shape;5996;p46"/>
              <p:cNvSpPr/>
              <p:nvPr/>
            </p:nvSpPr>
            <p:spPr>
              <a:xfrm>
                <a:off x="4751475" y="3217200"/>
                <a:ext cx="295300" cy="189075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3" extrusionOk="0">
                    <a:moveTo>
                      <a:pt x="11811" y="0"/>
                    </a:moveTo>
                    <a:cubicBezTo>
                      <a:pt x="11811" y="0"/>
                      <a:pt x="10311" y="0"/>
                      <a:pt x="8406" y="345"/>
                    </a:cubicBezTo>
                    <a:cubicBezTo>
                      <a:pt x="6882" y="619"/>
                      <a:pt x="5120" y="1119"/>
                      <a:pt x="3668" y="2012"/>
                    </a:cubicBezTo>
                    <a:cubicBezTo>
                      <a:pt x="417" y="4013"/>
                      <a:pt x="0" y="7263"/>
                      <a:pt x="0" y="7263"/>
                    </a:cubicBezTo>
                    <a:cubicBezTo>
                      <a:pt x="0" y="7263"/>
                      <a:pt x="840" y="7562"/>
                      <a:pt x="2109" y="7562"/>
                    </a:cubicBezTo>
                    <a:cubicBezTo>
                      <a:pt x="3267" y="7562"/>
                      <a:pt x="4784" y="7313"/>
                      <a:pt x="6347" y="6358"/>
                    </a:cubicBezTo>
                    <a:cubicBezTo>
                      <a:pt x="7025" y="5941"/>
                      <a:pt x="7656" y="5406"/>
                      <a:pt x="8252" y="4834"/>
                    </a:cubicBezTo>
                    <a:cubicBezTo>
                      <a:pt x="10430" y="2703"/>
                      <a:pt x="11811" y="0"/>
                      <a:pt x="118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7" name="Google Shape;5997;p46"/>
              <p:cNvSpPr/>
              <p:nvPr/>
            </p:nvSpPr>
            <p:spPr>
              <a:xfrm>
                <a:off x="3565900" y="3071925"/>
                <a:ext cx="313775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1" h="6581" extrusionOk="0">
                    <a:moveTo>
                      <a:pt x="1902" y="0"/>
                    </a:moveTo>
                    <a:cubicBezTo>
                      <a:pt x="764" y="0"/>
                      <a:pt x="1" y="84"/>
                      <a:pt x="1" y="84"/>
                    </a:cubicBezTo>
                    <a:cubicBezTo>
                      <a:pt x="1" y="84"/>
                      <a:pt x="2668" y="4156"/>
                      <a:pt x="6133" y="5799"/>
                    </a:cubicBezTo>
                    <a:cubicBezTo>
                      <a:pt x="7392" y="6392"/>
                      <a:pt x="8583" y="6581"/>
                      <a:pt x="9590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32" y="195"/>
                      <a:pt x="3634" y="0"/>
                      <a:pt x="190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8" name="Google Shape;5998;p46"/>
              <p:cNvSpPr/>
              <p:nvPr/>
            </p:nvSpPr>
            <p:spPr>
              <a:xfrm>
                <a:off x="4200525" y="29496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57" y="0"/>
                    </a:moveTo>
                    <a:cubicBezTo>
                      <a:pt x="857" y="0"/>
                      <a:pt x="0" y="2048"/>
                      <a:pt x="714" y="4656"/>
                    </a:cubicBezTo>
                    <a:cubicBezTo>
                      <a:pt x="783" y="4616"/>
                      <a:pt x="852" y="4593"/>
                      <a:pt x="928" y="4593"/>
                    </a:cubicBezTo>
                    <a:cubicBezTo>
                      <a:pt x="944" y="4593"/>
                      <a:pt x="960" y="4594"/>
                      <a:pt x="976" y="4596"/>
                    </a:cubicBezTo>
                    <a:cubicBezTo>
                      <a:pt x="1274" y="4608"/>
                      <a:pt x="1488" y="4846"/>
                      <a:pt x="1488" y="5144"/>
                    </a:cubicBezTo>
                    <a:cubicBezTo>
                      <a:pt x="1476" y="5406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0" y="9752"/>
                      <a:pt x="7477" y="12192"/>
                      <a:pt x="7477" y="12192"/>
                    </a:cubicBezTo>
                    <a:cubicBezTo>
                      <a:pt x="7477" y="12192"/>
                      <a:pt x="7715" y="7323"/>
                      <a:pt x="5894" y="3953"/>
                    </a:cubicBezTo>
                    <a:cubicBezTo>
                      <a:pt x="4072" y="596"/>
                      <a:pt x="857" y="0"/>
                      <a:pt x="8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9" name="Google Shape;5999;p46"/>
              <p:cNvSpPr/>
              <p:nvPr/>
            </p:nvSpPr>
            <p:spPr>
              <a:xfrm>
                <a:off x="3937375" y="2146250"/>
                <a:ext cx="3825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1" h="5152" extrusionOk="0">
                    <a:moveTo>
                      <a:pt x="7930" y="1"/>
                    </a:moveTo>
                    <a:cubicBezTo>
                      <a:pt x="7655" y="1"/>
                      <a:pt x="7381" y="12"/>
                      <a:pt x="7109" y="35"/>
                    </a:cubicBezTo>
                    <a:cubicBezTo>
                      <a:pt x="3608" y="345"/>
                      <a:pt x="1799" y="2655"/>
                      <a:pt x="1513" y="3024"/>
                    </a:cubicBezTo>
                    <a:cubicBezTo>
                      <a:pt x="1501" y="2643"/>
                      <a:pt x="1192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6"/>
                    </a:cubicBezTo>
                    <a:cubicBezTo>
                      <a:pt x="1" y="3476"/>
                      <a:pt x="322" y="3810"/>
                      <a:pt x="739" y="3833"/>
                    </a:cubicBezTo>
                    <a:cubicBezTo>
                      <a:pt x="747" y="3834"/>
                      <a:pt x="755" y="3834"/>
                      <a:pt x="762" y="3834"/>
                    </a:cubicBezTo>
                    <a:cubicBezTo>
                      <a:pt x="1156" y="3834"/>
                      <a:pt x="1466" y="3540"/>
                      <a:pt x="1513" y="3143"/>
                    </a:cubicBezTo>
                    <a:cubicBezTo>
                      <a:pt x="1800" y="3419"/>
                      <a:pt x="3719" y="5152"/>
                      <a:pt x="6820" y="5152"/>
                    </a:cubicBezTo>
                    <a:cubicBezTo>
                      <a:pt x="7060" y="5152"/>
                      <a:pt x="7307" y="5141"/>
                      <a:pt x="7561" y="5119"/>
                    </a:cubicBezTo>
                    <a:cubicBezTo>
                      <a:pt x="11359" y="4786"/>
                      <a:pt x="15300" y="1881"/>
                      <a:pt x="15300" y="1881"/>
                    </a:cubicBezTo>
                    <a:cubicBezTo>
                      <a:pt x="15300" y="1881"/>
                      <a:pt x="11530" y="1"/>
                      <a:pt x="79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0" name="Google Shape;6000;p46"/>
              <p:cNvSpPr/>
              <p:nvPr/>
            </p:nvSpPr>
            <p:spPr>
              <a:xfrm>
                <a:off x="3454000" y="2567250"/>
                <a:ext cx="3176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7" extrusionOk="0">
                    <a:moveTo>
                      <a:pt x="10149" y="0"/>
                    </a:moveTo>
                    <a:cubicBezTo>
                      <a:pt x="8462" y="0"/>
                      <a:pt x="6228" y="192"/>
                      <a:pt x="4370" y="1007"/>
                    </a:cubicBezTo>
                    <a:cubicBezTo>
                      <a:pt x="857" y="2543"/>
                      <a:pt x="0" y="5698"/>
                      <a:pt x="0" y="5698"/>
                    </a:cubicBezTo>
                    <a:cubicBezTo>
                      <a:pt x="0" y="5698"/>
                      <a:pt x="1285" y="6367"/>
                      <a:pt x="3178" y="6367"/>
                    </a:cubicBezTo>
                    <a:cubicBezTo>
                      <a:pt x="4132" y="6367"/>
                      <a:pt x="5241" y="6197"/>
                      <a:pt x="6418" y="5686"/>
                    </a:cubicBezTo>
                    <a:cubicBezTo>
                      <a:pt x="9930" y="4150"/>
                      <a:pt x="12704" y="150"/>
                      <a:pt x="12704" y="150"/>
                    </a:cubicBezTo>
                    <a:cubicBezTo>
                      <a:pt x="12704" y="150"/>
                      <a:pt x="11640" y="0"/>
                      <a:pt x="101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1" name="Google Shape;6001;p46"/>
              <p:cNvSpPr/>
              <p:nvPr/>
            </p:nvSpPr>
            <p:spPr>
              <a:xfrm>
                <a:off x="4494900" y="2633500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7" y="0"/>
                    </a:moveTo>
                    <a:cubicBezTo>
                      <a:pt x="11787" y="0"/>
                      <a:pt x="6906" y="24"/>
                      <a:pt x="3644" y="2048"/>
                    </a:cubicBezTo>
                    <a:cubicBezTo>
                      <a:pt x="393" y="4072"/>
                      <a:pt x="0" y="7322"/>
                      <a:pt x="0" y="7322"/>
                    </a:cubicBezTo>
                    <a:cubicBezTo>
                      <a:pt x="0" y="7322"/>
                      <a:pt x="828" y="7612"/>
                      <a:pt x="2077" y="7612"/>
                    </a:cubicBezTo>
                    <a:cubicBezTo>
                      <a:pt x="3243" y="7612"/>
                      <a:pt x="4777" y="7359"/>
                      <a:pt x="6346" y="6382"/>
                    </a:cubicBezTo>
                    <a:cubicBezTo>
                      <a:pt x="9597" y="4358"/>
                      <a:pt x="11787" y="0"/>
                      <a:pt x="117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2" name="Google Shape;6002;p46"/>
              <p:cNvSpPr/>
              <p:nvPr/>
            </p:nvSpPr>
            <p:spPr>
              <a:xfrm>
                <a:off x="4425550" y="3292725"/>
                <a:ext cx="1222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2" extrusionOk="0">
                    <a:moveTo>
                      <a:pt x="217" y="0"/>
                    </a:moveTo>
                    <a:cubicBezTo>
                      <a:pt x="99" y="0"/>
                      <a:pt x="0" y="111"/>
                      <a:pt x="0" y="241"/>
                    </a:cubicBezTo>
                    <a:cubicBezTo>
                      <a:pt x="0" y="372"/>
                      <a:pt x="95" y="492"/>
                      <a:pt x="238" y="492"/>
                    </a:cubicBezTo>
                    <a:cubicBezTo>
                      <a:pt x="369" y="492"/>
                      <a:pt x="488" y="384"/>
                      <a:pt x="488" y="253"/>
                    </a:cubicBezTo>
                    <a:cubicBezTo>
                      <a:pt x="488" y="122"/>
                      <a:pt x="381" y="3"/>
                      <a:pt x="250" y="3"/>
                    </a:cubicBezTo>
                    <a:cubicBezTo>
                      <a:pt x="239" y="1"/>
                      <a:pt x="228" y="0"/>
                      <a:pt x="2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3" name="Google Shape;6003;p46"/>
              <p:cNvSpPr/>
              <p:nvPr/>
            </p:nvSpPr>
            <p:spPr>
              <a:xfrm>
                <a:off x="4554125" y="3482375"/>
                <a:ext cx="1432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4" extrusionOk="0">
                    <a:moveTo>
                      <a:pt x="275" y="1"/>
                    </a:moveTo>
                    <a:cubicBezTo>
                      <a:pt x="120" y="1"/>
                      <a:pt x="1" y="116"/>
                      <a:pt x="1" y="275"/>
                    </a:cubicBezTo>
                    <a:cubicBezTo>
                      <a:pt x="1" y="430"/>
                      <a:pt x="120" y="549"/>
                      <a:pt x="274" y="573"/>
                    </a:cubicBezTo>
                    <a:cubicBezTo>
                      <a:pt x="429" y="573"/>
                      <a:pt x="548" y="454"/>
                      <a:pt x="572" y="299"/>
                    </a:cubicBezTo>
                    <a:cubicBezTo>
                      <a:pt x="572" y="133"/>
                      <a:pt x="453" y="14"/>
                      <a:pt x="298" y="2"/>
                    </a:cubicBezTo>
                    <a:cubicBezTo>
                      <a:pt x="291" y="1"/>
                      <a:pt x="283" y="1"/>
                      <a:pt x="2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4" name="Google Shape;6004;p46"/>
              <p:cNvSpPr/>
              <p:nvPr/>
            </p:nvSpPr>
            <p:spPr>
              <a:xfrm>
                <a:off x="4723800" y="3429100"/>
                <a:ext cx="137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61" extrusionOk="0">
                    <a:moveTo>
                      <a:pt x="265" y="1"/>
                    </a:moveTo>
                    <a:cubicBezTo>
                      <a:pt x="120" y="1"/>
                      <a:pt x="12" y="116"/>
                      <a:pt x="0" y="275"/>
                    </a:cubicBezTo>
                    <a:cubicBezTo>
                      <a:pt x="0" y="418"/>
                      <a:pt x="119" y="561"/>
                      <a:pt x="262" y="561"/>
                    </a:cubicBezTo>
                    <a:cubicBezTo>
                      <a:pt x="417" y="561"/>
                      <a:pt x="548" y="442"/>
                      <a:pt x="548" y="287"/>
                    </a:cubicBezTo>
                    <a:cubicBezTo>
                      <a:pt x="548" y="144"/>
                      <a:pt x="429" y="1"/>
                      <a:pt x="286" y="1"/>
                    </a:cubicBezTo>
                    <a:cubicBezTo>
                      <a:pt x="279" y="1"/>
                      <a:pt x="272" y="1"/>
                      <a:pt x="26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5" name="Google Shape;6005;p46"/>
              <p:cNvSpPr/>
              <p:nvPr/>
            </p:nvSpPr>
            <p:spPr>
              <a:xfrm>
                <a:off x="4744625" y="333207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0"/>
                    </a:moveTo>
                    <a:cubicBezTo>
                      <a:pt x="226" y="0"/>
                      <a:pt x="13" y="199"/>
                      <a:pt x="13" y="453"/>
                    </a:cubicBezTo>
                    <a:cubicBezTo>
                      <a:pt x="1" y="703"/>
                      <a:pt x="203" y="930"/>
                      <a:pt x="465" y="930"/>
                    </a:cubicBezTo>
                    <a:cubicBezTo>
                      <a:pt x="472" y="930"/>
                      <a:pt x="478" y="930"/>
                      <a:pt x="485" y="930"/>
                    </a:cubicBezTo>
                    <a:cubicBezTo>
                      <a:pt x="726" y="930"/>
                      <a:pt x="930" y="721"/>
                      <a:pt x="941" y="477"/>
                    </a:cubicBezTo>
                    <a:cubicBezTo>
                      <a:pt x="953" y="227"/>
                      <a:pt x="751" y="1"/>
                      <a:pt x="489" y="1"/>
                    </a:cubicBezTo>
                    <a:cubicBezTo>
                      <a:pt x="482" y="1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6" name="Google Shape;6006;p46"/>
              <p:cNvSpPr/>
              <p:nvPr/>
            </p:nvSpPr>
            <p:spPr>
              <a:xfrm>
                <a:off x="4957150" y="28707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1"/>
                    </a:moveTo>
                    <a:cubicBezTo>
                      <a:pt x="238" y="1"/>
                      <a:pt x="1" y="223"/>
                      <a:pt x="1" y="513"/>
                    </a:cubicBezTo>
                    <a:cubicBezTo>
                      <a:pt x="1" y="704"/>
                      <a:pt x="108" y="859"/>
                      <a:pt x="251" y="966"/>
                    </a:cubicBezTo>
                    <a:cubicBezTo>
                      <a:pt x="322" y="1013"/>
                      <a:pt x="417" y="1061"/>
                      <a:pt x="501" y="1061"/>
                    </a:cubicBezTo>
                    <a:cubicBezTo>
                      <a:pt x="536" y="1061"/>
                      <a:pt x="584" y="1049"/>
                      <a:pt x="608" y="1049"/>
                    </a:cubicBezTo>
                    <a:cubicBezTo>
                      <a:pt x="846" y="1001"/>
                      <a:pt x="1037" y="811"/>
                      <a:pt x="1037" y="549"/>
                    </a:cubicBezTo>
                    <a:cubicBezTo>
                      <a:pt x="1060" y="311"/>
                      <a:pt x="906" y="120"/>
                      <a:pt x="703" y="49"/>
                    </a:cubicBezTo>
                    <a:cubicBezTo>
                      <a:pt x="679" y="49"/>
                      <a:pt x="656" y="37"/>
                      <a:pt x="644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7" name="Google Shape;6007;p46"/>
              <p:cNvSpPr/>
              <p:nvPr/>
            </p:nvSpPr>
            <p:spPr>
              <a:xfrm>
                <a:off x="3314400" y="2816500"/>
                <a:ext cx="265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51" extrusionOk="0">
                    <a:moveTo>
                      <a:pt x="496" y="1"/>
                    </a:moveTo>
                    <a:cubicBezTo>
                      <a:pt x="228" y="1"/>
                      <a:pt x="0" y="230"/>
                      <a:pt x="0" y="502"/>
                    </a:cubicBezTo>
                    <a:cubicBezTo>
                      <a:pt x="0" y="693"/>
                      <a:pt x="107" y="860"/>
                      <a:pt x="250" y="967"/>
                    </a:cubicBezTo>
                    <a:cubicBezTo>
                      <a:pt x="333" y="1003"/>
                      <a:pt x="417" y="1050"/>
                      <a:pt x="512" y="1050"/>
                    </a:cubicBezTo>
                    <a:cubicBezTo>
                      <a:pt x="536" y="1050"/>
                      <a:pt x="584" y="1038"/>
                      <a:pt x="607" y="1038"/>
                    </a:cubicBezTo>
                    <a:cubicBezTo>
                      <a:pt x="845" y="991"/>
                      <a:pt x="1048" y="800"/>
                      <a:pt x="1048" y="550"/>
                    </a:cubicBezTo>
                    <a:cubicBezTo>
                      <a:pt x="1060" y="312"/>
                      <a:pt x="905" y="121"/>
                      <a:pt x="703" y="38"/>
                    </a:cubicBezTo>
                    <a:cubicBezTo>
                      <a:pt x="691" y="38"/>
                      <a:pt x="655" y="26"/>
                      <a:pt x="643" y="26"/>
                    </a:cubicBezTo>
                    <a:cubicBezTo>
                      <a:pt x="607" y="14"/>
                      <a:pt x="584" y="2"/>
                      <a:pt x="536" y="2"/>
                    </a:cubicBezTo>
                    <a:cubicBezTo>
                      <a:pt x="523" y="1"/>
                      <a:pt x="509" y="1"/>
                      <a:pt x="4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8" name="Google Shape;6008;p46"/>
              <p:cNvSpPr/>
              <p:nvPr/>
            </p:nvSpPr>
            <p:spPr>
              <a:xfrm>
                <a:off x="4790475" y="2664700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12" y="0"/>
                    </a:moveTo>
                    <a:cubicBezTo>
                      <a:pt x="203" y="0"/>
                      <a:pt x="23" y="173"/>
                      <a:pt x="12" y="419"/>
                    </a:cubicBezTo>
                    <a:cubicBezTo>
                      <a:pt x="0" y="657"/>
                      <a:pt x="191" y="859"/>
                      <a:pt x="429" y="859"/>
                    </a:cubicBezTo>
                    <a:cubicBezTo>
                      <a:pt x="436" y="860"/>
                      <a:pt x="443" y="860"/>
                      <a:pt x="450" y="860"/>
                    </a:cubicBezTo>
                    <a:cubicBezTo>
                      <a:pt x="679" y="860"/>
                      <a:pt x="869" y="674"/>
                      <a:pt x="869" y="443"/>
                    </a:cubicBezTo>
                    <a:cubicBezTo>
                      <a:pt x="893" y="205"/>
                      <a:pt x="691" y="2"/>
                      <a:pt x="453" y="2"/>
                    </a:cubicBezTo>
                    <a:cubicBezTo>
                      <a:pt x="439" y="1"/>
                      <a:pt x="426" y="0"/>
                      <a:pt x="41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9" name="Google Shape;6009;p46"/>
              <p:cNvSpPr/>
              <p:nvPr/>
            </p:nvSpPr>
            <p:spPr>
              <a:xfrm>
                <a:off x="4406800" y="2463225"/>
                <a:ext cx="60725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955" extrusionOk="0">
                    <a:moveTo>
                      <a:pt x="1567" y="0"/>
                    </a:moveTo>
                    <a:cubicBezTo>
                      <a:pt x="1221" y="0"/>
                      <a:pt x="913" y="211"/>
                      <a:pt x="786" y="513"/>
                    </a:cubicBezTo>
                    <a:lnTo>
                      <a:pt x="762" y="513"/>
                    </a:lnTo>
                    <a:cubicBezTo>
                      <a:pt x="748" y="512"/>
                      <a:pt x="734" y="511"/>
                      <a:pt x="720" y="511"/>
                    </a:cubicBezTo>
                    <a:cubicBezTo>
                      <a:pt x="334" y="511"/>
                      <a:pt x="23" y="824"/>
                      <a:pt x="12" y="1215"/>
                    </a:cubicBezTo>
                    <a:cubicBezTo>
                      <a:pt x="0" y="1608"/>
                      <a:pt x="310" y="1941"/>
                      <a:pt x="714" y="1953"/>
                    </a:cubicBezTo>
                    <a:cubicBezTo>
                      <a:pt x="726" y="1954"/>
                      <a:pt x="737" y="1954"/>
                      <a:pt x="749" y="1954"/>
                    </a:cubicBezTo>
                    <a:cubicBezTo>
                      <a:pt x="985" y="1954"/>
                      <a:pt x="1197" y="1837"/>
                      <a:pt x="1322" y="1656"/>
                    </a:cubicBezTo>
                    <a:cubicBezTo>
                      <a:pt x="1393" y="1668"/>
                      <a:pt x="1453" y="1679"/>
                      <a:pt x="1536" y="1679"/>
                    </a:cubicBezTo>
                    <a:cubicBezTo>
                      <a:pt x="1561" y="1682"/>
                      <a:pt x="1585" y="1683"/>
                      <a:pt x="1609" y="1683"/>
                    </a:cubicBezTo>
                    <a:cubicBezTo>
                      <a:pt x="1815" y="1683"/>
                      <a:pt x="1992" y="1593"/>
                      <a:pt x="2131" y="1465"/>
                    </a:cubicBezTo>
                    <a:cubicBezTo>
                      <a:pt x="2286" y="1310"/>
                      <a:pt x="2393" y="1108"/>
                      <a:pt x="2393" y="870"/>
                    </a:cubicBezTo>
                    <a:cubicBezTo>
                      <a:pt x="2429" y="632"/>
                      <a:pt x="2310" y="382"/>
                      <a:pt x="2107" y="215"/>
                    </a:cubicBezTo>
                    <a:cubicBezTo>
                      <a:pt x="1976" y="96"/>
                      <a:pt x="1798" y="25"/>
                      <a:pt x="1595" y="1"/>
                    </a:cubicBezTo>
                    <a:cubicBezTo>
                      <a:pt x="1586" y="0"/>
                      <a:pt x="1577" y="0"/>
                      <a:pt x="156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0" name="Google Shape;6010;p46"/>
              <p:cNvSpPr/>
              <p:nvPr/>
            </p:nvSpPr>
            <p:spPr>
              <a:xfrm>
                <a:off x="4488350" y="22798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1"/>
                    </a:moveTo>
                    <a:cubicBezTo>
                      <a:pt x="154" y="1"/>
                      <a:pt x="12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477" y="633"/>
                      <a:pt x="608" y="490"/>
                      <a:pt x="619" y="335"/>
                    </a:cubicBezTo>
                    <a:cubicBezTo>
                      <a:pt x="619" y="156"/>
                      <a:pt x="489" y="13"/>
                      <a:pt x="322" y="1"/>
                    </a:cubicBezTo>
                    <a:cubicBezTo>
                      <a:pt x="315" y="1"/>
                      <a:pt x="309" y="1"/>
                      <a:pt x="3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1" name="Google Shape;6011;p46"/>
              <p:cNvSpPr/>
              <p:nvPr/>
            </p:nvSpPr>
            <p:spPr>
              <a:xfrm>
                <a:off x="4660975" y="2476325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8" y="0"/>
                    </a:moveTo>
                    <a:cubicBezTo>
                      <a:pt x="311" y="0"/>
                      <a:pt x="25" y="282"/>
                      <a:pt x="13" y="632"/>
                    </a:cubicBezTo>
                    <a:cubicBezTo>
                      <a:pt x="1" y="989"/>
                      <a:pt x="275" y="1286"/>
                      <a:pt x="644" y="1298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7"/>
                      <a:pt x="1311" y="667"/>
                    </a:cubicBezTo>
                    <a:cubicBezTo>
                      <a:pt x="1323" y="310"/>
                      <a:pt x="1037" y="12"/>
                      <a:pt x="680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2" name="Google Shape;6012;p46"/>
              <p:cNvSpPr/>
              <p:nvPr/>
            </p:nvSpPr>
            <p:spPr>
              <a:xfrm>
                <a:off x="4567825" y="2606100"/>
                <a:ext cx="253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9" extrusionOk="0">
                    <a:moveTo>
                      <a:pt x="504" y="0"/>
                    </a:moveTo>
                    <a:cubicBezTo>
                      <a:pt x="250" y="0"/>
                      <a:pt x="24" y="222"/>
                      <a:pt x="24" y="477"/>
                    </a:cubicBezTo>
                    <a:cubicBezTo>
                      <a:pt x="0" y="751"/>
                      <a:pt x="227" y="989"/>
                      <a:pt x="500" y="989"/>
                    </a:cubicBezTo>
                    <a:cubicBezTo>
                      <a:pt x="762" y="989"/>
                      <a:pt x="1000" y="775"/>
                      <a:pt x="1000" y="513"/>
                    </a:cubicBezTo>
                    <a:cubicBezTo>
                      <a:pt x="1012" y="239"/>
                      <a:pt x="798" y="1"/>
                      <a:pt x="524" y="1"/>
                    </a:cubicBezTo>
                    <a:cubicBezTo>
                      <a:pt x="518" y="0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3" name="Google Shape;6013;p46"/>
              <p:cNvSpPr/>
              <p:nvPr/>
            </p:nvSpPr>
            <p:spPr>
              <a:xfrm>
                <a:off x="4884225" y="2476325"/>
                <a:ext cx="199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1" extrusionOk="0">
                    <a:moveTo>
                      <a:pt x="396" y="0"/>
                    </a:moveTo>
                    <a:cubicBezTo>
                      <a:pt x="180" y="0"/>
                      <a:pt x="12" y="174"/>
                      <a:pt x="1" y="393"/>
                    </a:cubicBezTo>
                    <a:cubicBezTo>
                      <a:pt x="1" y="608"/>
                      <a:pt x="167" y="786"/>
                      <a:pt x="382" y="810"/>
                    </a:cubicBezTo>
                    <a:cubicBezTo>
                      <a:pt x="608" y="810"/>
                      <a:pt x="786" y="644"/>
                      <a:pt x="798" y="417"/>
                    </a:cubicBezTo>
                    <a:cubicBezTo>
                      <a:pt x="798" y="191"/>
                      <a:pt x="644" y="12"/>
                      <a:pt x="417" y="1"/>
                    </a:cubicBezTo>
                    <a:cubicBezTo>
                      <a:pt x="410" y="0"/>
                      <a:pt x="403" y="0"/>
                      <a:pt x="39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4" name="Google Shape;6014;p46"/>
              <p:cNvSpPr/>
              <p:nvPr/>
            </p:nvSpPr>
            <p:spPr>
              <a:xfrm>
                <a:off x="4471075" y="2866525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4" y="1"/>
                    </a:moveTo>
                    <a:cubicBezTo>
                      <a:pt x="109" y="1"/>
                      <a:pt x="1" y="116"/>
                      <a:pt x="1" y="264"/>
                    </a:cubicBezTo>
                    <a:cubicBezTo>
                      <a:pt x="1" y="406"/>
                      <a:pt x="108" y="526"/>
                      <a:pt x="263" y="537"/>
                    </a:cubicBezTo>
                    <a:cubicBezTo>
                      <a:pt x="406" y="537"/>
                      <a:pt x="525" y="430"/>
                      <a:pt x="537" y="287"/>
                    </a:cubicBezTo>
                    <a:cubicBezTo>
                      <a:pt x="537" y="133"/>
                      <a:pt x="441" y="25"/>
                      <a:pt x="287" y="2"/>
                    </a:cubicBezTo>
                    <a:cubicBezTo>
                      <a:pt x="279" y="1"/>
                      <a:pt x="271" y="1"/>
                      <a:pt x="2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5" name="Google Shape;6015;p46"/>
              <p:cNvSpPr/>
              <p:nvPr/>
            </p:nvSpPr>
            <p:spPr>
              <a:xfrm>
                <a:off x="4199925" y="3143375"/>
                <a:ext cx="262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5" extrusionOk="0">
                    <a:moveTo>
                      <a:pt x="536" y="0"/>
                    </a:moveTo>
                    <a:cubicBezTo>
                      <a:pt x="250" y="0"/>
                      <a:pt x="12" y="227"/>
                      <a:pt x="12" y="500"/>
                    </a:cubicBezTo>
                    <a:cubicBezTo>
                      <a:pt x="0" y="774"/>
                      <a:pt x="226" y="1001"/>
                      <a:pt x="512" y="1012"/>
                    </a:cubicBezTo>
                    <a:cubicBezTo>
                      <a:pt x="525" y="1014"/>
                      <a:pt x="539" y="1014"/>
                      <a:pt x="552" y="1014"/>
                    </a:cubicBezTo>
                    <a:cubicBezTo>
                      <a:pt x="807" y="1014"/>
                      <a:pt x="1013" y="796"/>
                      <a:pt x="1024" y="524"/>
                    </a:cubicBezTo>
                    <a:cubicBezTo>
                      <a:pt x="1048" y="239"/>
                      <a:pt x="822" y="24"/>
                      <a:pt x="5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6" name="Google Shape;6016;p46"/>
              <p:cNvSpPr/>
              <p:nvPr/>
            </p:nvSpPr>
            <p:spPr>
              <a:xfrm>
                <a:off x="4504125" y="2313800"/>
                <a:ext cx="68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1" extrusionOk="0">
                    <a:moveTo>
                      <a:pt x="155" y="1"/>
                    </a:moveTo>
                    <a:cubicBezTo>
                      <a:pt x="84" y="1"/>
                      <a:pt x="24" y="60"/>
                      <a:pt x="24" y="120"/>
                    </a:cubicBezTo>
                    <a:cubicBezTo>
                      <a:pt x="0" y="179"/>
                      <a:pt x="72" y="239"/>
                      <a:pt x="143" y="251"/>
                    </a:cubicBezTo>
                    <a:cubicBezTo>
                      <a:pt x="215" y="251"/>
                      <a:pt x="274" y="191"/>
                      <a:pt x="274" y="132"/>
                    </a:cubicBezTo>
                    <a:cubicBezTo>
                      <a:pt x="274" y="60"/>
                      <a:pt x="215" y="1"/>
                      <a:pt x="15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7" name="Google Shape;6017;p46"/>
              <p:cNvSpPr/>
              <p:nvPr/>
            </p:nvSpPr>
            <p:spPr>
              <a:xfrm>
                <a:off x="3545075" y="211290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0"/>
                    </a:moveTo>
                    <a:cubicBezTo>
                      <a:pt x="524" y="0"/>
                      <a:pt x="405" y="24"/>
                      <a:pt x="310" y="83"/>
                    </a:cubicBezTo>
                    <a:cubicBezTo>
                      <a:pt x="131" y="191"/>
                      <a:pt x="12" y="369"/>
                      <a:pt x="12" y="595"/>
                    </a:cubicBezTo>
                    <a:cubicBezTo>
                      <a:pt x="0" y="941"/>
                      <a:pt x="274" y="1215"/>
                      <a:pt x="608" y="1215"/>
                    </a:cubicBezTo>
                    <a:cubicBezTo>
                      <a:pt x="953" y="1215"/>
                      <a:pt x="1227" y="964"/>
                      <a:pt x="1239" y="619"/>
                    </a:cubicBezTo>
                    <a:cubicBezTo>
                      <a:pt x="1251" y="357"/>
                      <a:pt x="1072" y="119"/>
                      <a:pt x="822" y="24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8" name="Google Shape;6018;p46"/>
              <p:cNvSpPr/>
              <p:nvPr/>
            </p:nvSpPr>
            <p:spPr>
              <a:xfrm>
                <a:off x="3506075" y="2562950"/>
                <a:ext cx="131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3" extrusionOk="0">
                    <a:moveTo>
                      <a:pt x="286" y="0"/>
                    </a:moveTo>
                    <a:cubicBezTo>
                      <a:pt x="144" y="0"/>
                      <a:pt x="25" y="107"/>
                      <a:pt x="13" y="238"/>
                    </a:cubicBezTo>
                    <a:cubicBezTo>
                      <a:pt x="1" y="381"/>
                      <a:pt x="108" y="500"/>
                      <a:pt x="251" y="512"/>
                    </a:cubicBezTo>
                    <a:cubicBezTo>
                      <a:pt x="382" y="512"/>
                      <a:pt x="501" y="405"/>
                      <a:pt x="525" y="274"/>
                    </a:cubicBezTo>
                    <a:cubicBezTo>
                      <a:pt x="525" y="143"/>
                      <a:pt x="417" y="24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9" name="Google Shape;6019;p46"/>
              <p:cNvSpPr/>
              <p:nvPr/>
            </p:nvSpPr>
            <p:spPr>
              <a:xfrm>
                <a:off x="3786475" y="28075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04" y="1"/>
                    </a:moveTo>
                    <a:cubicBezTo>
                      <a:pt x="299" y="1"/>
                      <a:pt x="36" y="265"/>
                      <a:pt x="24" y="574"/>
                    </a:cubicBezTo>
                    <a:cubicBezTo>
                      <a:pt x="0" y="907"/>
                      <a:pt x="274" y="1193"/>
                      <a:pt x="596" y="1205"/>
                    </a:cubicBezTo>
                    <a:cubicBezTo>
                      <a:pt x="603" y="1205"/>
                      <a:pt x="610" y="1205"/>
                      <a:pt x="618" y="1205"/>
                    </a:cubicBezTo>
                    <a:cubicBezTo>
                      <a:pt x="941" y="1205"/>
                      <a:pt x="1215" y="947"/>
                      <a:pt x="1227" y="621"/>
                    </a:cubicBezTo>
                    <a:cubicBezTo>
                      <a:pt x="1239" y="276"/>
                      <a:pt x="977" y="14"/>
                      <a:pt x="643" y="2"/>
                    </a:cubicBezTo>
                    <a:cubicBezTo>
                      <a:pt x="630" y="1"/>
                      <a:pt x="617" y="1"/>
                      <a:pt x="60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0" name="Google Shape;6020;p46"/>
              <p:cNvSpPr/>
              <p:nvPr/>
            </p:nvSpPr>
            <p:spPr>
              <a:xfrm>
                <a:off x="3759100" y="288262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4" y="0"/>
                    </a:moveTo>
                    <a:cubicBezTo>
                      <a:pt x="239" y="0"/>
                      <a:pt x="24" y="222"/>
                      <a:pt x="12" y="477"/>
                    </a:cubicBezTo>
                    <a:cubicBezTo>
                      <a:pt x="0" y="763"/>
                      <a:pt x="226" y="989"/>
                      <a:pt x="488" y="1001"/>
                    </a:cubicBezTo>
                    <a:cubicBezTo>
                      <a:pt x="496" y="1001"/>
                      <a:pt x="504" y="1001"/>
                      <a:pt x="512" y="1001"/>
                    </a:cubicBezTo>
                    <a:cubicBezTo>
                      <a:pt x="787" y="1001"/>
                      <a:pt x="1012" y="802"/>
                      <a:pt x="1012" y="524"/>
                    </a:cubicBezTo>
                    <a:cubicBezTo>
                      <a:pt x="1024" y="239"/>
                      <a:pt x="798" y="12"/>
                      <a:pt x="536" y="1"/>
                    </a:cubicBezTo>
                    <a:cubicBezTo>
                      <a:pt x="529" y="0"/>
                      <a:pt x="521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1" name="Google Shape;6021;p46"/>
              <p:cNvSpPr/>
              <p:nvPr/>
            </p:nvSpPr>
            <p:spPr>
              <a:xfrm>
                <a:off x="3350700" y="271382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56" y="1"/>
                    </a:moveTo>
                    <a:cubicBezTo>
                      <a:pt x="359" y="1"/>
                      <a:pt x="36" y="325"/>
                      <a:pt x="24" y="716"/>
                    </a:cubicBezTo>
                    <a:cubicBezTo>
                      <a:pt x="1" y="1133"/>
                      <a:pt x="334" y="1466"/>
                      <a:pt x="739" y="1490"/>
                    </a:cubicBezTo>
                    <a:cubicBezTo>
                      <a:pt x="746" y="1490"/>
                      <a:pt x="753" y="1490"/>
                      <a:pt x="760" y="1490"/>
                    </a:cubicBezTo>
                    <a:cubicBezTo>
                      <a:pt x="1167" y="1490"/>
                      <a:pt x="1489" y="1162"/>
                      <a:pt x="1513" y="776"/>
                    </a:cubicBezTo>
                    <a:cubicBezTo>
                      <a:pt x="1525" y="359"/>
                      <a:pt x="1215" y="14"/>
                      <a:pt x="798" y="2"/>
                    </a:cubicBezTo>
                    <a:cubicBezTo>
                      <a:pt x="784" y="1"/>
                      <a:pt x="770" y="1"/>
                      <a:pt x="7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2" name="Google Shape;6022;p46"/>
              <p:cNvSpPr/>
              <p:nvPr/>
            </p:nvSpPr>
            <p:spPr>
              <a:xfrm>
                <a:off x="3358750" y="339550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95" y="0"/>
                    </a:moveTo>
                    <a:cubicBezTo>
                      <a:pt x="298" y="0"/>
                      <a:pt x="24" y="238"/>
                      <a:pt x="12" y="548"/>
                    </a:cubicBezTo>
                    <a:cubicBezTo>
                      <a:pt x="0" y="857"/>
                      <a:pt x="250" y="1131"/>
                      <a:pt x="560" y="1131"/>
                    </a:cubicBezTo>
                    <a:cubicBezTo>
                      <a:pt x="567" y="1131"/>
                      <a:pt x="574" y="1132"/>
                      <a:pt x="582" y="1132"/>
                    </a:cubicBezTo>
                    <a:cubicBezTo>
                      <a:pt x="893" y="1132"/>
                      <a:pt x="1143" y="886"/>
                      <a:pt x="1143" y="572"/>
                    </a:cubicBezTo>
                    <a:cubicBezTo>
                      <a:pt x="1155" y="262"/>
                      <a:pt x="905" y="0"/>
                      <a:pt x="5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3" name="Google Shape;6023;p46"/>
              <p:cNvSpPr/>
              <p:nvPr/>
            </p:nvSpPr>
            <p:spPr>
              <a:xfrm>
                <a:off x="3401600" y="3381200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7" y="0"/>
                    </a:moveTo>
                    <a:cubicBezTo>
                      <a:pt x="310" y="0"/>
                      <a:pt x="24" y="270"/>
                      <a:pt x="13" y="632"/>
                    </a:cubicBezTo>
                    <a:cubicBezTo>
                      <a:pt x="1" y="989"/>
                      <a:pt x="274" y="1298"/>
                      <a:pt x="632" y="1298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7"/>
                      <a:pt x="1310" y="667"/>
                    </a:cubicBezTo>
                    <a:cubicBezTo>
                      <a:pt x="1322" y="310"/>
                      <a:pt x="1036" y="12"/>
                      <a:pt x="679" y="1"/>
                    </a:cubicBezTo>
                    <a:cubicBezTo>
                      <a:pt x="672" y="0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4" name="Google Shape;6024;p46"/>
              <p:cNvSpPr/>
              <p:nvPr/>
            </p:nvSpPr>
            <p:spPr>
              <a:xfrm>
                <a:off x="3445650" y="345115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17" y="0"/>
                    </a:moveTo>
                    <a:cubicBezTo>
                      <a:pt x="346" y="0"/>
                      <a:pt x="36" y="294"/>
                      <a:pt x="25" y="667"/>
                    </a:cubicBezTo>
                    <a:cubicBezTo>
                      <a:pt x="1" y="1048"/>
                      <a:pt x="298" y="1370"/>
                      <a:pt x="691" y="1382"/>
                    </a:cubicBezTo>
                    <a:cubicBezTo>
                      <a:pt x="1072" y="1382"/>
                      <a:pt x="1394" y="1084"/>
                      <a:pt x="1406" y="715"/>
                    </a:cubicBezTo>
                    <a:cubicBezTo>
                      <a:pt x="1418" y="346"/>
                      <a:pt x="1120" y="12"/>
                      <a:pt x="739" y="0"/>
                    </a:cubicBezTo>
                    <a:cubicBezTo>
                      <a:pt x="732" y="0"/>
                      <a:pt x="724" y="0"/>
                      <a:pt x="7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5" name="Google Shape;6025;p46"/>
              <p:cNvSpPr/>
              <p:nvPr/>
            </p:nvSpPr>
            <p:spPr>
              <a:xfrm>
                <a:off x="4756825" y="2174500"/>
                <a:ext cx="3200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8" extrusionOk="0">
                    <a:moveTo>
                      <a:pt x="4408" y="4941"/>
                    </a:moveTo>
                    <a:cubicBezTo>
                      <a:pt x="4415" y="4941"/>
                      <a:pt x="4423" y="4941"/>
                      <a:pt x="4430" y="4942"/>
                    </a:cubicBezTo>
                    <a:cubicBezTo>
                      <a:pt x="4620" y="4966"/>
                      <a:pt x="4763" y="5108"/>
                      <a:pt x="4751" y="5299"/>
                    </a:cubicBezTo>
                    <a:cubicBezTo>
                      <a:pt x="4751" y="5493"/>
                      <a:pt x="4597" y="5633"/>
                      <a:pt x="4416" y="5633"/>
                    </a:cubicBezTo>
                    <a:cubicBezTo>
                      <a:pt x="4409" y="5633"/>
                      <a:pt x="4402" y="5633"/>
                      <a:pt x="4394" y="5632"/>
                    </a:cubicBezTo>
                    <a:cubicBezTo>
                      <a:pt x="4204" y="5632"/>
                      <a:pt x="4049" y="5466"/>
                      <a:pt x="4073" y="5275"/>
                    </a:cubicBezTo>
                    <a:cubicBezTo>
                      <a:pt x="4073" y="5092"/>
                      <a:pt x="4216" y="4941"/>
                      <a:pt x="4408" y="4941"/>
                    </a:cubicBezTo>
                    <a:close/>
                    <a:moveTo>
                      <a:pt x="9480" y="0"/>
                    </a:moveTo>
                    <a:cubicBezTo>
                      <a:pt x="8561" y="0"/>
                      <a:pt x="7511" y="171"/>
                      <a:pt x="6383" y="632"/>
                    </a:cubicBezTo>
                    <a:cubicBezTo>
                      <a:pt x="2846" y="2096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40" y="5180"/>
                      <a:pt x="9097" y="5001"/>
                      <a:pt x="9419" y="4811"/>
                    </a:cubicBezTo>
                    <a:cubicBezTo>
                      <a:pt x="12062" y="3203"/>
                      <a:pt x="12800" y="715"/>
                      <a:pt x="12800" y="715"/>
                    </a:cubicBezTo>
                    <a:cubicBezTo>
                      <a:pt x="12800" y="715"/>
                      <a:pt x="11514" y="24"/>
                      <a:pt x="9573" y="1"/>
                    </a:cubicBezTo>
                    <a:cubicBezTo>
                      <a:pt x="9542" y="0"/>
                      <a:pt x="9511" y="0"/>
                      <a:pt x="948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6" name="Google Shape;6026;p46"/>
              <p:cNvSpPr/>
              <p:nvPr/>
            </p:nvSpPr>
            <p:spPr>
              <a:xfrm>
                <a:off x="6399300" y="2229200"/>
                <a:ext cx="3200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4" extrusionOk="0">
                    <a:moveTo>
                      <a:pt x="4407" y="4932"/>
                    </a:moveTo>
                    <a:cubicBezTo>
                      <a:pt x="4415" y="4932"/>
                      <a:pt x="4422" y="4932"/>
                      <a:pt x="4430" y="4933"/>
                    </a:cubicBezTo>
                    <a:cubicBezTo>
                      <a:pt x="4632" y="4945"/>
                      <a:pt x="4775" y="5099"/>
                      <a:pt x="4763" y="5290"/>
                    </a:cubicBezTo>
                    <a:cubicBezTo>
                      <a:pt x="4763" y="5467"/>
                      <a:pt x="4618" y="5614"/>
                      <a:pt x="4445" y="5614"/>
                    </a:cubicBezTo>
                    <a:cubicBezTo>
                      <a:pt x="4432" y="5614"/>
                      <a:pt x="4419" y="5613"/>
                      <a:pt x="4406" y="5611"/>
                    </a:cubicBezTo>
                    <a:cubicBezTo>
                      <a:pt x="4215" y="5611"/>
                      <a:pt x="4061" y="5456"/>
                      <a:pt x="4072" y="5254"/>
                    </a:cubicBezTo>
                    <a:cubicBezTo>
                      <a:pt x="4072" y="5071"/>
                      <a:pt x="4226" y="4932"/>
                      <a:pt x="4407" y="4932"/>
                    </a:cubicBezTo>
                    <a:close/>
                    <a:moveTo>
                      <a:pt x="9367" y="1"/>
                    </a:moveTo>
                    <a:cubicBezTo>
                      <a:pt x="8483" y="1"/>
                      <a:pt x="7469" y="156"/>
                      <a:pt x="6382" y="611"/>
                    </a:cubicBezTo>
                    <a:cubicBezTo>
                      <a:pt x="2846" y="2087"/>
                      <a:pt x="0" y="6052"/>
                      <a:pt x="0" y="6052"/>
                    </a:cubicBezTo>
                    <a:cubicBezTo>
                      <a:pt x="0" y="6052"/>
                      <a:pt x="1235" y="6244"/>
                      <a:pt x="2912" y="6244"/>
                    </a:cubicBezTo>
                    <a:cubicBezTo>
                      <a:pt x="4548" y="6244"/>
                      <a:pt x="6606" y="6061"/>
                      <a:pt x="8347" y="5337"/>
                    </a:cubicBezTo>
                    <a:cubicBezTo>
                      <a:pt x="8728" y="5171"/>
                      <a:pt x="9085" y="4992"/>
                      <a:pt x="9418" y="4790"/>
                    </a:cubicBezTo>
                    <a:cubicBezTo>
                      <a:pt x="12062" y="3206"/>
                      <a:pt x="12800" y="718"/>
                      <a:pt x="12800" y="718"/>
                    </a:cubicBezTo>
                    <a:cubicBezTo>
                      <a:pt x="12800" y="718"/>
                      <a:pt x="11502" y="15"/>
                      <a:pt x="9561" y="3"/>
                    </a:cubicBezTo>
                    <a:cubicBezTo>
                      <a:pt x="9497" y="2"/>
                      <a:pt x="9433" y="1"/>
                      <a:pt x="93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7" name="Google Shape;6027;p46"/>
              <p:cNvSpPr/>
              <p:nvPr/>
            </p:nvSpPr>
            <p:spPr>
              <a:xfrm>
                <a:off x="6010850" y="3506525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0"/>
                    </a:moveTo>
                    <a:cubicBezTo>
                      <a:pt x="1" y="0"/>
                      <a:pt x="1025" y="2524"/>
                      <a:pt x="2823" y="4739"/>
                    </a:cubicBezTo>
                    <a:cubicBezTo>
                      <a:pt x="3442" y="5501"/>
                      <a:pt x="4132" y="6203"/>
                      <a:pt x="4930" y="6775"/>
                    </a:cubicBezTo>
                    <a:cubicBezTo>
                      <a:pt x="6712" y="8077"/>
                      <a:pt x="8514" y="8353"/>
                      <a:pt x="9723" y="8353"/>
                    </a:cubicBezTo>
                    <a:cubicBezTo>
                      <a:pt x="10613" y="8353"/>
                      <a:pt x="11181" y="8203"/>
                      <a:pt x="11181" y="8203"/>
                    </a:cubicBezTo>
                    <a:cubicBezTo>
                      <a:pt x="11181" y="8203"/>
                      <a:pt x="11097" y="6668"/>
                      <a:pt x="10074" y="4977"/>
                    </a:cubicBezTo>
                    <a:cubicBezTo>
                      <a:pt x="9597" y="4203"/>
                      <a:pt x="8919" y="3381"/>
                      <a:pt x="7942" y="2667"/>
                    </a:cubicBezTo>
                    <a:cubicBezTo>
                      <a:pt x="4847" y="40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8" name="Google Shape;6028;p46"/>
              <p:cNvSpPr/>
              <p:nvPr/>
            </p:nvSpPr>
            <p:spPr>
              <a:xfrm>
                <a:off x="5208675" y="3125800"/>
                <a:ext cx="31375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1" extrusionOk="0">
                    <a:moveTo>
                      <a:pt x="1898" y="0"/>
                    </a:moveTo>
                    <a:cubicBezTo>
                      <a:pt x="762" y="0"/>
                      <a:pt x="0" y="84"/>
                      <a:pt x="0" y="84"/>
                    </a:cubicBezTo>
                    <a:cubicBezTo>
                      <a:pt x="0" y="84"/>
                      <a:pt x="2667" y="4156"/>
                      <a:pt x="6132" y="5799"/>
                    </a:cubicBezTo>
                    <a:cubicBezTo>
                      <a:pt x="7391" y="6392"/>
                      <a:pt x="8583" y="6581"/>
                      <a:pt x="9589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25" y="195"/>
                      <a:pt x="3628" y="0"/>
                      <a:pt x="18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9" name="Google Shape;6029;p46"/>
              <p:cNvSpPr/>
              <p:nvPr/>
            </p:nvSpPr>
            <p:spPr>
              <a:xfrm>
                <a:off x="5842975" y="30037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8"/>
                    </a:cubicBezTo>
                    <a:cubicBezTo>
                      <a:pt x="771" y="4630"/>
                      <a:pt x="841" y="4601"/>
                      <a:pt x="909" y="4601"/>
                    </a:cubicBezTo>
                    <a:cubicBezTo>
                      <a:pt x="928" y="4601"/>
                      <a:pt x="947" y="4603"/>
                      <a:pt x="965" y="4608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8" y="5608"/>
                      <a:pt x="1060" y="5644"/>
                    </a:cubicBezTo>
                    <a:cubicBezTo>
                      <a:pt x="1156" y="5906"/>
                      <a:pt x="1275" y="6132"/>
                      <a:pt x="1418" y="6394"/>
                    </a:cubicBezTo>
                    <a:cubicBezTo>
                      <a:pt x="3239" y="9752"/>
                      <a:pt x="7478" y="12192"/>
                      <a:pt x="7478" y="12192"/>
                    </a:cubicBezTo>
                    <a:cubicBezTo>
                      <a:pt x="7478" y="12192"/>
                      <a:pt x="7728" y="7323"/>
                      <a:pt x="5894" y="3965"/>
                    </a:cubicBezTo>
                    <a:cubicBezTo>
                      <a:pt x="4085" y="584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0" name="Google Shape;6030;p46"/>
              <p:cNvSpPr/>
              <p:nvPr/>
            </p:nvSpPr>
            <p:spPr>
              <a:xfrm>
                <a:off x="5579850" y="2201025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930" y="0"/>
                    </a:moveTo>
                    <a:cubicBezTo>
                      <a:pt x="7655" y="0"/>
                      <a:pt x="7380" y="11"/>
                      <a:pt x="7109" y="35"/>
                    </a:cubicBezTo>
                    <a:cubicBezTo>
                      <a:pt x="3608" y="345"/>
                      <a:pt x="1787" y="2654"/>
                      <a:pt x="1513" y="3024"/>
                    </a:cubicBezTo>
                    <a:cubicBezTo>
                      <a:pt x="1489" y="2631"/>
                      <a:pt x="1179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36" y="2626"/>
                      <a:pt x="24" y="3035"/>
                    </a:cubicBezTo>
                    <a:cubicBezTo>
                      <a:pt x="1" y="3452"/>
                      <a:pt x="334" y="3797"/>
                      <a:pt x="751" y="3809"/>
                    </a:cubicBezTo>
                    <a:cubicBezTo>
                      <a:pt x="759" y="3810"/>
                      <a:pt x="766" y="3810"/>
                      <a:pt x="774" y="3810"/>
                    </a:cubicBezTo>
                    <a:cubicBezTo>
                      <a:pt x="1168" y="3810"/>
                      <a:pt x="1478" y="3516"/>
                      <a:pt x="1525" y="3131"/>
                    </a:cubicBezTo>
                    <a:cubicBezTo>
                      <a:pt x="1812" y="3407"/>
                      <a:pt x="3730" y="5140"/>
                      <a:pt x="6822" y="5140"/>
                    </a:cubicBezTo>
                    <a:cubicBezTo>
                      <a:pt x="7062" y="5140"/>
                      <a:pt x="7308" y="5129"/>
                      <a:pt x="7561" y="5107"/>
                    </a:cubicBezTo>
                    <a:cubicBezTo>
                      <a:pt x="11371" y="4774"/>
                      <a:pt x="15288" y="1881"/>
                      <a:pt x="15288" y="1881"/>
                    </a:cubicBezTo>
                    <a:cubicBezTo>
                      <a:pt x="15288" y="1881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1" name="Google Shape;6031;p46"/>
              <p:cNvSpPr/>
              <p:nvPr/>
            </p:nvSpPr>
            <p:spPr>
              <a:xfrm>
                <a:off x="5096150" y="2621550"/>
                <a:ext cx="3179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7" extrusionOk="0">
                    <a:moveTo>
                      <a:pt x="10208" y="1"/>
                    </a:moveTo>
                    <a:cubicBezTo>
                      <a:pt x="8518" y="1"/>
                      <a:pt x="6262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9" y="6367"/>
                    </a:cubicBezTo>
                    <a:cubicBezTo>
                      <a:pt x="4133" y="6367"/>
                      <a:pt x="5242" y="6196"/>
                      <a:pt x="6418" y="5681"/>
                    </a:cubicBezTo>
                    <a:cubicBezTo>
                      <a:pt x="9931" y="4145"/>
                      <a:pt x="12717" y="145"/>
                      <a:pt x="12717" y="145"/>
                    </a:cubicBezTo>
                    <a:cubicBezTo>
                      <a:pt x="12717" y="145"/>
                      <a:pt x="11675" y="1"/>
                      <a:pt x="1020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2" name="Google Shape;6032;p46"/>
              <p:cNvSpPr/>
              <p:nvPr/>
            </p:nvSpPr>
            <p:spPr>
              <a:xfrm>
                <a:off x="6137650" y="2687375"/>
                <a:ext cx="2947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9" h="7613" extrusionOk="0">
                    <a:moveTo>
                      <a:pt x="11788" y="0"/>
                    </a:moveTo>
                    <a:cubicBezTo>
                      <a:pt x="11788" y="0"/>
                      <a:pt x="6906" y="24"/>
                      <a:pt x="3644" y="2048"/>
                    </a:cubicBezTo>
                    <a:cubicBezTo>
                      <a:pt x="382" y="4072"/>
                      <a:pt x="1" y="7322"/>
                      <a:pt x="1" y="7322"/>
                    </a:cubicBezTo>
                    <a:cubicBezTo>
                      <a:pt x="1" y="7322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97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3" name="Google Shape;6033;p46"/>
              <p:cNvSpPr/>
              <p:nvPr/>
            </p:nvSpPr>
            <p:spPr>
              <a:xfrm>
                <a:off x="6068000" y="334667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69"/>
                      <a:pt x="108" y="489"/>
                      <a:pt x="239" y="489"/>
                    </a:cubicBezTo>
                    <a:cubicBezTo>
                      <a:pt x="382" y="489"/>
                      <a:pt x="501" y="381"/>
                      <a:pt x="501" y="250"/>
                    </a:cubicBezTo>
                    <a:cubicBezTo>
                      <a:pt x="501" y="119"/>
                      <a:pt x="394" y="0"/>
                      <a:pt x="26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4" name="Google Shape;6034;p46"/>
              <p:cNvSpPr/>
              <p:nvPr/>
            </p:nvSpPr>
            <p:spPr>
              <a:xfrm>
                <a:off x="6196900" y="3536275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98" y="1"/>
                    </a:moveTo>
                    <a:cubicBezTo>
                      <a:pt x="131" y="1"/>
                      <a:pt x="0" y="120"/>
                      <a:pt x="0" y="274"/>
                    </a:cubicBezTo>
                    <a:cubicBezTo>
                      <a:pt x="0" y="441"/>
                      <a:pt x="119" y="560"/>
                      <a:pt x="262" y="572"/>
                    </a:cubicBezTo>
                    <a:cubicBezTo>
                      <a:pt x="429" y="572"/>
                      <a:pt x="548" y="453"/>
                      <a:pt x="560" y="298"/>
                    </a:cubicBezTo>
                    <a:cubicBezTo>
                      <a:pt x="560" y="144"/>
                      <a:pt x="441" y="24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5" name="Google Shape;6035;p46"/>
              <p:cNvSpPr/>
              <p:nvPr/>
            </p:nvSpPr>
            <p:spPr>
              <a:xfrm>
                <a:off x="6366550" y="348330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87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8" y="429"/>
                      <a:pt x="548" y="274"/>
                    </a:cubicBezTo>
                    <a:cubicBezTo>
                      <a:pt x="548" y="131"/>
                      <a:pt x="429" y="0"/>
                      <a:pt x="2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6" name="Google Shape;6036;p46"/>
              <p:cNvSpPr/>
              <p:nvPr/>
            </p:nvSpPr>
            <p:spPr>
              <a:xfrm>
                <a:off x="6387400" y="3385950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210"/>
                      <a:pt x="12" y="453"/>
                    </a:cubicBezTo>
                    <a:cubicBezTo>
                      <a:pt x="0" y="703"/>
                      <a:pt x="203" y="930"/>
                      <a:pt x="465" y="930"/>
                    </a:cubicBezTo>
                    <a:cubicBezTo>
                      <a:pt x="472" y="930"/>
                      <a:pt x="479" y="930"/>
                      <a:pt x="487" y="930"/>
                    </a:cubicBezTo>
                    <a:cubicBezTo>
                      <a:pt x="726" y="930"/>
                      <a:pt x="918" y="743"/>
                      <a:pt x="941" y="477"/>
                    </a:cubicBezTo>
                    <a:cubicBezTo>
                      <a:pt x="953" y="227"/>
                      <a:pt x="738" y="1"/>
                      <a:pt x="488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7" name="Google Shape;6037;p46"/>
              <p:cNvSpPr/>
              <p:nvPr/>
            </p:nvSpPr>
            <p:spPr>
              <a:xfrm>
                <a:off x="6433225" y="2718625"/>
                <a:ext cx="220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60" extrusionOk="0">
                    <a:moveTo>
                      <a:pt x="453" y="0"/>
                    </a:moveTo>
                    <a:cubicBezTo>
                      <a:pt x="215" y="0"/>
                      <a:pt x="25" y="179"/>
                      <a:pt x="13" y="417"/>
                    </a:cubicBezTo>
                    <a:cubicBezTo>
                      <a:pt x="1" y="655"/>
                      <a:pt x="191" y="857"/>
                      <a:pt x="429" y="857"/>
                    </a:cubicBezTo>
                    <a:cubicBezTo>
                      <a:pt x="442" y="859"/>
                      <a:pt x="455" y="859"/>
                      <a:pt x="468" y="859"/>
                    </a:cubicBezTo>
                    <a:cubicBezTo>
                      <a:pt x="689" y="859"/>
                      <a:pt x="870" y="666"/>
                      <a:pt x="870" y="441"/>
                    </a:cubicBezTo>
                    <a:cubicBezTo>
                      <a:pt x="882" y="203"/>
                      <a:pt x="691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8" name="Google Shape;6038;p46"/>
              <p:cNvSpPr/>
              <p:nvPr/>
            </p:nvSpPr>
            <p:spPr>
              <a:xfrm>
                <a:off x="6049550" y="2517700"/>
                <a:ext cx="60750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4" extrusionOk="0">
                    <a:moveTo>
                      <a:pt x="1565" y="0"/>
                    </a:moveTo>
                    <a:cubicBezTo>
                      <a:pt x="1210" y="0"/>
                      <a:pt x="914" y="200"/>
                      <a:pt x="786" y="501"/>
                    </a:cubicBezTo>
                    <a:lnTo>
                      <a:pt x="751" y="501"/>
                    </a:lnTo>
                    <a:cubicBezTo>
                      <a:pt x="743" y="500"/>
                      <a:pt x="736" y="500"/>
                      <a:pt x="729" y="500"/>
                    </a:cubicBezTo>
                    <a:cubicBezTo>
                      <a:pt x="346" y="500"/>
                      <a:pt x="24" y="806"/>
                      <a:pt x="13" y="1203"/>
                    </a:cubicBezTo>
                    <a:cubicBezTo>
                      <a:pt x="1" y="1608"/>
                      <a:pt x="310" y="1929"/>
                      <a:pt x="715" y="1953"/>
                    </a:cubicBezTo>
                    <a:cubicBezTo>
                      <a:pt x="726" y="1954"/>
                      <a:pt x="738" y="1954"/>
                      <a:pt x="749" y="1954"/>
                    </a:cubicBezTo>
                    <a:cubicBezTo>
                      <a:pt x="986" y="1954"/>
                      <a:pt x="1197" y="1837"/>
                      <a:pt x="1322" y="1656"/>
                    </a:cubicBezTo>
                    <a:cubicBezTo>
                      <a:pt x="1394" y="1667"/>
                      <a:pt x="1453" y="1679"/>
                      <a:pt x="1525" y="1679"/>
                    </a:cubicBezTo>
                    <a:cubicBezTo>
                      <a:pt x="1540" y="1680"/>
                      <a:pt x="1555" y="1680"/>
                      <a:pt x="1569" y="1680"/>
                    </a:cubicBezTo>
                    <a:cubicBezTo>
                      <a:pt x="1789" y="1680"/>
                      <a:pt x="1986" y="1598"/>
                      <a:pt x="2120" y="1453"/>
                    </a:cubicBezTo>
                    <a:cubicBezTo>
                      <a:pt x="2287" y="1310"/>
                      <a:pt x="2394" y="1096"/>
                      <a:pt x="2394" y="858"/>
                    </a:cubicBezTo>
                    <a:cubicBezTo>
                      <a:pt x="2430" y="608"/>
                      <a:pt x="2310" y="370"/>
                      <a:pt x="2108" y="203"/>
                    </a:cubicBezTo>
                    <a:cubicBezTo>
                      <a:pt x="1977" y="84"/>
                      <a:pt x="1798" y="12"/>
                      <a:pt x="1596" y="1"/>
                    </a:cubicBezTo>
                    <a:cubicBezTo>
                      <a:pt x="1586" y="0"/>
                      <a:pt x="1575" y="0"/>
                      <a:pt x="15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9" name="Google Shape;6039;p46"/>
              <p:cNvSpPr/>
              <p:nvPr/>
            </p:nvSpPr>
            <p:spPr>
              <a:xfrm>
                <a:off x="6131100" y="2334275"/>
                <a:ext cx="1552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3" extrusionOk="0">
                    <a:moveTo>
                      <a:pt x="284" y="1"/>
                    </a:moveTo>
                    <a:cubicBezTo>
                      <a:pt x="125" y="1"/>
                      <a:pt x="12" y="136"/>
                      <a:pt x="1" y="301"/>
                    </a:cubicBezTo>
                    <a:cubicBezTo>
                      <a:pt x="1" y="480"/>
                      <a:pt x="132" y="611"/>
                      <a:pt x="299" y="622"/>
                    </a:cubicBezTo>
                    <a:cubicBezTo>
                      <a:pt x="477" y="622"/>
                      <a:pt x="608" y="491"/>
                      <a:pt x="620" y="325"/>
                    </a:cubicBezTo>
                    <a:cubicBezTo>
                      <a:pt x="620" y="146"/>
                      <a:pt x="489" y="15"/>
                      <a:pt x="322" y="3"/>
                    </a:cubicBezTo>
                    <a:cubicBezTo>
                      <a:pt x="309" y="2"/>
                      <a:pt x="296" y="1"/>
                      <a:pt x="2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0" name="Google Shape;6040;p46"/>
              <p:cNvSpPr/>
              <p:nvPr/>
            </p:nvSpPr>
            <p:spPr>
              <a:xfrm>
                <a:off x="6303150" y="2530775"/>
                <a:ext cx="33375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89" extrusionOk="0">
                    <a:moveTo>
                      <a:pt x="650" y="0"/>
                    </a:moveTo>
                    <a:cubicBezTo>
                      <a:pt x="311" y="0"/>
                      <a:pt x="36" y="277"/>
                      <a:pt x="25" y="621"/>
                    </a:cubicBezTo>
                    <a:cubicBezTo>
                      <a:pt x="1" y="978"/>
                      <a:pt x="287" y="1275"/>
                      <a:pt x="644" y="1287"/>
                    </a:cubicBezTo>
                    <a:cubicBezTo>
                      <a:pt x="658" y="1288"/>
                      <a:pt x="671" y="1289"/>
                      <a:pt x="685" y="1289"/>
                    </a:cubicBezTo>
                    <a:cubicBezTo>
                      <a:pt x="1024" y="1289"/>
                      <a:pt x="1299" y="1011"/>
                      <a:pt x="1310" y="668"/>
                    </a:cubicBezTo>
                    <a:cubicBezTo>
                      <a:pt x="1334" y="311"/>
                      <a:pt x="1049" y="13"/>
                      <a:pt x="691" y="1"/>
                    </a:cubicBezTo>
                    <a:cubicBezTo>
                      <a:pt x="677" y="0"/>
                      <a:pt x="664" y="0"/>
                      <a:pt x="65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1" name="Google Shape;6041;p46"/>
              <p:cNvSpPr/>
              <p:nvPr/>
            </p:nvSpPr>
            <p:spPr>
              <a:xfrm>
                <a:off x="6210575" y="2660225"/>
                <a:ext cx="253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0" extrusionOk="0">
                    <a:moveTo>
                      <a:pt x="485" y="1"/>
                    </a:moveTo>
                    <a:cubicBezTo>
                      <a:pt x="228" y="1"/>
                      <a:pt x="13" y="218"/>
                      <a:pt x="13" y="479"/>
                    </a:cubicBezTo>
                    <a:cubicBezTo>
                      <a:pt x="1" y="741"/>
                      <a:pt x="227" y="979"/>
                      <a:pt x="489" y="979"/>
                    </a:cubicBezTo>
                    <a:cubicBezTo>
                      <a:pt x="497" y="979"/>
                      <a:pt x="504" y="979"/>
                      <a:pt x="512" y="979"/>
                    </a:cubicBezTo>
                    <a:cubicBezTo>
                      <a:pt x="776" y="979"/>
                      <a:pt x="1001" y="780"/>
                      <a:pt x="1001" y="503"/>
                    </a:cubicBezTo>
                    <a:cubicBezTo>
                      <a:pt x="1013" y="241"/>
                      <a:pt x="787" y="3"/>
                      <a:pt x="525" y="3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2" name="Google Shape;6042;p46"/>
              <p:cNvSpPr/>
              <p:nvPr/>
            </p:nvSpPr>
            <p:spPr>
              <a:xfrm>
                <a:off x="6527000" y="2530200"/>
                <a:ext cx="199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1" extrusionOk="0">
                    <a:moveTo>
                      <a:pt x="417" y="1"/>
                    </a:moveTo>
                    <a:cubicBezTo>
                      <a:pt x="191" y="1"/>
                      <a:pt x="12" y="179"/>
                      <a:pt x="0" y="394"/>
                    </a:cubicBezTo>
                    <a:cubicBezTo>
                      <a:pt x="0" y="620"/>
                      <a:pt x="155" y="798"/>
                      <a:pt x="381" y="810"/>
                    </a:cubicBezTo>
                    <a:cubicBezTo>
                      <a:pt x="607" y="810"/>
                      <a:pt x="786" y="644"/>
                      <a:pt x="798" y="417"/>
                    </a:cubicBezTo>
                    <a:cubicBezTo>
                      <a:pt x="798" y="203"/>
                      <a:pt x="631" y="24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3" name="Google Shape;6043;p46"/>
              <p:cNvSpPr/>
              <p:nvPr/>
            </p:nvSpPr>
            <p:spPr>
              <a:xfrm>
                <a:off x="6113850" y="2921000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3" y="1"/>
                    </a:moveTo>
                    <a:cubicBezTo>
                      <a:pt x="109" y="1"/>
                      <a:pt x="0" y="115"/>
                      <a:pt x="0" y="252"/>
                    </a:cubicBezTo>
                    <a:cubicBezTo>
                      <a:pt x="0" y="406"/>
                      <a:pt x="108" y="525"/>
                      <a:pt x="250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29" y="13"/>
                      <a:pt x="286" y="1"/>
                    </a:cubicBezTo>
                    <a:cubicBezTo>
                      <a:pt x="278" y="1"/>
                      <a:pt x="271" y="1"/>
                      <a:pt x="2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4" name="Google Shape;6044;p46"/>
              <p:cNvSpPr/>
              <p:nvPr/>
            </p:nvSpPr>
            <p:spPr>
              <a:xfrm>
                <a:off x="5842375" y="3197850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37" y="0"/>
                    </a:moveTo>
                    <a:cubicBezTo>
                      <a:pt x="263" y="0"/>
                      <a:pt x="25" y="203"/>
                      <a:pt x="13" y="488"/>
                    </a:cubicBezTo>
                    <a:cubicBezTo>
                      <a:pt x="1" y="774"/>
                      <a:pt x="215" y="1000"/>
                      <a:pt x="501" y="1012"/>
                    </a:cubicBezTo>
                    <a:cubicBezTo>
                      <a:pt x="508" y="1013"/>
                      <a:pt x="515" y="1013"/>
                      <a:pt x="522" y="1013"/>
                    </a:cubicBezTo>
                    <a:cubicBezTo>
                      <a:pt x="798" y="1013"/>
                      <a:pt x="1013" y="791"/>
                      <a:pt x="1025" y="524"/>
                    </a:cubicBezTo>
                    <a:cubicBezTo>
                      <a:pt x="1037" y="238"/>
                      <a:pt x="811" y="12"/>
                      <a:pt x="53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5" name="Google Shape;6045;p46"/>
              <p:cNvSpPr/>
              <p:nvPr/>
            </p:nvSpPr>
            <p:spPr>
              <a:xfrm>
                <a:off x="6146875" y="2367675"/>
                <a:ext cx="65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51" extrusionOk="0">
                    <a:moveTo>
                      <a:pt x="144" y="1"/>
                    </a:moveTo>
                    <a:cubicBezTo>
                      <a:pt x="84" y="1"/>
                      <a:pt x="25" y="48"/>
                      <a:pt x="1" y="120"/>
                    </a:cubicBezTo>
                    <a:cubicBezTo>
                      <a:pt x="1" y="191"/>
                      <a:pt x="61" y="251"/>
                      <a:pt x="120" y="251"/>
                    </a:cubicBezTo>
                    <a:cubicBezTo>
                      <a:pt x="203" y="251"/>
                      <a:pt x="263" y="191"/>
                      <a:pt x="263" y="132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6" name="Google Shape;6046;p46"/>
              <p:cNvSpPr/>
              <p:nvPr/>
            </p:nvSpPr>
            <p:spPr>
              <a:xfrm>
                <a:off x="5187850" y="216677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3" y="0"/>
                    </a:moveTo>
                    <a:cubicBezTo>
                      <a:pt x="524" y="0"/>
                      <a:pt x="405" y="36"/>
                      <a:pt x="310" y="95"/>
                    </a:cubicBezTo>
                    <a:cubicBezTo>
                      <a:pt x="143" y="191"/>
                      <a:pt x="24" y="369"/>
                      <a:pt x="12" y="595"/>
                    </a:cubicBezTo>
                    <a:cubicBezTo>
                      <a:pt x="0" y="941"/>
                      <a:pt x="262" y="1226"/>
                      <a:pt x="607" y="1226"/>
                    </a:cubicBezTo>
                    <a:cubicBezTo>
                      <a:pt x="615" y="1227"/>
                      <a:pt x="622" y="1227"/>
                      <a:pt x="629" y="1227"/>
                    </a:cubicBezTo>
                    <a:cubicBezTo>
                      <a:pt x="964" y="1227"/>
                      <a:pt x="1238" y="958"/>
                      <a:pt x="1238" y="631"/>
                    </a:cubicBezTo>
                    <a:cubicBezTo>
                      <a:pt x="1250" y="357"/>
                      <a:pt x="1072" y="119"/>
                      <a:pt x="822" y="36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7" name="Google Shape;6047;p46"/>
              <p:cNvSpPr/>
              <p:nvPr/>
            </p:nvSpPr>
            <p:spPr>
              <a:xfrm>
                <a:off x="5148850" y="2616825"/>
                <a:ext cx="128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74" y="0"/>
                    </a:moveTo>
                    <a:cubicBezTo>
                      <a:pt x="143" y="0"/>
                      <a:pt x="24" y="107"/>
                      <a:pt x="12" y="250"/>
                    </a:cubicBezTo>
                    <a:cubicBezTo>
                      <a:pt x="0" y="393"/>
                      <a:pt x="96" y="512"/>
                      <a:pt x="250" y="512"/>
                    </a:cubicBezTo>
                    <a:cubicBezTo>
                      <a:pt x="381" y="512"/>
                      <a:pt x="500" y="405"/>
                      <a:pt x="512" y="274"/>
                    </a:cubicBezTo>
                    <a:cubicBezTo>
                      <a:pt x="512" y="143"/>
                      <a:pt x="417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8" name="Google Shape;6048;p46"/>
              <p:cNvSpPr/>
              <p:nvPr/>
            </p:nvSpPr>
            <p:spPr>
              <a:xfrm>
                <a:off x="5429250" y="28617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0" y="1"/>
                    </a:moveTo>
                    <a:cubicBezTo>
                      <a:pt x="297" y="1"/>
                      <a:pt x="35" y="247"/>
                      <a:pt x="12" y="585"/>
                    </a:cubicBezTo>
                    <a:cubicBezTo>
                      <a:pt x="0" y="906"/>
                      <a:pt x="274" y="1192"/>
                      <a:pt x="595" y="1204"/>
                    </a:cubicBezTo>
                    <a:cubicBezTo>
                      <a:pt x="609" y="1205"/>
                      <a:pt x="622" y="1205"/>
                      <a:pt x="636" y="1205"/>
                    </a:cubicBezTo>
                    <a:cubicBezTo>
                      <a:pt x="951" y="1205"/>
                      <a:pt x="1204" y="941"/>
                      <a:pt x="1226" y="632"/>
                    </a:cubicBezTo>
                    <a:cubicBezTo>
                      <a:pt x="1238" y="299"/>
                      <a:pt x="964" y="13"/>
                      <a:pt x="643" y="1"/>
                    </a:cubicBezTo>
                    <a:cubicBezTo>
                      <a:pt x="635" y="1"/>
                      <a:pt x="628" y="1"/>
                      <a:pt x="62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9" name="Google Shape;6049;p46"/>
              <p:cNvSpPr/>
              <p:nvPr/>
            </p:nvSpPr>
            <p:spPr>
              <a:xfrm>
                <a:off x="5402150" y="2937350"/>
                <a:ext cx="25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3" extrusionOk="0">
                    <a:moveTo>
                      <a:pt x="495" y="1"/>
                    </a:moveTo>
                    <a:cubicBezTo>
                      <a:pt x="229" y="1"/>
                      <a:pt x="24" y="218"/>
                      <a:pt x="12" y="479"/>
                    </a:cubicBezTo>
                    <a:cubicBezTo>
                      <a:pt x="1" y="741"/>
                      <a:pt x="203" y="979"/>
                      <a:pt x="489" y="1002"/>
                    </a:cubicBezTo>
                    <a:cubicBezTo>
                      <a:pt x="496" y="1003"/>
                      <a:pt x="503" y="1003"/>
                      <a:pt x="510" y="1003"/>
                    </a:cubicBezTo>
                    <a:cubicBezTo>
                      <a:pt x="786" y="1003"/>
                      <a:pt x="1001" y="782"/>
                      <a:pt x="1013" y="526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1"/>
                      <a:pt x="49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0" name="Google Shape;6050;p46"/>
              <p:cNvSpPr/>
              <p:nvPr/>
            </p:nvSpPr>
            <p:spPr>
              <a:xfrm>
                <a:off x="4993475" y="276802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75" y="0"/>
                    </a:moveTo>
                    <a:cubicBezTo>
                      <a:pt x="357" y="0"/>
                      <a:pt x="36" y="318"/>
                      <a:pt x="24" y="715"/>
                    </a:cubicBezTo>
                    <a:cubicBezTo>
                      <a:pt x="0" y="1132"/>
                      <a:pt x="334" y="1477"/>
                      <a:pt x="738" y="1489"/>
                    </a:cubicBezTo>
                    <a:cubicBezTo>
                      <a:pt x="746" y="1489"/>
                      <a:pt x="753" y="1489"/>
                      <a:pt x="761" y="1489"/>
                    </a:cubicBezTo>
                    <a:cubicBezTo>
                      <a:pt x="1167" y="1489"/>
                      <a:pt x="1489" y="1172"/>
                      <a:pt x="1512" y="775"/>
                    </a:cubicBezTo>
                    <a:cubicBezTo>
                      <a:pt x="1524" y="358"/>
                      <a:pt x="1191" y="13"/>
                      <a:pt x="798" y="1"/>
                    </a:cubicBezTo>
                    <a:cubicBezTo>
                      <a:pt x="790" y="0"/>
                      <a:pt x="783" y="0"/>
                      <a:pt x="7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1" name="Google Shape;6051;p46"/>
              <p:cNvSpPr/>
              <p:nvPr/>
            </p:nvSpPr>
            <p:spPr>
              <a:xfrm>
                <a:off x="5001500" y="344995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74" y="0"/>
                    </a:moveTo>
                    <a:cubicBezTo>
                      <a:pt x="263" y="0"/>
                      <a:pt x="13" y="246"/>
                      <a:pt x="13" y="560"/>
                    </a:cubicBezTo>
                    <a:cubicBezTo>
                      <a:pt x="1" y="870"/>
                      <a:pt x="251" y="1132"/>
                      <a:pt x="560" y="1132"/>
                    </a:cubicBezTo>
                    <a:cubicBezTo>
                      <a:pt x="870" y="1132"/>
                      <a:pt x="1144" y="894"/>
                      <a:pt x="1144" y="584"/>
                    </a:cubicBezTo>
                    <a:cubicBezTo>
                      <a:pt x="1156" y="275"/>
                      <a:pt x="906" y="1"/>
                      <a:pt x="596" y="1"/>
                    </a:cubicBezTo>
                    <a:cubicBezTo>
                      <a:pt x="589" y="1"/>
                      <a:pt x="581" y="0"/>
                      <a:pt x="5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2" name="Google Shape;6052;p46"/>
              <p:cNvSpPr/>
              <p:nvPr/>
            </p:nvSpPr>
            <p:spPr>
              <a:xfrm>
                <a:off x="5044075" y="3435625"/>
                <a:ext cx="3305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0" extrusionOk="0">
                    <a:moveTo>
                      <a:pt x="649" y="1"/>
                    </a:moveTo>
                    <a:cubicBezTo>
                      <a:pt x="311" y="1"/>
                      <a:pt x="36" y="278"/>
                      <a:pt x="24" y="621"/>
                    </a:cubicBezTo>
                    <a:cubicBezTo>
                      <a:pt x="0" y="979"/>
                      <a:pt x="286" y="1276"/>
                      <a:pt x="643" y="1288"/>
                    </a:cubicBezTo>
                    <a:cubicBezTo>
                      <a:pt x="657" y="1289"/>
                      <a:pt x="671" y="1290"/>
                      <a:pt x="685" y="1290"/>
                    </a:cubicBezTo>
                    <a:cubicBezTo>
                      <a:pt x="1023" y="1290"/>
                      <a:pt x="1299" y="1012"/>
                      <a:pt x="1310" y="669"/>
                    </a:cubicBezTo>
                    <a:cubicBezTo>
                      <a:pt x="1322" y="312"/>
                      <a:pt x="1048" y="14"/>
                      <a:pt x="691" y="2"/>
                    </a:cubicBezTo>
                    <a:cubicBezTo>
                      <a:pt x="677" y="1"/>
                      <a:pt x="663" y="1"/>
                      <a:pt x="64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3" name="Google Shape;6053;p46"/>
              <p:cNvSpPr/>
              <p:nvPr/>
            </p:nvSpPr>
            <p:spPr>
              <a:xfrm>
                <a:off x="5088725" y="3505025"/>
                <a:ext cx="3545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4" extrusionOk="0">
                    <a:moveTo>
                      <a:pt x="727" y="0"/>
                    </a:moveTo>
                    <a:cubicBezTo>
                      <a:pt x="346" y="0"/>
                      <a:pt x="24" y="298"/>
                      <a:pt x="24" y="679"/>
                    </a:cubicBezTo>
                    <a:cubicBezTo>
                      <a:pt x="0" y="1048"/>
                      <a:pt x="298" y="1370"/>
                      <a:pt x="691" y="1394"/>
                    </a:cubicBezTo>
                    <a:cubicBezTo>
                      <a:pt x="698" y="1394"/>
                      <a:pt x="705" y="1394"/>
                      <a:pt x="712" y="1394"/>
                    </a:cubicBezTo>
                    <a:cubicBezTo>
                      <a:pt x="1073" y="1394"/>
                      <a:pt x="1394" y="1100"/>
                      <a:pt x="1405" y="715"/>
                    </a:cubicBezTo>
                    <a:cubicBezTo>
                      <a:pt x="1417" y="346"/>
                      <a:pt x="1119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4" name="Google Shape;6054;p46"/>
              <p:cNvSpPr/>
              <p:nvPr/>
            </p:nvSpPr>
            <p:spPr>
              <a:xfrm>
                <a:off x="6393650" y="3271075"/>
                <a:ext cx="295900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79" extrusionOk="0">
                    <a:moveTo>
                      <a:pt x="11835" y="0"/>
                    </a:moveTo>
                    <a:cubicBezTo>
                      <a:pt x="11835" y="0"/>
                      <a:pt x="10311" y="12"/>
                      <a:pt x="8406" y="357"/>
                    </a:cubicBezTo>
                    <a:cubicBezTo>
                      <a:pt x="6894" y="643"/>
                      <a:pt x="5120" y="1131"/>
                      <a:pt x="3679" y="2024"/>
                    </a:cubicBezTo>
                    <a:cubicBezTo>
                      <a:pt x="417" y="4036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799" y="7328"/>
                      <a:pt x="6358" y="6370"/>
                    </a:cubicBezTo>
                    <a:cubicBezTo>
                      <a:pt x="7037" y="5941"/>
                      <a:pt x="7692" y="5418"/>
                      <a:pt x="8275" y="4834"/>
                    </a:cubicBezTo>
                    <a:cubicBezTo>
                      <a:pt x="10454" y="2715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5" name="Google Shape;6055;p46"/>
              <p:cNvSpPr/>
              <p:nvPr/>
            </p:nvSpPr>
            <p:spPr>
              <a:xfrm>
                <a:off x="6599925" y="2924575"/>
                <a:ext cx="262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2" extrusionOk="0">
                    <a:moveTo>
                      <a:pt x="516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96" y="871"/>
                      <a:pt x="250" y="966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72" y="1049"/>
                      <a:pt x="608" y="1049"/>
                    </a:cubicBezTo>
                    <a:cubicBezTo>
                      <a:pt x="846" y="1001"/>
                      <a:pt x="1036" y="811"/>
                      <a:pt x="1036" y="549"/>
                    </a:cubicBezTo>
                    <a:cubicBezTo>
                      <a:pt x="1048" y="323"/>
                      <a:pt x="905" y="120"/>
                      <a:pt x="691" y="49"/>
                    </a:cubicBezTo>
                    <a:cubicBezTo>
                      <a:pt x="679" y="49"/>
                      <a:pt x="655" y="37"/>
                      <a:pt x="631" y="37"/>
                    </a:cubicBezTo>
                    <a:cubicBezTo>
                      <a:pt x="608" y="13"/>
                      <a:pt x="572" y="1"/>
                      <a:pt x="536" y="1"/>
                    </a:cubicBezTo>
                    <a:cubicBezTo>
                      <a:pt x="529" y="1"/>
                      <a:pt x="522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6" name="Google Shape;6056;p46"/>
              <p:cNvSpPr/>
              <p:nvPr/>
            </p:nvSpPr>
            <p:spPr>
              <a:xfrm>
                <a:off x="6830600" y="2221225"/>
                <a:ext cx="312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6" extrusionOk="0">
                    <a:moveTo>
                      <a:pt x="632" y="1"/>
                    </a:moveTo>
                    <a:cubicBezTo>
                      <a:pt x="513" y="1"/>
                      <a:pt x="417" y="25"/>
                      <a:pt x="310" y="84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30"/>
                      <a:pt x="263" y="1215"/>
                      <a:pt x="608" y="1215"/>
                    </a:cubicBezTo>
                    <a:cubicBezTo>
                      <a:pt x="615" y="1216"/>
                      <a:pt x="623" y="1216"/>
                      <a:pt x="630" y="1216"/>
                    </a:cubicBezTo>
                    <a:cubicBezTo>
                      <a:pt x="965" y="1216"/>
                      <a:pt x="1227" y="958"/>
                      <a:pt x="1227" y="620"/>
                    </a:cubicBezTo>
                    <a:cubicBezTo>
                      <a:pt x="1251" y="346"/>
                      <a:pt x="1072" y="120"/>
                      <a:pt x="810" y="25"/>
                    </a:cubicBezTo>
                    <a:cubicBezTo>
                      <a:pt x="751" y="13"/>
                      <a:pt x="691" y="1"/>
                      <a:pt x="6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7" name="Google Shape;6057;p46"/>
              <p:cNvSpPr/>
              <p:nvPr/>
            </p:nvSpPr>
            <p:spPr>
              <a:xfrm>
                <a:off x="6791325" y="2671300"/>
                <a:ext cx="1310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13" extrusionOk="0">
                    <a:moveTo>
                      <a:pt x="286" y="0"/>
                    </a:moveTo>
                    <a:cubicBezTo>
                      <a:pt x="155" y="0"/>
                      <a:pt x="36" y="107"/>
                      <a:pt x="24" y="238"/>
                    </a:cubicBezTo>
                    <a:cubicBezTo>
                      <a:pt x="0" y="393"/>
                      <a:pt x="107" y="512"/>
                      <a:pt x="262" y="512"/>
                    </a:cubicBezTo>
                    <a:cubicBezTo>
                      <a:pt x="393" y="512"/>
                      <a:pt x="512" y="405"/>
                      <a:pt x="524" y="274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8" name="Google Shape;6058;p46"/>
              <p:cNvSpPr/>
              <p:nvPr/>
            </p:nvSpPr>
            <p:spPr>
              <a:xfrm>
                <a:off x="6636225" y="282247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43" y="0"/>
                    </a:moveTo>
                    <a:cubicBezTo>
                      <a:pt x="347" y="0"/>
                      <a:pt x="36" y="313"/>
                      <a:pt x="13" y="704"/>
                    </a:cubicBezTo>
                    <a:cubicBezTo>
                      <a:pt x="1" y="1121"/>
                      <a:pt x="334" y="1466"/>
                      <a:pt x="727" y="1490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56" y="1490"/>
                      <a:pt x="1489" y="1162"/>
                      <a:pt x="1501" y="775"/>
                    </a:cubicBezTo>
                    <a:cubicBezTo>
                      <a:pt x="1525" y="359"/>
                      <a:pt x="1191" y="13"/>
                      <a:pt x="787" y="2"/>
                    </a:cubicBezTo>
                    <a:cubicBezTo>
                      <a:pt x="772" y="1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9" name="Google Shape;6059;p46"/>
              <p:cNvSpPr/>
              <p:nvPr/>
            </p:nvSpPr>
            <p:spPr>
              <a:xfrm>
                <a:off x="6643975" y="35041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57" y="0"/>
                    </a:moveTo>
                    <a:cubicBezTo>
                      <a:pt x="264" y="0"/>
                      <a:pt x="24" y="253"/>
                      <a:pt x="24" y="549"/>
                    </a:cubicBezTo>
                    <a:cubicBezTo>
                      <a:pt x="0" y="859"/>
                      <a:pt x="262" y="1133"/>
                      <a:pt x="572" y="1133"/>
                    </a:cubicBezTo>
                    <a:cubicBezTo>
                      <a:pt x="579" y="1133"/>
                      <a:pt x="586" y="1133"/>
                      <a:pt x="593" y="1133"/>
                    </a:cubicBezTo>
                    <a:cubicBezTo>
                      <a:pt x="894" y="1133"/>
                      <a:pt x="1155" y="887"/>
                      <a:pt x="1155" y="573"/>
                    </a:cubicBezTo>
                    <a:cubicBezTo>
                      <a:pt x="1167" y="264"/>
                      <a:pt x="917" y="14"/>
                      <a:pt x="596" y="2"/>
                    </a:cubicBezTo>
                    <a:cubicBezTo>
                      <a:pt x="583" y="1"/>
                      <a:pt x="570" y="0"/>
                      <a:pt x="5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0" name="Google Shape;6060;p46"/>
              <p:cNvSpPr/>
              <p:nvPr/>
            </p:nvSpPr>
            <p:spPr>
              <a:xfrm>
                <a:off x="6686550" y="3489825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10" y="1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22" y="311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1" name="Google Shape;6061;p46"/>
              <p:cNvSpPr/>
              <p:nvPr/>
            </p:nvSpPr>
            <p:spPr>
              <a:xfrm>
                <a:off x="6731175" y="355950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27" y="0"/>
                    </a:moveTo>
                    <a:cubicBezTo>
                      <a:pt x="358" y="0"/>
                      <a:pt x="25" y="286"/>
                      <a:pt x="13" y="667"/>
                    </a:cubicBezTo>
                    <a:cubicBezTo>
                      <a:pt x="1" y="1036"/>
                      <a:pt x="299" y="1370"/>
                      <a:pt x="680" y="1381"/>
                    </a:cubicBezTo>
                    <a:cubicBezTo>
                      <a:pt x="687" y="1382"/>
                      <a:pt x="694" y="1382"/>
                      <a:pt x="702" y="1382"/>
                    </a:cubicBezTo>
                    <a:cubicBezTo>
                      <a:pt x="1073" y="1382"/>
                      <a:pt x="1382" y="1088"/>
                      <a:pt x="1394" y="715"/>
                    </a:cubicBezTo>
                    <a:cubicBezTo>
                      <a:pt x="1418" y="346"/>
                      <a:pt x="1120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2" name="Google Shape;6062;p46"/>
              <p:cNvSpPr/>
              <p:nvPr/>
            </p:nvSpPr>
            <p:spPr>
              <a:xfrm>
                <a:off x="1417125" y="3708900"/>
                <a:ext cx="320000" cy="1563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3" extrusionOk="0">
                    <a:moveTo>
                      <a:pt x="4421" y="4942"/>
                    </a:moveTo>
                    <a:cubicBezTo>
                      <a:pt x="4428" y="4942"/>
                      <a:pt x="4435" y="4942"/>
                      <a:pt x="4442" y="4942"/>
                    </a:cubicBezTo>
                    <a:cubicBezTo>
                      <a:pt x="4632" y="4942"/>
                      <a:pt x="4787" y="5109"/>
                      <a:pt x="4763" y="5300"/>
                    </a:cubicBezTo>
                    <a:cubicBezTo>
                      <a:pt x="4763" y="5494"/>
                      <a:pt x="4609" y="5634"/>
                      <a:pt x="4428" y="5634"/>
                    </a:cubicBezTo>
                    <a:cubicBezTo>
                      <a:pt x="4421" y="5634"/>
                      <a:pt x="4413" y="5633"/>
                      <a:pt x="4406" y="5633"/>
                    </a:cubicBezTo>
                    <a:cubicBezTo>
                      <a:pt x="4227" y="5621"/>
                      <a:pt x="4085" y="5466"/>
                      <a:pt x="4085" y="5276"/>
                    </a:cubicBezTo>
                    <a:cubicBezTo>
                      <a:pt x="4085" y="5092"/>
                      <a:pt x="4239" y="4942"/>
                      <a:pt x="4421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94" y="632"/>
                    </a:cubicBezTo>
                    <a:cubicBezTo>
                      <a:pt x="2846" y="2109"/>
                      <a:pt x="1" y="6062"/>
                      <a:pt x="1" y="6062"/>
                    </a:cubicBezTo>
                    <a:cubicBezTo>
                      <a:pt x="1" y="6062"/>
                      <a:pt x="1223" y="6252"/>
                      <a:pt x="2889" y="6252"/>
                    </a:cubicBezTo>
                    <a:cubicBezTo>
                      <a:pt x="4529" y="6252"/>
                      <a:pt x="6599" y="6068"/>
                      <a:pt x="8359" y="5335"/>
                    </a:cubicBezTo>
                    <a:cubicBezTo>
                      <a:pt x="8740" y="5169"/>
                      <a:pt x="9097" y="4990"/>
                      <a:pt x="9430" y="4799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14" y="25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3" name="Google Shape;6063;p46"/>
              <p:cNvSpPr/>
              <p:nvPr/>
            </p:nvSpPr>
            <p:spPr>
              <a:xfrm>
                <a:off x="1082575" y="3344000"/>
                <a:ext cx="279500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0" h="8354" extrusionOk="0">
                    <a:moveTo>
                      <a:pt x="0" y="0"/>
                    </a:moveTo>
                    <a:cubicBezTo>
                      <a:pt x="0" y="0"/>
                      <a:pt x="1036" y="2512"/>
                      <a:pt x="2834" y="4739"/>
                    </a:cubicBezTo>
                    <a:cubicBezTo>
                      <a:pt x="3441" y="5489"/>
                      <a:pt x="4143" y="6203"/>
                      <a:pt x="4929" y="6775"/>
                    </a:cubicBezTo>
                    <a:cubicBezTo>
                      <a:pt x="6712" y="8077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20" y="6668"/>
                      <a:pt x="10085" y="4977"/>
                    </a:cubicBezTo>
                    <a:cubicBezTo>
                      <a:pt x="9608" y="4203"/>
                      <a:pt x="8918" y="3382"/>
                      <a:pt x="7953" y="2667"/>
                    </a:cubicBezTo>
                    <a:cubicBezTo>
                      <a:pt x="4858" y="40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4" name="Google Shape;6064;p46"/>
              <p:cNvSpPr/>
              <p:nvPr/>
            </p:nvSpPr>
            <p:spPr>
              <a:xfrm>
                <a:off x="597975" y="3680675"/>
                <a:ext cx="382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4" extrusionOk="0">
                    <a:moveTo>
                      <a:pt x="7918" y="0"/>
                    </a:moveTo>
                    <a:cubicBezTo>
                      <a:pt x="7643" y="0"/>
                      <a:pt x="7368" y="11"/>
                      <a:pt x="7097" y="35"/>
                    </a:cubicBezTo>
                    <a:cubicBezTo>
                      <a:pt x="3596" y="344"/>
                      <a:pt x="1787" y="2654"/>
                      <a:pt x="1501" y="3023"/>
                    </a:cubicBezTo>
                    <a:cubicBezTo>
                      <a:pt x="1489" y="2642"/>
                      <a:pt x="1179" y="2321"/>
                      <a:pt x="786" y="2309"/>
                    </a:cubicBezTo>
                    <a:cubicBezTo>
                      <a:pt x="779" y="2309"/>
                      <a:pt x="772" y="2309"/>
                      <a:pt x="764" y="2309"/>
                    </a:cubicBezTo>
                    <a:cubicBezTo>
                      <a:pt x="357" y="2309"/>
                      <a:pt x="24" y="2626"/>
                      <a:pt x="13" y="3035"/>
                    </a:cubicBezTo>
                    <a:cubicBezTo>
                      <a:pt x="1" y="3452"/>
                      <a:pt x="322" y="3797"/>
                      <a:pt x="739" y="3809"/>
                    </a:cubicBezTo>
                    <a:cubicBezTo>
                      <a:pt x="754" y="3810"/>
                      <a:pt x="769" y="3810"/>
                      <a:pt x="784" y="3810"/>
                    </a:cubicBezTo>
                    <a:cubicBezTo>
                      <a:pt x="1168" y="3810"/>
                      <a:pt x="1478" y="3520"/>
                      <a:pt x="1513" y="3131"/>
                    </a:cubicBezTo>
                    <a:cubicBezTo>
                      <a:pt x="1788" y="3417"/>
                      <a:pt x="3698" y="5154"/>
                      <a:pt x="6787" y="5154"/>
                    </a:cubicBezTo>
                    <a:cubicBezTo>
                      <a:pt x="7033" y="5154"/>
                      <a:pt x="7288" y="5143"/>
                      <a:pt x="7549" y="5119"/>
                    </a:cubicBezTo>
                    <a:cubicBezTo>
                      <a:pt x="11359" y="4785"/>
                      <a:pt x="15288" y="1880"/>
                      <a:pt x="15288" y="1880"/>
                    </a:cubicBezTo>
                    <a:cubicBezTo>
                      <a:pt x="15288" y="1880"/>
                      <a:pt x="11518" y="0"/>
                      <a:pt x="79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5" name="Google Shape;6065;p46"/>
              <p:cNvSpPr/>
              <p:nvPr/>
            </p:nvSpPr>
            <p:spPr>
              <a:xfrm>
                <a:off x="1155500" y="4167300"/>
                <a:ext cx="294400" cy="1903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5" extrusionOk="0">
                    <a:moveTo>
                      <a:pt x="11775" y="1"/>
                    </a:moveTo>
                    <a:cubicBezTo>
                      <a:pt x="11775" y="1"/>
                      <a:pt x="6894" y="37"/>
                      <a:pt x="3655" y="2061"/>
                    </a:cubicBezTo>
                    <a:cubicBezTo>
                      <a:pt x="393" y="4085"/>
                      <a:pt x="0" y="7323"/>
                      <a:pt x="0" y="7323"/>
                    </a:cubicBezTo>
                    <a:cubicBezTo>
                      <a:pt x="0" y="7323"/>
                      <a:pt x="832" y="7614"/>
                      <a:pt x="2087" y="7614"/>
                    </a:cubicBezTo>
                    <a:cubicBezTo>
                      <a:pt x="3252" y="7614"/>
                      <a:pt x="4781" y="7363"/>
                      <a:pt x="6346" y="6394"/>
                    </a:cubicBezTo>
                    <a:cubicBezTo>
                      <a:pt x="9596" y="4370"/>
                      <a:pt x="11775" y="1"/>
                      <a:pt x="117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6" name="Google Shape;6066;p46"/>
              <p:cNvSpPr/>
              <p:nvPr/>
            </p:nvSpPr>
            <p:spPr>
              <a:xfrm>
                <a:off x="1451050" y="4198550"/>
                <a:ext cx="223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1" extrusionOk="0">
                    <a:moveTo>
                      <a:pt x="444" y="0"/>
                    </a:moveTo>
                    <a:cubicBezTo>
                      <a:pt x="215" y="0"/>
                      <a:pt x="13" y="187"/>
                      <a:pt x="13" y="418"/>
                    </a:cubicBezTo>
                    <a:cubicBezTo>
                      <a:pt x="1" y="656"/>
                      <a:pt x="191" y="870"/>
                      <a:pt x="430" y="870"/>
                    </a:cubicBezTo>
                    <a:cubicBezTo>
                      <a:pt x="437" y="871"/>
                      <a:pt x="444" y="871"/>
                      <a:pt x="451" y="871"/>
                    </a:cubicBezTo>
                    <a:cubicBezTo>
                      <a:pt x="680" y="871"/>
                      <a:pt x="882" y="684"/>
                      <a:pt x="882" y="453"/>
                    </a:cubicBezTo>
                    <a:cubicBezTo>
                      <a:pt x="894" y="215"/>
                      <a:pt x="703" y="1"/>
                      <a:pt x="465" y="1"/>
                    </a:cubicBezTo>
                    <a:cubicBezTo>
                      <a:pt x="458" y="1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7" name="Google Shape;6067;p46"/>
              <p:cNvSpPr/>
              <p:nvPr/>
            </p:nvSpPr>
            <p:spPr>
              <a:xfrm>
                <a:off x="1067075" y="3997625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8" y="1"/>
                    </a:moveTo>
                    <a:cubicBezTo>
                      <a:pt x="1223" y="1"/>
                      <a:pt x="926" y="212"/>
                      <a:pt x="787" y="513"/>
                    </a:cubicBezTo>
                    <a:lnTo>
                      <a:pt x="763" y="513"/>
                    </a:lnTo>
                    <a:cubicBezTo>
                      <a:pt x="755" y="513"/>
                      <a:pt x="748" y="513"/>
                      <a:pt x="740" y="513"/>
                    </a:cubicBezTo>
                    <a:cubicBezTo>
                      <a:pt x="346" y="513"/>
                      <a:pt x="36" y="818"/>
                      <a:pt x="13" y="1216"/>
                    </a:cubicBezTo>
                    <a:cubicBezTo>
                      <a:pt x="1" y="1609"/>
                      <a:pt x="310" y="1942"/>
                      <a:pt x="715" y="1954"/>
                    </a:cubicBezTo>
                    <a:cubicBezTo>
                      <a:pt x="728" y="1954"/>
                      <a:pt x="740" y="1955"/>
                      <a:pt x="753" y="1955"/>
                    </a:cubicBezTo>
                    <a:cubicBezTo>
                      <a:pt x="1009" y="1955"/>
                      <a:pt x="1210" y="1839"/>
                      <a:pt x="1346" y="1668"/>
                    </a:cubicBezTo>
                    <a:cubicBezTo>
                      <a:pt x="1418" y="1692"/>
                      <a:pt x="1477" y="1704"/>
                      <a:pt x="1549" y="1704"/>
                    </a:cubicBezTo>
                    <a:cubicBezTo>
                      <a:pt x="1564" y="1705"/>
                      <a:pt x="1579" y="1705"/>
                      <a:pt x="1593" y="1705"/>
                    </a:cubicBezTo>
                    <a:cubicBezTo>
                      <a:pt x="1814" y="1705"/>
                      <a:pt x="2010" y="1623"/>
                      <a:pt x="2144" y="1478"/>
                    </a:cubicBezTo>
                    <a:cubicBezTo>
                      <a:pt x="2311" y="1335"/>
                      <a:pt x="2418" y="1120"/>
                      <a:pt x="2418" y="882"/>
                    </a:cubicBezTo>
                    <a:cubicBezTo>
                      <a:pt x="2430" y="620"/>
                      <a:pt x="2311" y="382"/>
                      <a:pt x="2120" y="216"/>
                    </a:cubicBezTo>
                    <a:cubicBezTo>
                      <a:pt x="1977" y="97"/>
                      <a:pt x="1799" y="25"/>
                      <a:pt x="1596" y="1"/>
                    </a:cubicBezTo>
                    <a:cubicBezTo>
                      <a:pt x="1587" y="1"/>
                      <a:pt x="1577" y="1"/>
                      <a:pt x="15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8" name="Google Shape;6068;p46"/>
              <p:cNvSpPr/>
              <p:nvPr/>
            </p:nvSpPr>
            <p:spPr>
              <a:xfrm>
                <a:off x="1148950" y="38140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0"/>
                    </a:moveTo>
                    <a:cubicBezTo>
                      <a:pt x="155" y="0"/>
                      <a:pt x="0" y="131"/>
                      <a:pt x="0" y="298"/>
                    </a:cubicBezTo>
                    <a:cubicBezTo>
                      <a:pt x="0" y="476"/>
                      <a:pt x="131" y="607"/>
                      <a:pt x="298" y="619"/>
                    </a:cubicBezTo>
                    <a:cubicBezTo>
                      <a:pt x="476" y="619"/>
                      <a:pt x="607" y="488"/>
                      <a:pt x="631" y="322"/>
                    </a:cubicBezTo>
                    <a:cubicBezTo>
                      <a:pt x="631" y="143"/>
                      <a:pt x="488" y="12"/>
                      <a:pt x="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9" name="Google Shape;6069;p46"/>
              <p:cNvSpPr/>
              <p:nvPr/>
            </p:nvSpPr>
            <p:spPr>
              <a:xfrm>
                <a:off x="1321275" y="4010725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58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7" y="1287"/>
                      <a:pt x="632" y="1299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8"/>
                      <a:pt x="1311" y="668"/>
                    </a:cubicBezTo>
                    <a:cubicBezTo>
                      <a:pt x="1322" y="311"/>
                      <a:pt x="1037" y="13"/>
                      <a:pt x="680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0" name="Google Shape;6070;p46"/>
              <p:cNvSpPr/>
              <p:nvPr/>
            </p:nvSpPr>
            <p:spPr>
              <a:xfrm>
                <a:off x="1228725" y="4140200"/>
                <a:ext cx="253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1" extrusionOk="0">
                    <a:moveTo>
                      <a:pt x="492" y="1"/>
                    </a:moveTo>
                    <a:cubicBezTo>
                      <a:pt x="238" y="1"/>
                      <a:pt x="12" y="222"/>
                      <a:pt x="12" y="478"/>
                    </a:cubicBezTo>
                    <a:cubicBezTo>
                      <a:pt x="0" y="751"/>
                      <a:pt x="214" y="990"/>
                      <a:pt x="488" y="990"/>
                    </a:cubicBezTo>
                    <a:cubicBezTo>
                      <a:pt x="495" y="990"/>
                      <a:pt x="501" y="990"/>
                      <a:pt x="508" y="990"/>
                    </a:cubicBezTo>
                    <a:cubicBezTo>
                      <a:pt x="761" y="990"/>
                      <a:pt x="977" y="769"/>
                      <a:pt x="988" y="513"/>
                    </a:cubicBezTo>
                    <a:cubicBezTo>
                      <a:pt x="1012" y="240"/>
                      <a:pt x="786" y="1"/>
                      <a:pt x="512" y="1"/>
                    </a:cubicBezTo>
                    <a:cubicBezTo>
                      <a:pt x="505" y="1"/>
                      <a:pt x="499" y="1"/>
                      <a:pt x="49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1" name="Google Shape;6071;p46"/>
              <p:cNvSpPr/>
              <p:nvPr/>
            </p:nvSpPr>
            <p:spPr>
              <a:xfrm>
                <a:off x="1544525" y="4010450"/>
                <a:ext cx="199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1" y="381"/>
                    </a:cubicBezTo>
                    <a:cubicBezTo>
                      <a:pt x="1" y="607"/>
                      <a:pt x="167" y="786"/>
                      <a:pt x="382" y="798"/>
                    </a:cubicBezTo>
                    <a:cubicBezTo>
                      <a:pt x="608" y="798"/>
                      <a:pt x="798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2" name="Google Shape;6072;p46"/>
              <p:cNvSpPr/>
              <p:nvPr/>
            </p:nvSpPr>
            <p:spPr>
              <a:xfrm>
                <a:off x="1131375" y="4400675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0"/>
                    </a:moveTo>
                    <a:cubicBezTo>
                      <a:pt x="144" y="0"/>
                      <a:pt x="24" y="107"/>
                      <a:pt x="1" y="250"/>
                    </a:cubicBezTo>
                    <a:cubicBezTo>
                      <a:pt x="1" y="405"/>
                      <a:pt x="108" y="524"/>
                      <a:pt x="263" y="536"/>
                    </a:cubicBezTo>
                    <a:cubicBezTo>
                      <a:pt x="417" y="536"/>
                      <a:pt x="536" y="417"/>
                      <a:pt x="536" y="286"/>
                    </a:cubicBezTo>
                    <a:cubicBezTo>
                      <a:pt x="536" y="131"/>
                      <a:pt x="441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3" name="Google Shape;6073;p46"/>
              <p:cNvSpPr/>
              <p:nvPr/>
            </p:nvSpPr>
            <p:spPr>
              <a:xfrm>
                <a:off x="1165025" y="384792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72" y="0"/>
                      <a:pt x="12" y="60"/>
                      <a:pt x="12" y="120"/>
                    </a:cubicBezTo>
                    <a:cubicBezTo>
                      <a:pt x="0" y="191"/>
                      <a:pt x="60" y="251"/>
                      <a:pt x="131" y="251"/>
                    </a:cubicBezTo>
                    <a:cubicBezTo>
                      <a:pt x="202" y="251"/>
                      <a:pt x="262" y="191"/>
                      <a:pt x="262" y="131"/>
                    </a:cubicBezTo>
                    <a:cubicBezTo>
                      <a:pt x="262" y="60"/>
                      <a:pt x="202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4" name="Google Shape;6074;p46"/>
              <p:cNvSpPr/>
              <p:nvPr/>
            </p:nvSpPr>
            <p:spPr>
              <a:xfrm>
                <a:off x="2725925" y="3398475"/>
                <a:ext cx="279225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8342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22" y="4727"/>
                    </a:cubicBezTo>
                    <a:cubicBezTo>
                      <a:pt x="3429" y="5489"/>
                      <a:pt x="4132" y="6203"/>
                      <a:pt x="4918" y="6763"/>
                    </a:cubicBezTo>
                    <a:cubicBezTo>
                      <a:pt x="6693" y="8065"/>
                      <a:pt x="8496" y="8342"/>
                      <a:pt x="9707" y="8342"/>
                    </a:cubicBezTo>
                    <a:cubicBezTo>
                      <a:pt x="10598" y="8342"/>
                      <a:pt x="11169" y="8192"/>
                      <a:pt x="11169" y="8192"/>
                    </a:cubicBezTo>
                    <a:cubicBezTo>
                      <a:pt x="11169" y="8192"/>
                      <a:pt x="11097" y="6668"/>
                      <a:pt x="10073" y="4965"/>
                    </a:cubicBezTo>
                    <a:cubicBezTo>
                      <a:pt x="9597" y="4191"/>
                      <a:pt x="8906" y="3370"/>
                      <a:pt x="7942" y="2655"/>
                    </a:cubicBezTo>
                    <a:cubicBezTo>
                      <a:pt x="4846" y="39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5" name="Google Shape;6075;p46"/>
              <p:cNvSpPr/>
              <p:nvPr/>
            </p:nvSpPr>
            <p:spPr>
              <a:xfrm>
                <a:off x="2240750" y="3734600"/>
                <a:ext cx="3819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5152" extrusionOk="0">
                    <a:moveTo>
                      <a:pt x="7894" y="0"/>
                    </a:moveTo>
                    <a:cubicBezTo>
                      <a:pt x="7627" y="0"/>
                      <a:pt x="7360" y="11"/>
                      <a:pt x="7096" y="33"/>
                    </a:cubicBezTo>
                    <a:cubicBezTo>
                      <a:pt x="3596" y="342"/>
                      <a:pt x="1786" y="2652"/>
                      <a:pt x="1500" y="3021"/>
                    </a:cubicBezTo>
                    <a:cubicBezTo>
                      <a:pt x="1489" y="2640"/>
                      <a:pt x="1167" y="2331"/>
                      <a:pt x="786" y="2307"/>
                    </a:cubicBezTo>
                    <a:cubicBezTo>
                      <a:pt x="779" y="2307"/>
                      <a:pt x="772" y="2307"/>
                      <a:pt x="764" y="2307"/>
                    </a:cubicBezTo>
                    <a:cubicBezTo>
                      <a:pt x="357" y="2307"/>
                      <a:pt x="24" y="2636"/>
                      <a:pt x="12" y="3045"/>
                    </a:cubicBezTo>
                    <a:cubicBezTo>
                      <a:pt x="0" y="3474"/>
                      <a:pt x="322" y="3819"/>
                      <a:pt x="727" y="3831"/>
                    </a:cubicBezTo>
                    <a:cubicBezTo>
                      <a:pt x="734" y="3831"/>
                      <a:pt x="742" y="3831"/>
                      <a:pt x="750" y="3831"/>
                    </a:cubicBezTo>
                    <a:cubicBezTo>
                      <a:pt x="1144" y="3831"/>
                      <a:pt x="1454" y="3537"/>
                      <a:pt x="1500" y="3140"/>
                    </a:cubicBezTo>
                    <a:cubicBezTo>
                      <a:pt x="1787" y="3416"/>
                      <a:pt x="3697" y="5152"/>
                      <a:pt x="6777" y="5152"/>
                    </a:cubicBezTo>
                    <a:cubicBezTo>
                      <a:pt x="7023" y="5152"/>
                      <a:pt x="7276" y="5141"/>
                      <a:pt x="7537" y="5117"/>
                    </a:cubicBezTo>
                    <a:cubicBezTo>
                      <a:pt x="11347" y="4784"/>
                      <a:pt x="15276" y="1878"/>
                      <a:pt x="15276" y="1878"/>
                    </a:cubicBezTo>
                    <a:cubicBezTo>
                      <a:pt x="15276" y="1878"/>
                      <a:pt x="11499" y="0"/>
                      <a:pt x="789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6" name="Google Shape;6076;p46"/>
              <p:cNvSpPr/>
              <p:nvPr/>
            </p:nvSpPr>
            <p:spPr>
              <a:xfrm>
                <a:off x="1757050" y="4155650"/>
                <a:ext cx="3176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8" extrusionOk="0">
                    <a:moveTo>
                      <a:pt x="10173" y="0"/>
                    </a:moveTo>
                    <a:cubicBezTo>
                      <a:pt x="8483" y="0"/>
                      <a:pt x="6237" y="190"/>
                      <a:pt x="4370" y="1003"/>
                    </a:cubicBezTo>
                    <a:cubicBezTo>
                      <a:pt x="858" y="2539"/>
                      <a:pt x="1" y="5694"/>
                      <a:pt x="1" y="5694"/>
                    </a:cubicBezTo>
                    <a:cubicBezTo>
                      <a:pt x="1" y="5694"/>
                      <a:pt x="1280" y="6367"/>
                      <a:pt x="3170" y="6367"/>
                    </a:cubicBezTo>
                    <a:cubicBezTo>
                      <a:pt x="4122" y="6367"/>
                      <a:pt x="5229" y="6196"/>
                      <a:pt x="6406" y="5682"/>
                    </a:cubicBezTo>
                    <a:cubicBezTo>
                      <a:pt x="9919" y="4146"/>
                      <a:pt x="12705" y="145"/>
                      <a:pt x="12705" y="145"/>
                    </a:cubicBezTo>
                    <a:cubicBezTo>
                      <a:pt x="12705" y="145"/>
                      <a:pt x="11652" y="0"/>
                      <a:pt x="101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7" name="Google Shape;6077;p46"/>
              <p:cNvSpPr/>
              <p:nvPr/>
            </p:nvSpPr>
            <p:spPr>
              <a:xfrm>
                <a:off x="2798250" y="422177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1"/>
                    </a:moveTo>
                    <a:lnTo>
                      <a:pt x="11788" y="1"/>
                    </a:lnTo>
                    <a:cubicBezTo>
                      <a:pt x="11788" y="1"/>
                      <a:pt x="6894" y="25"/>
                      <a:pt x="3656" y="2049"/>
                    </a:cubicBezTo>
                    <a:cubicBezTo>
                      <a:pt x="394" y="4073"/>
                      <a:pt x="1" y="7323"/>
                      <a:pt x="1" y="7323"/>
                    </a:cubicBezTo>
                    <a:cubicBezTo>
                      <a:pt x="1" y="7323"/>
                      <a:pt x="828" y="7613"/>
                      <a:pt x="2077" y="7613"/>
                    </a:cubicBezTo>
                    <a:cubicBezTo>
                      <a:pt x="3243" y="7613"/>
                      <a:pt x="4777" y="7360"/>
                      <a:pt x="6347" y="6382"/>
                    </a:cubicBezTo>
                    <a:cubicBezTo>
                      <a:pt x="9609" y="4358"/>
                      <a:pt x="11788" y="1"/>
                      <a:pt x="117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8" name="Google Shape;6078;p46"/>
              <p:cNvSpPr/>
              <p:nvPr/>
            </p:nvSpPr>
            <p:spPr>
              <a:xfrm>
                <a:off x="1617750" y="44048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16" y="1"/>
                    </a:moveTo>
                    <a:cubicBezTo>
                      <a:pt x="239" y="1"/>
                      <a:pt x="0" y="234"/>
                      <a:pt x="0" y="501"/>
                    </a:cubicBezTo>
                    <a:cubicBezTo>
                      <a:pt x="0" y="692"/>
                      <a:pt x="108" y="858"/>
                      <a:pt x="251" y="965"/>
                    </a:cubicBezTo>
                    <a:cubicBezTo>
                      <a:pt x="334" y="1013"/>
                      <a:pt x="417" y="1061"/>
                      <a:pt x="512" y="1061"/>
                    </a:cubicBezTo>
                    <a:cubicBezTo>
                      <a:pt x="536" y="1061"/>
                      <a:pt x="584" y="1037"/>
                      <a:pt x="608" y="1037"/>
                    </a:cubicBezTo>
                    <a:cubicBezTo>
                      <a:pt x="846" y="1001"/>
                      <a:pt x="1036" y="799"/>
                      <a:pt x="1036" y="549"/>
                    </a:cubicBezTo>
                    <a:cubicBezTo>
                      <a:pt x="1048" y="311"/>
                      <a:pt x="893" y="120"/>
                      <a:pt x="703" y="49"/>
                    </a:cubicBezTo>
                    <a:cubicBezTo>
                      <a:pt x="691" y="49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9" name="Google Shape;6079;p46"/>
              <p:cNvSpPr/>
              <p:nvPr/>
            </p:nvSpPr>
            <p:spPr>
              <a:xfrm>
                <a:off x="3093825" y="4253025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44" y="0"/>
                    </a:moveTo>
                    <a:cubicBezTo>
                      <a:pt x="214" y="0"/>
                      <a:pt x="12" y="187"/>
                      <a:pt x="12" y="418"/>
                    </a:cubicBezTo>
                    <a:cubicBezTo>
                      <a:pt x="1" y="656"/>
                      <a:pt x="191" y="858"/>
                      <a:pt x="429" y="858"/>
                    </a:cubicBezTo>
                    <a:cubicBezTo>
                      <a:pt x="442" y="859"/>
                      <a:pt x="455" y="860"/>
                      <a:pt x="467" y="860"/>
                    </a:cubicBezTo>
                    <a:cubicBezTo>
                      <a:pt x="690" y="860"/>
                      <a:pt x="882" y="667"/>
                      <a:pt x="882" y="441"/>
                    </a:cubicBezTo>
                    <a:cubicBezTo>
                      <a:pt x="894" y="203"/>
                      <a:pt x="703" y="1"/>
                      <a:pt x="465" y="1"/>
                    </a:cubicBezTo>
                    <a:cubicBezTo>
                      <a:pt x="458" y="0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0" name="Google Shape;6080;p46"/>
              <p:cNvSpPr/>
              <p:nvPr/>
            </p:nvSpPr>
            <p:spPr>
              <a:xfrm>
                <a:off x="2709850" y="4052100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6" y="1"/>
                    </a:moveTo>
                    <a:cubicBezTo>
                      <a:pt x="1221" y="1"/>
                      <a:pt x="914" y="200"/>
                      <a:pt x="786" y="501"/>
                    </a:cubicBezTo>
                    <a:lnTo>
                      <a:pt x="763" y="501"/>
                    </a:lnTo>
                    <a:cubicBezTo>
                      <a:pt x="755" y="501"/>
                      <a:pt x="747" y="501"/>
                      <a:pt x="740" y="501"/>
                    </a:cubicBezTo>
                    <a:cubicBezTo>
                      <a:pt x="345" y="501"/>
                      <a:pt x="24" y="806"/>
                      <a:pt x="12" y="1204"/>
                    </a:cubicBezTo>
                    <a:cubicBezTo>
                      <a:pt x="1" y="1608"/>
                      <a:pt x="310" y="1930"/>
                      <a:pt x="715" y="1954"/>
                    </a:cubicBezTo>
                    <a:cubicBezTo>
                      <a:pt x="726" y="1954"/>
                      <a:pt x="738" y="1955"/>
                      <a:pt x="749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4" y="1668"/>
                      <a:pt x="1453" y="1680"/>
                      <a:pt x="1536" y="1680"/>
                    </a:cubicBezTo>
                    <a:cubicBezTo>
                      <a:pt x="1551" y="1681"/>
                      <a:pt x="1566" y="1681"/>
                      <a:pt x="1581" y="1681"/>
                    </a:cubicBezTo>
                    <a:cubicBezTo>
                      <a:pt x="1800" y="1681"/>
                      <a:pt x="1987" y="1599"/>
                      <a:pt x="2132" y="1454"/>
                    </a:cubicBezTo>
                    <a:cubicBezTo>
                      <a:pt x="2287" y="1311"/>
                      <a:pt x="2394" y="1097"/>
                      <a:pt x="2394" y="858"/>
                    </a:cubicBezTo>
                    <a:cubicBezTo>
                      <a:pt x="2429" y="608"/>
                      <a:pt x="2310" y="370"/>
                      <a:pt x="2108" y="204"/>
                    </a:cubicBezTo>
                    <a:cubicBezTo>
                      <a:pt x="1977" y="84"/>
                      <a:pt x="1798" y="13"/>
                      <a:pt x="1596" y="1"/>
                    </a:cubicBezTo>
                    <a:cubicBezTo>
                      <a:pt x="1586" y="1"/>
                      <a:pt x="1576" y="1"/>
                      <a:pt x="156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1" name="Google Shape;6081;p46"/>
              <p:cNvSpPr/>
              <p:nvPr/>
            </p:nvSpPr>
            <p:spPr>
              <a:xfrm>
                <a:off x="2791700" y="3868175"/>
                <a:ext cx="155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298"/>
                    </a:cubicBezTo>
                    <a:cubicBezTo>
                      <a:pt x="1" y="476"/>
                      <a:pt x="132" y="619"/>
                      <a:pt x="298" y="631"/>
                    </a:cubicBezTo>
                    <a:cubicBezTo>
                      <a:pt x="477" y="631"/>
                      <a:pt x="608" y="500"/>
                      <a:pt x="620" y="333"/>
                    </a:cubicBezTo>
                    <a:cubicBezTo>
                      <a:pt x="620" y="155"/>
                      <a:pt x="489" y="24"/>
                      <a:pt x="3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2" name="Google Shape;6082;p46"/>
              <p:cNvSpPr/>
              <p:nvPr/>
            </p:nvSpPr>
            <p:spPr>
              <a:xfrm>
                <a:off x="2963750" y="406460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1" y="989"/>
                      <a:pt x="286" y="1287"/>
                      <a:pt x="643" y="1299"/>
                    </a:cubicBezTo>
                    <a:cubicBezTo>
                      <a:pt x="651" y="1299"/>
                      <a:pt x="658" y="1299"/>
                      <a:pt x="666" y="1299"/>
                    </a:cubicBezTo>
                    <a:cubicBezTo>
                      <a:pt x="1014" y="1299"/>
                      <a:pt x="1322" y="1030"/>
                      <a:pt x="1322" y="680"/>
                    </a:cubicBezTo>
                    <a:cubicBezTo>
                      <a:pt x="1334" y="323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3" name="Google Shape;6083;p46"/>
              <p:cNvSpPr/>
              <p:nvPr/>
            </p:nvSpPr>
            <p:spPr>
              <a:xfrm>
                <a:off x="2871175" y="4194650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87" y="0"/>
                    </a:moveTo>
                    <a:cubicBezTo>
                      <a:pt x="240" y="0"/>
                      <a:pt x="25" y="218"/>
                      <a:pt x="25" y="478"/>
                    </a:cubicBezTo>
                    <a:cubicBezTo>
                      <a:pt x="1" y="740"/>
                      <a:pt x="227" y="979"/>
                      <a:pt x="501" y="979"/>
                    </a:cubicBezTo>
                    <a:cubicBezTo>
                      <a:pt x="763" y="979"/>
                      <a:pt x="989" y="776"/>
                      <a:pt x="1001" y="502"/>
                    </a:cubicBezTo>
                    <a:cubicBezTo>
                      <a:pt x="1013" y="240"/>
                      <a:pt x="798" y="2"/>
                      <a:pt x="525" y="2"/>
                    </a:cubicBezTo>
                    <a:cubicBezTo>
                      <a:pt x="512" y="1"/>
                      <a:pt x="499" y="0"/>
                      <a:pt x="4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4" name="Google Shape;6084;p46"/>
              <p:cNvSpPr/>
              <p:nvPr/>
            </p:nvSpPr>
            <p:spPr>
              <a:xfrm>
                <a:off x="3187600" y="4064625"/>
                <a:ext cx="1995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0" extrusionOk="0">
                    <a:moveTo>
                      <a:pt x="417" y="0"/>
                    </a:moveTo>
                    <a:cubicBezTo>
                      <a:pt x="179" y="0"/>
                      <a:pt x="0" y="167"/>
                      <a:pt x="0" y="393"/>
                    </a:cubicBezTo>
                    <a:cubicBezTo>
                      <a:pt x="0" y="619"/>
                      <a:pt x="167" y="798"/>
                      <a:pt x="381" y="810"/>
                    </a:cubicBezTo>
                    <a:cubicBezTo>
                      <a:pt x="607" y="810"/>
                      <a:pt x="786" y="643"/>
                      <a:pt x="798" y="417"/>
                    </a:cubicBezTo>
                    <a:cubicBezTo>
                      <a:pt x="798" y="203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5" name="Google Shape;6085;p46"/>
              <p:cNvSpPr/>
              <p:nvPr/>
            </p:nvSpPr>
            <p:spPr>
              <a:xfrm>
                <a:off x="2774150" y="445507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47" y="0"/>
                    </a:moveTo>
                    <a:cubicBezTo>
                      <a:pt x="112" y="0"/>
                      <a:pt x="11" y="112"/>
                      <a:pt x="0" y="253"/>
                    </a:cubicBezTo>
                    <a:cubicBezTo>
                      <a:pt x="0" y="396"/>
                      <a:pt x="107" y="515"/>
                      <a:pt x="250" y="539"/>
                    </a:cubicBezTo>
                    <a:cubicBezTo>
                      <a:pt x="405" y="539"/>
                      <a:pt x="524" y="432"/>
                      <a:pt x="536" y="277"/>
                    </a:cubicBezTo>
                    <a:cubicBezTo>
                      <a:pt x="536" y="134"/>
                      <a:pt x="429" y="15"/>
                      <a:pt x="286" y="3"/>
                    </a:cubicBezTo>
                    <a:cubicBezTo>
                      <a:pt x="273" y="1"/>
                      <a:pt x="260" y="0"/>
                      <a:pt x="24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6" name="Google Shape;6086;p46"/>
              <p:cNvSpPr/>
              <p:nvPr/>
            </p:nvSpPr>
            <p:spPr>
              <a:xfrm>
                <a:off x="2807775" y="390210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7" name="Google Shape;6087;p46"/>
              <p:cNvSpPr/>
              <p:nvPr/>
            </p:nvSpPr>
            <p:spPr>
              <a:xfrm>
                <a:off x="1848425" y="3701175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1"/>
                    </a:moveTo>
                    <a:cubicBezTo>
                      <a:pt x="525" y="1"/>
                      <a:pt x="406" y="36"/>
                      <a:pt x="310" y="96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41"/>
                      <a:pt x="275" y="1227"/>
                      <a:pt x="608" y="1227"/>
                    </a:cubicBezTo>
                    <a:cubicBezTo>
                      <a:pt x="941" y="1227"/>
                      <a:pt x="1227" y="965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13"/>
                      <a:pt x="703" y="1"/>
                      <a:pt x="6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8" name="Google Shape;6088;p46"/>
              <p:cNvSpPr/>
              <p:nvPr/>
            </p:nvSpPr>
            <p:spPr>
              <a:xfrm>
                <a:off x="1809450" y="4151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31" y="1"/>
                      <a:pt x="12" y="96"/>
                      <a:pt x="0" y="239"/>
                    </a:cubicBezTo>
                    <a:cubicBezTo>
                      <a:pt x="0" y="382"/>
                      <a:pt x="107" y="489"/>
                      <a:pt x="238" y="501"/>
                    </a:cubicBezTo>
                    <a:cubicBezTo>
                      <a:pt x="369" y="501"/>
                      <a:pt x="488" y="394"/>
                      <a:pt x="500" y="263"/>
                    </a:cubicBezTo>
                    <a:cubicBezTo>
                      <a:pt x="500" y="132"/>
                      <a:pt x="405" y="13"/>
                      <a:pt x="26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9" name="Google Shape;6089;p46"/>
              <p:cNvSpPr/>
              <p:nvPr/>
            </p:nvSpPr>
            <p:spPr>
              <a:xfrm>
                <a:off x="2089825" y="439590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1" y="0"/>
                    </a:moveTo>
                    <a:cubicBezTo>
                      <a:pt x="287" y="0"/>
                      <a:pt x="36" y="258"/>
                      <a:pt x="25" y="584"/>
                    </a:cubicBezTo>
                    <a:cubicBezTo>
                      <a:pt x="1" y="906"/>
                      <a:pt x="275" y="1191"/>
                      <a:pt x="596" y="1203"/>
                    </a:cubicBezTo>
                    <a:cubicBezTo>
                      <a:pt x="603" y="1204"/>
                      <a:pt x="611" y="1204"/>
                      <a:pt x="618" y="1204"/>
                    </a:cubicBezTo>
                    <a:cubicBezTo>
                      <a:pt x="942" y="1204"/>
                      <a:pt x="1215" y="946"/>
                      <a:pt x="1227" y="620"/>
                    </a:cubicBezTo>
                    <a:cubicBezTo>
                      <a:pt x="1239" y="298"/>
                      <a:pt x="977" y="13"/>
                      <a:pt x="644" y="1"/>
                    </a:cubicBezTo>
                    <a:cubicBezTo>
                      <a:pt x="636" y="1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0" name="Google Shape;6090;p46"/>
              <p:cNvSpPr/>
              <p:nvPr/>
            </p:nvSpPr>
            <p:spPr>
              <a:xfrm>
                <a:off x="2062450" y="4471475"/>
                <a:ext cx="256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92" extrusionOk="0">
                    <a:moveTo>
                      <a:pt x="495" y="0"/>
                    </a:moveTo>
                    <a:cubicBezTo>
                      <a:pt x="229" y="0"/>
                      <a:pt x="24" y="218"/>
                      <a:pt x="12" y="478"/>
                    </a:cubicBezTo>
                    <a:cubicBezTo>
                      <a:pt x="0" y="752"/>
                      <a:pt x="227" y="978"/>
                      <a:pt x="489" y="990"/>
                    </a:cubicBezTo>
                    <a:cubicBezTo>
                      <a:pt x="502" y="991"/>
                      <a:pt x="516" y="992"/>
                      <a:pt x="530" y="992"/>
                    </a:cubicBezTo>
                    <a:cubicBezTo>
                      <a:pt x="796" y="992"/>
                      <a:pt x="1001" y="775"/>
                      <a:pt x="1012" y="514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0"/>
                      <a:pt x="4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1" name="Google Shape;6091;p46"/>
              <p:cNvSpPr/>
              <p:nvPr/>
            </p:nvSpPr>
            <p:spPr>
              <a:xfrm>
                <a:off x="1654350" y="4302425"/>
                <a:ext cx="378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90" extrusionOk="0">
                    <a:moveTo>
                      <a:pt x="743" y="0"/>
                    </a:moveTo>
                    <a:cubicBezTo>
                      <a:pt x="346" y="0"/>
                      <a:pt x="24" y="313"/>
                      <a:pt x="13" y="716"/>
                    </a:cubicBezTo>
                    <a:cubicBezTo>
                      <a:pt x="1" y="1132"/>
                      <a:pt x="322" y="1478"/>
                      <a:pt x="727" y="1490"/>
                    </a:cubicBezTo>
                    <a:cubicBezTo>
                      <a:pt x="735" y="1490"/>
                      <a:pt x="742" y="1490"/>
                      <a:pt x="750" y="1490"/>
                    </a:cubicBezTo>
                    <a:cubicBezTo>
                      <a:pt x="1156" y="1490"/>
                      <a:pt x="1489" y="1173"/>
                      <a:pt x="1501" y="775"/>
                    </a:cubicBezTo>
                    <a:cubicBezTo>
                      <a:pt x="1513" y="358"/>
                      <a:pt x="1192" y="13"/>
                      <a:pt x="787" y="1"/>
                    </a:cubicBezTo>
                    <a:cubicBezTo>
                      <a:pt x="772" y="0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2" name="Google Shape;6092;p46"/>
              <p:cNvSpPr/>
              <p:nvPr/>
            </p:nvSpPr>
            <p:spPr>
              <a:xfrm>
                <a:off x="3059900" y="3763025"/>
                <a:ext cx="320000" cy="1562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9" extrusionOk="0">
                    <a:moveTo>
                      <a:pt x="4400" y="4942"/>
                    </a:moveTo>
                    <a:cubicBezTo>
                      <a:pt x="4414" y="4942"/>
                      <a:pt x="4427" y="4943"/>
                      <a:pt x="4441" y="4944"/>
                    </a:cubicBezTo>
                    <a:cubicBezTo>
                      <a:pt x="4620" y="4956"/>
                      <a:pt x="4763" y="5123"/>
                      <a:pt x="4763" y="5301"/>
                    </a:cubicBezTo>
                    <a:cubicBezTo>
                      <a:pt x="4763" y="5485"/>
                      <a:pt x="4609" y="5624"/>
                      <a:pt x="4428" y="5624"/>
                    </a:cubicBezTo>
                    <a:cubicBezTo>
                      <a:pt x="4420" y="5624"/>
                      <a:pt x="4413" y="5623"/>
                      <a:pt x="4406" y="5623"/>
                    </a:cubicBezTo>
                    <a:cubicBezTo>
                      <a:pt x="4215" y="5623"/>
                      <a:pt x="4060" y="5456"/>
                      <a:pt x="4084" y="5266"/>
                    </a:cubicBezTo>
                    <a:cubicBezTo>
                      <a:pt x="4084" y="5088"/>
                      <a:pt x="4218" y="4942"/>
                      <a:pt x="4400" y="4942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7" y="175"/>
                      <a:pt x="6382" y="622"/>
                    </a:cubicBezTo>
                    <a:cubicBezTo>
                      <a:pt x="2846" y="2099"/>
                      <a:pt x="0" y="6052"/>
                      <a:pt x="0" y="6052"/>
                    </a:cubicBezTo>
                    <a:cubicBezTo>
                      <a:pt x="0" y="6052"/>
                      <a:pt x="1244" y="6248"/>
                      <a:pt x="2931" y="6248"/>
                    </a:cubicBezTo>
                    <a:cubicBezTo>
                      <a:pt x="4564" y="6248"/>
                      <a:pt x="6612" y="6064"/>
                      <a:pt x="8347" y="5337"/>
                    </a:cubicBezTo>
                    <a:cubicBezTo>
                      <a:pt x="8739" y="5182"/>
                      <a:pt x="9097" y="5004"/>
                      <a:pt x="9418" y="4801"/>
                    </a:cubicBezTo>
                    <a:cubicBezTo>
                      <a:pt x="12073" y="3218"/>
                      <a:pt x="12799" y="729"/>
                      <a:pt x="12799" y="729"/>
                    </a:cubicBezTo>
                    <a:cubicBezTo>
                      <a:pt x="12799" y="729"/>
                      <a:pt x="11502" y="15"/>
                      <a:pt x="9573" y="3"/>
                    </a:cubicBezTo>
                    <a:cubicBezTo>
                      <a:pt x="9515" y="2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3" name="Google Shape;6093;p46"/>
              <p:cNvSpPr/>
              <p:nvPr/>
            </p:nvSpPr>
            <p:spPr>
              <a:xfrm>
                <a:off x="4368100" y="34523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34" y="4727"/>
                    </a:cubicBezTo>
                    <a:cubicBezTo>
                      <a:pt x="3441" y="5489"/>
                      <a:pt x="4144" y="6203"/>
                      <a:pt x="4929" y="6775"/>
                    </a:cubicBezTo>
                    <a:cubicBezTo>
                      <a:pt x="6712" y="8077"/>
                      <a:pt x="8514" y="8353"/>
                      <a:pt x="9722" y="8353"/>
                    </a:cubicBezTo>
                    <a:cubicBezTo>
                      <a:pt x="10612" y="8353"/>
                      <a:pt x="11180" y="8203"/>
                      <a:pt x="11180" y="8203"/>
                    </a:cubicBezTo>
                    <a:cubicBezTo>
                      <a:pt x="11180" y="8203"/>
                      <a:pt x="11121" y="6668"/>
                      <a:pt x="10073" y="4965"/>
                    </a:cubicBezTo>
                    <a:cubicBezTo>
                      <a:pt x="9597" y="4191"/>
                      <a:pt x="8918" y="3381"/>
                      <a:pt x="7954" y="2667"/>
                    </a:cubicBezTo>
                    <a:cubicBezTo>
                      <a:pt x="4858" y="405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4" name="Google Shape;6094;p46"/>
              <p:cNvSpPr/>
              <p:nvPr/>
            </p:nvSpPr>
            <p:spPr>
              <a:xfrm>
                <a:off x="3883200" y="3789025"/>
                <a:ext cx="3822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2" extrusionOk="0">
                    <a:moveTo>
                      <a:pt x="7930" y="0"/>
                    </a:moveTo>
                    <a:cubicBezTo>
                      <a:pt x="7655" y="0"/>
                      <a:pt x="7381" y="11"/>
                      <a:pt x="7109" y="35"/>
                    </a:cubicBezTo>
                    <a:cubicBezTo>
                      <a:pt x="3609" y="344"/>
                      <a:pt x="1787" y="2654"/>
                      <a:pt x="1513" y="3023"/>
                    </a:cubicBezTo>
                    <a:cubicBezTo>
                      <a:pt x="1489" y="2630"/>
                      <a:pt x="1180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5"/>
                    </a:cubicBezTo>
                    <a:cubicBezTo>
                      <a:pt x="1" y="3464"/>
                      <a:pt x="322" y="3809"/>
                      <a:pt x="739" y="3821"/>
                    </a:cubicBezTo>
                    <a:cubicBezTo>
                      <a:pt x="754" y="3822"/>
                      <a:pt x="769" y="3822"/>
                      <a:pt x="783" y="3822"/>
                    </a:cubicBezTo>
                    <a:cubicBezTo>
                      <a:pt x="1157" y="3822"/>
                      <a:pt x="1467" y="3532"/>
                      <a:pt x="1513" y="3142"/>
                    </a:cubicBezTo>
                    <a:cubicBezTo>
                      <a:pt x="1800" y="3419"/>
                      <a:pt x="3719" y="5151"/>
                      <a:pt x="6811" y="5151"/>
                    </a:cubicBezTo>
                    <a:cubicBezTo>
                      <a:pt x="7050" y="5151"/>
                      <a:pt x="7296" y="5141"/>
                      <a:pt x="7550" y="5119"/>
                    </a:cubicBezTo>
                    <a:cubicBezTo>
                      <a:pt x="11360" y="4773"/>
                      <a:pt x="15289" y="1880"/>
                      <a:pt x="15289" y="1880"/>
                    </a:cubicBezTo>
                    <a:cubicBezTo>
                      <a:pt x="15289" y="1880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5" name="Google Shape;6095;p46"/>
              <p:cNvSpPr/>
              <p:nvPr/>
            </p:nvSpPr>
            <p:spPr>
              <a:xfrm>
                <a:off x="3399525" y="4209850"/>
                <a:ext cx="3179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70" extrusionOk="0">
                    <a:moveTo>
                      <a:pt x="10207" y="0"/>
                    </a:moveTo>
                    <a:cubicBezTo>
                      <a:pt x="8517" y="0"/>
                      <a:pt x="6262" y="191"/>
                      <a:pt x="4382" y="1013"/>
                    </a:cubicBezTo>
                    <a:cubicBezTo>
                      <a:pt x="869" y="2549"/>
                      <a:pt x="0" y="5705"/>
                      <a:pt x="0" y="5705"/>
                    </a:cubicBezTo>
                    <a:cubicBezTo>
                      <a:pt x="0" y="5705"/>
                      <a:pt x="1278" y="6370"/>
                      <a:pt x="3163" y="6370"/>
                    </a:cubicBezTo>
                    <a:cubicBezTo>
                      <a:pt x="4121" y="6370"/>
                      <a:pt x="5235" y="6198"/>
                      <a:pt x="6418" y="5681"/>
                    </a:cubicBezTo>
                    <a:cubicBezTo>
                      <a:pt x="9930" y="4157"/>
                      <a:pt x="12716" y="144"/>
                      <a:pt x="12716" y="144"/>
                    </a:cubicBezTo>
                    <a:cubicBezTo>
                      <a:pt x="12716" y="144"/>
                      <a:pt x="11675" y="0"/>
                      <a:pt x="1020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6" name="Google Shape;6096;p46"/>
              <p:cNvSpPr/>
              <p:nvPr/>
            </p:nvSpPr>
            <p:spPr>
              <a:xfrm>
                <a:off x="4441025" y="4275950"/>
                <a:ext cx="294400" cy="1904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9" extrusionOk="0">
                    <a:moveTo>
                      <a:pt x="11776" y="1"/>
                    </a:moveTo>
                    <a:cubicBezTo>
                      <a:pt x="11775" y="1"/>
                      <a:pt x="6894" y="36"/>
                      <a:pt x="3644" y="2060"/>
                    </a:cubicBezTo>
                    <a:cubicBezTo>
                      <a:pt x="393" y="4084"/>
                      <a:pt x="0" y="7323"/>
                      <a:pt x="0" y="7323"/>
                    </a:cubicBezTo>
                    <a:cubicBezTo>
                      <a:pt x="0" y="7323"/>
                      <a:pt x="837" y="7619"/>
                      <a:pt x="2096" y="7619"/>
                    </a:cubicBezTo>
                    <a:cubicBezTo>
                      <a:pt x="3260" y="7619"/>
                      <a:pt x="4785" y="7366"/>
                      <a:pt x="6346" y="6394"/>
                    </a:cubicBezTo>
                    <a:cubicBezTo>
                      <a:pt x="9585" y="4370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7" name="Google Shape;6097;p46"/>
              <p:cNvSpPr/>
              <p:nvPr/>
            </p:nvSpPr>
            <p:spPr>
              <a:xfrm>
                <a:off x="3260525" y="4458700"/>
                <a:ext cx="259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061" extrusionOk="0">
                    <a:moveTo>
                      <a:pt x="515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107" y="858"/>
                      <a:pt x="250" y="965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83" y="1049"/>
                      <a:pt x="607" y="1049"/>
                    </a:cubicBezTo>
                    <a:cubicBezTo>
                      <a:pt x="845" y="1001"/>
                      <a:pt x="1036" y="811"/>
                      <a:pt x="1036" y="549"/>
                    </a:cubicBezTo>
                    <a:cubicBezTo>
                      <a:pt x="1036" y="334"/>
                      <a:pt x="893" y="132"/>
                      <a:pt x="703" y="49"/>
                    </a:cubicBezTo>
                    <a:cubicBezTo>
                      <a:pt x="679" y="49"/>
                      <a:pt x="655" y="37"/>
                      <a:pt x="643" y="37"/>
                    </a:cubicBezTo>
                    <a:cubicBezTo>
                      <a:pt x="607" y="13"/>
                      <a:pt x="583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8" name="Google Shape;6098;p46"/>
              <p:cNvSpPr/>
              <p:nvPr/>
            </p:nvSpPr>
            <p:spPr>
              <a:xfrm>
                <a:off x="4736600" y="4306900"/>
                <a:ext cx="220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71" extrusionOk="0">
                    <a:moveTo>
                      <a:pt x="453" y="1"/>
                    </a:moveTo>
                    <a:cubicBezTo>
                      <a:pt x="214" y="1"/>
                      <a:pt x="12" y="179"/>
                      <a:pt x="12" y="418"/>
                    </a:cubicBezTo>
                    <a:cubicBezTo>
                      <a:pt x="0" y="656"/>
                      <a:pt x="191" y="870"/>
                      <a:pt x="429" y="870"/>
                    </a:cubicBezTo>
                    <a:cubicBezTo>
                      <a:pt x="435" y="870"/>
                      <a:pt x="442" y="871"/>
                      <a:pt x="449" y="871"/>
                    </a:cubicBezTo>
                    <a:cubicBezTo>
                      <a:pt x="678" y="871"/>
                      <a:pt x="869" y="673"/>
                      <a:pt x="869" y="453"/>
                    </a:cubicBezTo>
                    <a:cubicBezTo>
                      <a:pt x="881" y="215"/>
                      <a:pt x="691" y="1"/>
                      <a:pt x="45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9" name="Google Shape;6099;p46"/>
              <p:cNvSpPr/>
              <p:nvPr/>
            </p:nvSpPr>
            <p:spPr>
              <a:xfrm>
                <a:off x="4352625" y="4105975"/>
                <a:ext cx="604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55" extrusionOk="0">
                    <a:moveTo>
                      <a:pt x="1554" y="1"/>
                    </a:moveTo>
                    <a:cubicBezTo>
                      <a:pt x="1209" y="1"/>
                      <a:pt x="913" y="201"/>
                      <a:pt x="786" y="513"/>
                    </a:cubicBezTo>
                    <a:lnTo>
                      <a:pt x="750" y="513"/>
                    </a:lnTo>
                    <a:cubicBezTo>
                      <a:pt x="736" y="512"/>
                      <a:pt x="722" y="512"/>
                      <a:pt x="708" y="512"/>
                    </a:cubicBezTo>
                    <a:cubicBezTo>
                      <a:pt x="323" y="512"/>
                      <a:pt x="23" y="825"/>
                      <a:pt x="12" y="1204"/>
                    </a:cubicBezTo>
                    <a:cubicBezTo>
                      <a:pt x="0" y="1609"/>
                      <a:pt x="310" y="1942"/>
                      <a:pt x="703" y="1954"/>
                    </a:cubicBezTo>
                    <a:cubicBezTo>
                      <a:pt x="715" y="1954"/>
                      <a:pt x="727" y="1955"/>
                      <a:pt x="738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3" y="1668"/>
                      <a:pt x="1453" y="1680"/>
                      <a:pt x="1524" y="1680"/>
                    </a:cubicBezTo>
                    <a:cubicBezTo>
                      <a:pt x="1549" y="1682"/>
                      <a:pt x="1573" y="1684"/>
                      <a:pt x="1597" y="1684"/>
                    </a:cubicBezTo>
                    <a:cubicBezTo>
                      <a:pt x="1806" y="1684"/>
                      <a:pt x="1991" y="1594"/>
                      <a:pt x="2119" y="1466"/>
                    </a:cubicBezTo>
                    <a:cubicBezTo>
                      <a:pt x="2286" y="1311"/>
                      <a:pt x="2393" y="1108"/>
                      <a:pt x="2393" y="870"/>
                    </a:cubicBezTo>
                    <a:cubicBezTo>
                      <a:pt x="2417" y="608"/>
                      <a:pt x="2298" y="370"/>
                      <a:pt x="2108" y="215"/>
                    </a:cubicBezTo>
                    <a:cubicBezTo>
                      <a:pt x="1977" y="96"/>
                      <a:pt x="1798" y="13"/>
                      <a:pt x="1584" y="1"/>
                    </a:cubicBezTo>
                    <a:cubicBezTo>
                      <a:pt x="1574" y="1"/>
                      <a:pt x="1564" y="1"/>
                      <a:pt x="155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0" name="Google Shape;6100;p46"/>
              <p:cNvSpPr/>
              <p:nvPr/>
            </p:nvSpPr>
            <p:spPr>
              <a:xfrm>
                <a:off x="4434475" y="3922625"/>
                <a:ext cx="1550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1" extrusionOk="0">
                    <a:moveTo>
                      <a:pt x="299" y="0"/>
                    </a:moveTo>
                    <a:cubicBezTo>
                      <a:pt x="131" y="0"/>
                      <a:pt x="0" y="128"/>
                      <a:pt x="0" y="299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477" y="620"/>
                      <a:pt x="608" y="489"/>
                      <a:pt x="619" y="322"/>
                    </a:cubicBezTo>
                    <a:cubicBezTo>
                      <a:pt x="619" y="144"/>
                      <a:pt x="488" y="13"/>
                      <a:pt x="322" y="1"/>
                    </a:cubicBezTo>
                    <a:cubicBezTo>
                      <a:pt x="314" y="0"/>
                      <a:pt x="307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1" name="Google Shape;6101;p46"/>
              <p:cNvSpPr/>
              <p:nvPr/>
            </p:nvSpPr>
            <p:spPr>
              <a:xfrm>
                <a:off x="4606525" y="4119075"/>
                <a:ext cx="333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300" extrusionOk="0">
                    <a:moveTo>
                      <a:pt x="668" y="1"/>
                    </a:moveTo>
                    <a:cubicBezTo>
                      <a:pt x="321" y="1"/>
                      <a:pt x="36" y="270"/>
                      <a:pt x="24" y="620"/>
                    </a:cubicBezTo>
                    <a:cubicBezTo>
                      <a:pt x="0" y="977"/>
                      <a:pt x="286" y="1275"/>
                      <a:pt x="643" y="1299"/>
                    </a:cubicBezTo>
                    <a:cubicBezTo>
                      <a:pt x="650" y="1299"/>
                      <a:pt x="657" y="1299"/>
                      <a:pt x="665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34" y="311"/>
                      <a:pt x="1048" y="13"/>
                      <a:pt x="691" y="1"/>
                    </a:cubicBezTo>
                    <a:cubicBezTo>
                      <a:pt x="683" y="1"/>
                      <a:pt x="676" y="1"/>
                      <a:pt x="6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2" name="Google Shape;6102;p46"/>
              <p:cNvSpPr/>
              <p:nvPr/>
            </p:nvSpPr>
            <p:spPr>
              <a:xfrm>
                <a:off x="4513650" y="424857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524" y="0"/>
                    </a:moveTo>
                    <a:cubicBezTo>
                      <a:pt x="250" y="0"/>
                      <a:pt x="24" y="203"/>
                      <a:pt x="12" y="476"/>
                    </a:cubicBezTo>
                    <a:cubicBezTo>
                      <a:pt x="0" y="738"/>
                      <a:pt x="227" y="977"/>
                      <a:pt x="489" y="977"/>
                    </a:cubicBezTo>
                    <a:cubicBezTo>
                      <a:pt x="502" y="978"/>
                      <a:pt x="515" y="978"/>
                      <a:pt x="528" y="978"/>
                    </a:cubicBezTo>
                    <a:cubicBezTo>
                      <a:pt x="785" y="978"/>
                      <a:pt x="1001" y="761"/>
                      <a:pt x="1001" y="500"/>
                    </a:cubicBezTo>
                    <a:cubicBezTo>
                      <a:pt x="1012" y="238"/>
                      <a:pt x="786" y="0"/>
                      <a:pt x="52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3" name="Google Shape;6103;p46"/>
              <p:cNvSpPr/>
              <p:nvPr/>
            </p:nvSpPr>
            <p:spPr>
              <a:xfrm>
                <a:off x="4829750" y="4118800"/>
                <a:ext cx="202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98" extrusionOk="0">
                    <a:moveTo>
                      <a:pt x="418" y="0"/>
                    </a:moveTo>
                    <a:cubicBezTo>
                      <a:pt x="203" y="0"/>
                      <a:pt x="25" y="179"/>
                      <a:pt x="1" y="381"/>
                    </a:cubicBezTo>
                    <a:cubicBezTo>
                      <a:pt x="1" y="607"/>
                      <a:pt x="168" y="786"/>
                      <a:pt x="394" y="798"/>
                    </a:cubicBezTo>
                    <a:cubicBezTo>
                      <a:pt x="608" y="798"/>
                      <a:pt x="787" y="631"/>
                      <a:pt x="810" y="417"/>
                    </a:cubicBezTo>
                    <a:cubicBezTo>
                      <a:pt x="810" y="191"/>
                      <a:pt x="644" y="12"/>
                      <a:pt x="4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4" name="Google Shape;6104;p46"/>
              <p:cNvSpPr/>
              <p:nvPr/>
            </p:nvSpPr>
            <p:spPr>
              <a:xfrm>
                <a:off x="4416900" y="45093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5" y="0"/>
                    </a:moveTo>
                    <a:cubicBezTo>
                      <a:pt x="120" y="0"/>
                      <a:pt x="1" y="115"/>
                      <a:pt x="1" y="251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406" y="537"/>
                      <a:pt x="513" y="430"/>
                      <a:pt x="537" y="287"/>
                    </a:cubicBezTo>
                    <a:cubicBezTo>
                      <a:pt x="537" y="132"/>
                      <a:pt x="429" y="13"/>
                      <a:pt x="287" y="1"/>
                    </a:cubicBezTo>
                    <a:cubicBezTo>
                      <a:pt x="279" y="1"/>
                      <a:pt x="272" y="0"/>
                      <a:pt x="2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5" name="Google Shape;6105;p46"/>
              <p:cNvSpPr/>
              <p:nvPr/>
            </p:nvSpPr>
            <p:spPr>
              <a:xfrm>
                <a:off x="4450250" y="395597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203"/>
                      <a:pt x="48" y="262"/>
                      <a:pt x="119" y="262"/>
                    </a:cubicBezTo>
                    <a:cubicBezTo>
                      <a:pt x="203" y="262"/>
                      <a:pt x="262" y="203"/>
                      <a:pt x="262" y="143"/>
                    </a:cubicBezTo>
                    <a:cubicBezTo>
                      <a:pt x="262" y="60"/>
                      <a:pt x="203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6" name="Google Shape;6106;p46"/>
              <p:cNvSpPr/>
              <p:nvPr/>
            </p:nvSpPr>
            <p:spPr>
              <a:xfrm>
                <a:off x="3491200" y="375565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1"/>
                    </a:moveTo>
                    <a:cubicBezTo>
                      <a:pt x="524" y="1"/>
                      <a:pt x="405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8" y="1215"/>
                    </a:cubicBezTo>
                    <a:cubicBezTo>
                      <a:pt x="941" y="1215"/>
                      <a:pt x="1215" y="953"/>
                      <a:pt x="1239" y="620"/>
                    </a:cubicBezTo>
                    <a:cubicBezTo>
                      <a:pt x="1251" y="358"/>
                      <a:pt x="1072" y="120"/>
                      <a:pt x="822" y="24"/>
                    </a:cubicBezTo>
                    <a:cubicBezTo>
                      <a:pt x="762" y="12"/>
                      <a:pt x="703" y="1"/>
                      <a:pt x="64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7" name="Google Shape;6107;p46"/>
              <p:cNvSpPr/>
              <p:nvPr/>
            </p:nvSpPr>
            <p:spPr>
              <a:xfrm>
                <a:off x="3451600" y="4205400"/>
                <a:ext cx="131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01" extrusionOk="0">
                    <a:moveTo>
                      <a:pt x="287" y="1"/>
                    </a:moveTo>
                    <a:cubicBezTo>
                      <a:pt x="156" y="1"/>
                      <a:pt x="37" y="108"/>
                      <a:pt x="25" y="239"/>
                    </a:cubicBezTo>
                    <a:cubicBezTo>
                      <a:pt x="1" y="382"/>
                      <a:pt x="120" y="501"/>
                      <a:pt x="263" y="501"/>
                    </a:cubicBezTo>
                    <a:cubicBezTo>
                      <a:pt x="394" y="501"/>
                      <a:pt x="513" y="406"/>
                      <a:pt x="525" y="263"/>
                    </a:cubicBezTo>
                    <a:cubicBezTo>
                      <a:pt x="525" y="132"/>
                      <a:pt x="418" y="13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8" name="Google Shape;6108;p46"/>
              <p:cNvSpPr/>
              <p:nvPr/>
            </p:nvSpPr>
            <p:spPr>
              <a:xfrm>
                <a:off x="3732600" y="4450075"/>
                <a:ext cx="309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16" extrusionOk="0">
                    <a:moveTo>
                      <a:pt x="622" y="0"/>
                    </a:moveTo>
                    <a:cubicBezTo>
                      <a:pt x="286" y="0"/>
                      <a:pt x="12" y="269"/>
                      <a:pt x="12" y="584"/>
                    </a:cubicBezTo>
                    <a:cubicBezTo>
                      <a:pt x="0" y="918"/>
                      <a:pt x="274" y="1191"/>
                      <a:pt x="596" y="1215"/>
                    </a:cubicBezTo>
                    <a:cubicBezTo>
                      <a:pt x="603" y="1215"/>
                      <a:pt x="610" y="1216"/>
                      <a:pt x="617" y="1216"/>
                    </a:cubicBezTo>
                    <a:cubicBezTo>
                      <a:pt x="940" y="1216"/>
                      <a:pt x="1203" y="947"/>
                      <a:pt x="1227" y="632"/>
                    </a:cubicBezTo>
                    <a:cubicBezTo>
                      <a:pt x="1239" y="298"/>
                      <a:pt x="965" y="25"/>
                      <a:pt x="643" y="1"/>
                    </a:cubicBezTo>
                    <a:cubicBezTo>
                      <a:pt x="636" y="1"/>
                      <a:pt x="629" y="0"/>
                      <a:pt x="6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9" name="Google Shape;6109;p46"/>
              <p:cNvSpPr/>
              <p:nvPr/>
            </p:nvSpPr>
            <p:spPr>
              <a:xfrm>
                <a:off x="3705225" y="452537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3" y="1"/>
                    </a:moveTo>
                    <a:cubicBezTo>
                      <a:pt x="238" y="1"/>
                      <a:pt x="24" y="211"/>
                      <a:pt x="12" y="477"/>
                    </a:cubicBezTo>
                    <a:cubicBezTo>
                      <a:pt x="0" y="763"/>
                      <a:pt x="214" y="977"/>
                      <a:pt x="488" y="1001"/>
                    </a:cubicBezTo>
                    <a:cubicBezTo>
                      <a:pt x="496" y="1001"/>
                      <a:pt x="503" y="1002"/>
                      <a:pt x="511" y="1002"/>
                    </a:cubicBezTo>
                    <a:cubicBezTo>
                      <a:pt x="785" y="1002"/>
                      <a:pt x="989" y="791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8" y="1"/>
                      <a:pt x="521" y="1"/>
                      <a:pt x="51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0" name="Google Shape;6110;p46"/>
              <p:cNvSpPr/>
              <p:nvPr/>
            </p:nvSpPr>
            <p:spPr>
              <a:xfrm>
                <a:off x="3296825" y="4356300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77" y="1"/>
                    </a:moveTo>
                    <a:cubicBezTo>
                      <a:pt x="370" y="1"/>
                      <a:pt x="36" y="330"/>
                      <a:pt x="24" y="716"/>
                    </a:cubicBezTo>
                    <a:cubicBezTo>
                      <a:pt x="1" y="1132"/>
                      <a:pt x="334" y="1478"/>
                      <a:pt x="739" y="1490"/>
                    </a:cubicBezTo>
                    <a:cubicBezTo>
                      <a:pt x="753" y="1490"/>
                      <a:pt x="767" y="1491"/>
                      <a:pt x="781" y="1491"/>
                    </a:cubicBezTo>
                    <a:cubicBezTo>
                      <a:pt x="1178" y="1491"/>
                      <a:pt x="1490" y="1166"/>
                      <a:pt x="1513" y="775"/>
                    </a:cubicBezTo>
                    <a:cubicBezTo>
                      <a:pt x="1525" y="358"/>
                      <a:pt x="1191" y="25"/>
                      <a:pt x="798" y="1"/>
                    </a:cubicBezTo>
                    <a:cubicBezTo>
                      <a:pt x="791" y="1"/>
                      <a:pt x="784" y="1"/>
                      <a:pt x="77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1" name="Google Shape;6111;p46"/>
              <p:cNvSpPr/>
              <p:nvPr/>
            </p:nvSpPr>
            <p:spPr>
              <a:xfrm>
                <a:off x="4702650" y="3817250"/>
                <a:ext cx="320025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1" h="6258" extrusionOk="0">
                    <a:moveTo>
                      <a:pt x="4408" y="4942"/>
                    </a:moveTo>
                    <a:cubicBezTo>
                      <a:pt x="4415" y="4942"/>
                      <a:pt x="4423" y="4942"/>
                      <a:pt x="4430" y="4942"/>
                    </a:cubicBezTo>
                    <a:cubicBezTo>
                      <a:pt x="4609" y="4954"/>
                      <a:pt x="4763" y="5109"/>
                      <a:pt x="4763" y="5299"/>
                    </a:cubicBezTo>
                    <a:cubicBezTo>
                      <a:pt x="4763" y="5483"/>
                      <a:pt x="4609" y="5633"/>
                      <a:pt x="4427" y="5633"/>
                    </a:cubicBezTo>
                    <a:cubicBezTo>
                      <a:pt x="4420" y="5633"/>
                      <a:pt x="4413" y="5633"/>
                      <a:pt x="4406" y="5633"/>
                    </a:cubicBezTo>
                    <a:cubicBezTo>
                      <a:pt x="4216" y="5633"/>
                      <a:pt x="4061" y="5466"/>
                      <a:pt x="4073" y="5276"/>
                    </a:cubicBezTo>
                    <a:cubicBezTo>
                      <a:pt x="4073" y="5081"/>
                      <a:pt x="4227" y="4942"/>
                      <a:pt x="4408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83" y="632"/>
                    </a:cubicBezTo>
                    <a:cubicBezTo>
                      <a:pt x="2846" y="2097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28" y="5180"/>
                      <a:pt x="9085" y="5002"/>
                      <a:pt x="9419" y="4811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02" y="13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2" name="Google Shape;6112;p46"/>
              <p:cNvSpPr/>
              <p:nvPr/>
            </p:nvSpPr>
            <p:spPr>
              <a:xfrm>
                <a:off x="6345425" y="3871900"/>
                <a:ext cx="32000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39" extrusionOk="0">
                    <a:moveTo>
                      <a:pt x="4391" y="4933"/>
                    </a:moveTo>
                    <a:cubicBezTo>
                      <a:pt x="4404" y="4933"/>
                      <a:pt x="4417" y="4933"/>
                      <a:pt x="4430" y="4935"/>
                    </a:cubicBezTo>
                    <a:cubicBezTo>
                      <a:pt x="4608" y="4935"/>
                      <a:pt x="4763" y="5090"/>
                      <a:pt x="4763" y="5292"/>
                    </a:cubicBezTo>
                    <a:cubicBezTo>
                      <a:pt x="4763" y="5475"/>
                      <a:pt x="4609" y="5614"/>
                      <a:pt x="4428" y="5614"/>
                    </a:cubicBezTo>
                    <a:cubicBezTo>
                      <a:pt x="4421" y="5614"/>
                      <a:pt x="4413" y="5614"/>
                      <a:pt x="4406" y="5614"/>
                    </a:cubicBezTo>
                    <a:cubicBezTo>
                      <a:pt x="4203" y="5614"/>
                      <a:pt x="4060" y="5447"/>
                      <a:pt x="4072" y="5257"/>
                    </a:cubicBezTo>
                    <a:cubicBezTo>
                      <a:pt x="4072" y="5079"/>
                      <a:pt x="4217" y="4933"/>
                      <a:pt x="4391" y="4933"/>
                    </a:cubicBezTo>
                    <a:close/>
                    <a:moveTo>
                      <a:pt x="9305" y="1"/>
                    </a:moveTo>
                    <a:cubicBezTo>
                      <a:pt x="8433" y="1"/>
                      <a:pt x="7432" y="169"/>
                      <a:pt x="6382" y="613"/>
                    </a:cubicBezTo>
                    <a:cubicBezTo>
                      <a:pt x="2834" y="2089"/>
                      <a:pt x="0" y="6042"/>
                      <a:pt x="0" y="6042"/>
                    </a:cubicBezTo>
                    <a:cubicBezTo>
                      <a:pt x="0" y="6042"/>
                      <a:pt x="1245" y="6239"/>
                      <a:pt x="2931" y="6239"/>
                    </a:cubicBezTo>
                    <a:cubicBezTo>
                      <a:pt x="4564" y="6239"/>
                      <a:pt x="6613" y="6054"/>
                      <a:pt x="8347" y="5328"/>
                    </a:cubicBezTo>
                    <a:cubicBezTo>
                      <a:pt x="8728" y="5173"/>
                      <a:pt x="9085" y="4995"/>
                      <a:pt x="9418" y="4792"/>
                    </a:cubicBezTo>
                    <a:cubicBezTo>
                      <a:pt x="12061" y="3209"/>
                      <a:pt x="12800" y="720"/>
                      <a:pt x="12800" y="720"/>
                    </a:cubicBezTo>
                    <a:cubicBezTo>
                      <a:pt x="12800" y="720"/>
                      <a:pt x="11502" y="18"/>
                      <a:pt x="9561" y="6"/>
                    </a:cubicBezTo>
                    <a:cubicBezTo>
                      <a:pt x="9477" y="3"/>
                      <a:pt x="9391" y="1"/>
                      <a:pt x="93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3" name="Google Shape;6113;p46"/>
              <p:cNvSpPr/>
              <p:nvPr/>
            </p:nvSpPr>
            <p:spPr>
              <a:xfrm>
                <a:off x="5525975" y="3843250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897" y="0"/>
                    </a:moveTo>
                    <a:cubicBezTo>
                      <a:pt x="7629" y="0"/>
                      <a:pt x="7361" y="10"/>
                      <a:pt x="7097" y="33"/>
                    </a:cubicBezTo>
                    <a:cubicBezTo>
                      <a:pt x="3608" y="342"/>
                      <a:pt x="1786" y="2652"/>
                      <a:pt x="1501" y="3021"/>
                    </a:cubicBezTo>
                    <a:cubicBezTo>
                      <a:pt x="1489" y="2640"/>
                      <a:pt x="1179" y="2331"/>
                      <a:pt x="786" y="2307"/>
                    </a:cubicBezTo>
                    <a:cubicBezTo>
                      <a:pt x="779" y="2307"/>
                      <a:pt x="772" y="2306"/>
                      <a:pt x="765" y="2306"/>
                    </a:cubicBezTo>
                    <a:cubicBezTo>
                      <a:pt x="358" y="2306"/>
                      <a:pt x="36" y="2635"/>
                      <a:pt x="12" y="3045"/>
                    </a:cubicBezTo>
                    <a:cubicBezTo>
                      <a:pt x="1" y="3462"/>
                      <a:pt x="334" y="3795"/>
                      <a:pt x="751" y="3819"/>
                    </a:cubicBezTo>
                    <a:cubicBezTo>
                      <a:pt x="758" y="3819"/>
                      <a:pt x="766" y="3819"/>
                      <a:pt x="773" y="3819"/>
                    </a:cubicBezTo>
                    <a:cubicBezTo>
                      <a:pt x="1156" y="3819"/>
                      <a:pt x="1478" y="3525"/>
                      <a:pt x="1525" y="3128"/>
                    </a:cubicBezTo>
                    <a:cubicBezTo>
                      <a:pt x="1811" y="3404"/>
                      <a:pt x="3721" y="5140"/>
                      <a:pt x="6801" y="5140"/>
                    </a:cubicBezTo>
                    <a:cubicBezTo>
                      <a:pt x="7047" y="5140"/>
                      <a:pt x="7300" y="5129"/>
                      <a:pt x="7561" y="5105"/>
                    </a:cubicBezTo>
                    <a:cubicBezTo>
                      <a:pt x="11359" y="4795"/>
                      <a:pt x="15288" y="1878"/>
                      <a:pt x="15288" y="1878"/>
                    </a:cubicBezTo>
                    <a:cubicBezTo>
                      <a:pt x="15288" y="1878"/>
                      <a:pt x="11512" y="0"/>
                      <a:pt x="78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4" name="Google Shape;6114;p46"/>
              <p:cNvSpPr/>
              <p:nvPr/>
            </p:nvSpPr>
            <p:spPr>
              <a:xfrm>
                <a:off x="5042275" y="4264075"/>
                <a:ext cx="3176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7" extrusionOk="0">
                    <a:moveTo>
                      <a:pt x="10128" y="1"/>
                    </a:moveTo>
                    <a:cubicBezTo>
                      <a:pt x="8445" y="1"/>
                      <a:pt x="6226" y="193"/>
                      <a:pt x="4382" y="1011"/>
                    </a:cubicBezTo>
                    <a:cubicBezTo>
                      <a:pt x="870" y="2547"/>
                      <a:pt x="1" y="5702"/>
                      <a:pt x="1" y="5702"/>
                    </a:cubicBezTo>
                    <a:cubicBezTo>
                      <a:pt x="1" y="5702"/>
                      <a:pt x="1285" y="6376"/>
                      <a:pt x="3179" y="6376"/>
                    </a:cubicBezTo>
                    <a:cubicBezTo>
                      <a:pt x="4133" y="6376"/>
                      <a:pt x="5241" y="6205"/>
                      <a:pt x="6418" y="5691"/>
                    </a:cubicBezTo>
                    <a:cubicBezTo>
                      <a:pt x="9931" y="4155"/>
                      <a:pt x="12705" y="154"/>
                      <a:pt x="12705" y="154"/>
                    </a:cubicBezTo>
                    <a:cubicBezTo>
                      <a:pt x="12705" y="154"/>
                      <a:pt x="11630" y="1"/>
                      <a:pt x="1012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5" name="Google Shape;6115;p46"/>
              <p:cNvSpPr/>
              <p:nvPr/>
            </p:nvSpPr>
            <p:spPr>
              <a:xfrm>
                <a:off x="6083475" y="4330125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1"/>
                    </a:moveTo>
                    <a:lnTo>
                      <a:pt x="11776" y="1"/>
                    </a:lnTo>
                    <a:cubicBezTo>
                      <a:pt x="11776" y="1"/>
                      <a:pt x="6906" y="24"/>
                      <a:pt x="3644" y="2048"/>
                    </a:cubicBezTo>
                    <a:cubicBezTo>
                      <a:pt x="382" y="4072"/>
                      <a:pt x="1" y="7323"/>
                      <a:pt x="1" y="7323"/>
                    </a:cubicBezTo>
                    <a:cubicBezTo>
                      <a:pt x="1" y="7323"/>
                      <a:pt x="829" y="7613"/>
                      <a:pt x="2076" y="7613"/>
                    </a:cubicBezTo>
                    <a:cubicBezTo>
                      <a:pt x="3240" y="7613"/>
                      <a:pt x="4771" y="7360"/>
                      <a:pt x="6335" y="6382"/>
                    </a:cubicBezTo>
                    <a:cubicBezTo>
                      <a:pt x="9597" y="4358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6" name="Google Shape;6116;p46"/>
              <p:cNvSpPr/>
              <p:nvPr/>
            </p:nvSpPr>
            <p:spPr>
              <a:xfrm>
                <a:off x="4902675" y="4513150"/>
                <a:ext cx="26525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50" extrusionOk="0">
                    <a:moveTo>
                      <a:pt x="497" y="0"/>
                    </a:moveTo>
                    <a:cubicBezTo>
                      <a:pt x="228" y="0"/>
                      <a:pt x="1" y="229"/>
                      <a:pt x="1" y="502"/>
                    </a:cubicBezTo>
                    <a:cubicBezTo>
                      <a:pt x="1" y="692"/>
                      <a:pt x="108" y="859"/>
                      <a:pt x="263" y="966"/>
                    </a:cubicBezTo>
                    <a:cubicBezTo>
                      <a:pt x="334" y="1014"/>
                      <a:pt x="418" y="1050"/>
                      <a:pt x="513" y="1050"/>
                    </a:cubicBezTo>
                    <a:cubicBezTo>
                      <a:pt x="537" y="1050"/>
                      <a:pt x="584" y="1038"/>
                      <a:pt x="620" y="1038"/>
                    </a:cubicBezTo>
                    <a:cubicBezTo>
                      <a:pt x="858" y="990"/>
                      <a:pt x="1049" y="800"/>
                      <a:pt x="1049" y="550"/>
                    </a:cubicBezTo>
                    <a:cubicBezTo>
                      <a:pt x="1061" y="311"/>
                      <a:pt x="918" y="121"/>
                      <a:pt x="703" y="38"/>
                    </a:cubicBezTo>
                    <a:cubicBezTo>
                      <a:pt x="691" y="38"/>
                      <a:pt x="656" y="26"/>
                      <a:pt x="644" y="26"/>
                    </a:cubicBezTo>
                    <a:cubicBezTo>
                      <a:pt x="620" y="14"/>
                      <a:pt x="584" y="2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7" name="Google Shape;6117;p46"/>
              <p:cNvSpPr/>
              <p:nvPr/>
            </p:nvSpPr>
            <p:spPr>
              <a:xfrm>
                <a:off x="6378750" y="4361325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29" y="1"/>
                    </a:moveTo>
                    <a:cubicBezTo>
                      <a:pt x="218" y="1"/>
                      <a:pt x="35" y="194"/>
                      <a:pt x="13" y="419"/>
                    </a:cubicBezTo>
                    <a:cubicBezTo>
                      <a:pt x="1" y="658"/>
                      <a:pt x="191" y="860"/>
                      <a:pt x="430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80" y="860"/>
                      <a:pt x="882" y="674"/>
                      <a:pt x="882" y="443"/>
                    </a:cubicBezTo>
                    <a:cubicBezTo>
                      <a:pt x="894" y="205"/>
                      <a:pt x="703" y="3"/>
                      <a:pt x="465" y="3"/>
                    </a:cubicBezTo>
                    <a:cubicBezTo>
                      <a:pt x="453" y="1"/>
                      <a:pt x="441" y="1"/>
                      <a:pt x="42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8" name="Google Shape;6118;p46"/>
              <p:cNvSpPr/>
              <p:nvPr/>
            </p:nvSpPr>
            <p:spPr>
              <a:xfrm>
                <a:off x="5995075" y="4160425"/>
                <a:ext cx="6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46" extrusionOk="0">
                    <a:moveTo>
                      <a:pt x="1542" y="0"/>
                    </a:moveTo>
                    <a:cubicBezTo>
                      <a:pt x="1208" y="0"/>
                      <a:pt x="923" y="208"/>
                      <a:pt x="799" y="502"/>
                    </a:cubicBezTo>
                    <a:lnTo>
                      <a:pt x="763" y="502"/>
                    </a:lnTo>
                    <a:cubicBezTo>
                      <a:pt x="755" y="502"/>
                      <a:pt x="748" y="502"/>
                      <a:pt x="740" y="502"/>
                    </a:cubicBezTo>
                    <a:cubicBezTo>
                      <a:pt x="346" y="502"/>
                      <a:pt x="36" y="807"/>
                      <a:pt x="25" y="1205"/>
                    </a:cubicBezTo>
                    <a:cubicBezTo>
                      <a:pt x="1" y="1609"/>
                      <a:pt x="322" y="1931"/>
                      <a:pt x="715" y="1943"/>
                    </a:cubicBezTo>
                    <a:cubicBezTo>
                      <a:pt x="737" y="1945"/>
                      <a:pt x="759" y="1946"/>
                      <a:pt x="781" y="1946"/>
                    </a:cubicBezTo>
                    <a:cubicBezTo>
                      <a:pt x="1013" y="1946"/>
                      <a:pt x="1203" y="1830"/>
                      <a:pt x="1322" y="1645"/>
                    </a:cubicBezTo>
                    <a:cubicBezTo>
                      <a:pt x="1406" y="1669"/>
                      <a:pt x="1465" y="1681"/>
                      <a:pt x="1537" y="1681"/>
                    </a:cubicBezTo>
                    <a:cubicBezTo>
                      <a:pt x="1552" y="1682"/>
                      <a:pt x="1567" y="1682"/>
                      <a:pt x="1581" y="1682"/>
                    </a:cubicBezTo>
                    <a:cubicBezTo>
                      <a:pt x="1802" y="1682"/>
                      <a:pt x="1998" y="1600"/>
                      <a:pt x="2132" y="1455"/>
                    </a:cubicBezTo>
                    <a:cubicBezTo>
                      <a:pt x="2299" y="1312"/>
                      <a:pt x="2406" y="1097"/>
                      <a:pt x="2406" y="859"/>
                    </a:cubicBezTo>
                    <a:cubicBezTo>
                      <a:pt x="2430" y="609"/>
                      <a:pt x="2311" y="371"/>
                      <a:pt x="2120" y="204"/>
                    </a:cubicBezTo>
                    <a:cubicBezTo>
                      <a:pt x="1989" y="85"/>
                      <a:pt x="1811" y="14"/>
                      <a:pt x="1596" y="2"/>
                    </a:cubicBezTo>
                    <a:cubicBezTo>
                      <a:pt x="1578" y="1"/>
                      <a:pt x="1560" y="0"/>
                      <a:pt x="15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9" name="Google Shape;6119;p46"/>
              <p:cNvSpPr/>
              <p:nvPr/>
            </p:nvSpPr>
            <p:spPr>
              <a:xfrm>
                <a:off x="6076950" y="39768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1" y="0"/>
                    </a:moveTo>
                    <a:cubicBezTo>
                      <a:pt x="142" y="0"/>
                      <a:pt x="0" y="127"/>
                      <a:pt x="0" y="299"/>
                    </a:cubicBezTo>
                    <a:cubicBezTo>
                      <a:pt x="0" y="477"/>
                      <a:pt x="143" y="620"/>
                      <a:pt x="298" y="632"/>
                    </a:cubicBezTo>
                    <a:cubicBezTo>
                      <a:pt x="476" y="632"/>
                      <a:pt x="619" y="501"/>
                      <a:pt x="631" y="334"/>
                    </a:cubicBezTo>
                    <a:cubicBezTo>
                      <a:pt x="631" y="156"/>
                      <a:pt x="500" y="25"/>
                      <a:pt x="333" y="1"/>
                    </a:cubicBezTo>
                    <a:cubicBezTo>
                      <a:pt x="326" y="0"/>
                      <a:pt x="318" y="0"/>
                      <a:pt x="3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0" name="Google Shape;6120;p46"/>
              <p:cNvSpPr/>
              <p:nvPr/>
            </p:nvSpPr>
            <p:spPr>
              <a:xfrm>
                <a:off x="6249275" y="4173250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70" y="1"/>
                    </a:moveTo>
                    <a:cubicBezTo>
                      <a:pt x="321" y="1"/>
                      <a:pt x="13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68"/>
                    </a:cubicBezTo>
                    <a:cubicBezTo>
                      <a:pt x="1322" y="322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1" name="Google Shape;6121;p46"/>
              <p:cNvSpPr/>
              <p:nvPr/>
            </p:nvSpPr>
            <p:spPr>
              <a:xfrm>
                <a:off x="6156400" y="4302725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493" y="1"/>
                    </a:moveTo>
                    <a:cubicBezTo>
                      <a:pt x="239" y="1"/>
                      <a:pt x="13" y="222"/>
                      <a:pt x="13" y="477"/>
                    </a:cubicBezTo>
                    <a:cubicBezTo>
                      <a:pt x="1" y="751"/>
                      <a:pt x="215" y="989"/>
                      <a:pt x="489" y="989"/>
                    </a:cubicBezTo>
                    <a:cubicBezTo>
                      <a:pt x="497" y="990"/>
                      <a:pt x="505" y="990"/>
                      <a:pt x="513" y="990"/>
                    </a:cubicBezTo>
                    <a:cubicBezTo>
                      <a:pt x="787" y="990"/>
                      <a:pt x="989" y="791"/>
                      <a:pt x="989" y="513"/>
                    </a:cubicBezTo>
                    <a:cubicBezTo>
                      <a:pt x="1013" y="239"/>
                      <a:pt x="787" y="1"/>
                      <a:pt x="513" y="1"/>
                    </a:cubicBezTo>
                    <a:cubicBezTo>
                      <a:pt x="506" y="1"/>
                      <a:pt x="500" y="1"/>
                      <a:pt x="49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2" name="Google Shape;6122;p46"/>
              <p:cNvSpPr/>
              <p:nvPr/>
            </p:nvSpPr>
            <p:spPr>
              <a:xfrm>
                <a:off x="6472525" y="4172975"/>
                <a:ext cx="1997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0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0" y="393"/>
                    </a:cubicBezTo>
                    <a:cubicBezTo>
                      <a:pt x="0" y="607"/>
                      <a:pt x="167" y="786"/>
                      <a:pt x="381" y="810"/>
                    </a:cubicBezTo>
                    <a:cubicBezTo>
                      <a:pt x="608" y="810"/>
                      <a:pt x="786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3" name="Google Shape;6123;p46"/>
              <p:cNvSpPr/>
              <p:nvPr/>
            </p:nvSpPr>
            <p:spPr>
              <a:xfrm>
                <a:off x="6059675" y="4563200"/>
                <a:ext cx="1342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6" extrusionOk="0">
                    <a:moveTo>
                      <a:pt x="274" y="0"/>
                    </a:moveTo>
                    <a:cubicBezTo>
                      <a:pt x="131" y="0"/>
                      <a:pt x="0" y="119"/>
                      <a:pt x="0" y="262"/>
                    </a:cubicBezTo>
                    <a:cubicBezTo>
                      <a:pt x="0" y="405"/>
                      <a:pt x="96" y="524"/>
                      <a:pt x="250" y="536"/>
                    </a:cubicBezTo>
                    <a:cubicBezTo>
                      <a:pt x="393" y="536"/>
                      <a:pt x="512" y="441"/>
                      <a:pt x="536" y="286"/>
                    </a:cubicBezTo>
                    <a:cubicBezTo>
                      <a:pt x="536" y="143"/>
                      <a:pt x="429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4" name="Google Shape;6124;p46"/>
              <p:cNvSpPr/>
              <p:nvPr/>
            </p:nvSpPr>
            <p:spPr>
              <a:xfrm>
                <a:off x="6093000" y="401045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48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5" name="Google Shape;6125;p46"/>
              <p:cNvSpPr/>
              <p:nvPr/>
            </p:nvSpPr>
            <p:spPr>
              <a:xfrm>
                <a:off x="5133975" y="3809525"/>
                <a:ext cx="312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7" extrusionOk="0">
                    <a:moveTo>
                      <a:pt x="631" y="1"/>
                    </a:moveTo>
                    <a:cubicBezTo>
                      <a:pt x="512" y="1"/>
                      <a:pt x="393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7" y="1215"/>
                    </a:cubicBezTo>
                    <a:cubicBezTo>
                      <a:pt x="621" y="1216"/>
                      <a:pt x="635" y="1216"/>
                      <a:pt x="649" y="1216"/>
                    </a:cubicBezTo>
                    <a:cubicBezTo>
                      <a:pt x="974" y="1216"/>
                      <a:pt x="1226" y="951"/>
                      <a:pt x="1226" y="620"/>
                    </a:cubicBezTo>
                    <a:cubicBezTo>
                      <a:pt x="1250" y="358"/>
                      <a:pt x="1072" y="120"/>
                      <a:pt x="810" y="24"/>
                    </a:cubicBezTo>
                    <a:cubicBezTo>
                      <a:pt x="750" y="12"/>
                      <a:pt x="691" y="1"/>
                      <a:pt x="63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6" name="Google Shape;6126;p46"/>
              <p:cNvSpPr/>
              <p:nvPr/>
            </p:nvSpPr>
            <p:spPr>
              <a:xfrm>
                <a:off x="5094375" y="4259550"/>
                <a:ext cx="13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4" extrusionOk="0">
                    <a:moveTo>
                      <a:pt x="268" y="1"/>
                    </a:moveTo>
                    <a:cubicBezTo>
                      <a:pt x="144" y="1"/>
                      <a:pt x="35" y="115"/>
                      <a:pt x="12" y="240"/>
                    </a:cubicBezTo>
                    <a:cubicBezTo>
                      <a:pt x="0" y="395"/>
                      <a:pt x="120" y="514"/>
                      <a:pt x="251" y="514"/>
                    </a:cubicBezTo>
                    <a:cubicBezTo>
                      <a:pt x="393" y="514"/>
                      <a:pt x="512" y="407"/>
                      <a:pt x="524" y="276"/>
                    </a:cubicBezTo>
                    <a:cubicBezTo>
                      <a:pt x="524" y="145"/>
                      <a:pt x="417" y="26"/>
                      <a:pt x="286" y="2"/>
                    </a:cubicBezTo>
                    <a:cubicBezTo>
                      <a:pt x="280" y="1"/>
                      <a:pt x="274" y="1"/>
                      <a:pt x="2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7" name="Google Shape;6127;p46"/>
              <p:cNvSpPr/>
              <p:nvPr/>
            </p:nvSpPr>
            <p:spPr>
              <a:xfrm>
                <a:off x="5375350" y="450455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0" y="0"/>
                    </a:moveTo>
                    <a:cubicBezTo>
                      <a:pt x="286" y="0"/>
                      <a:pt x="13" y="247"/>
                      <a:pt x="13" y="584"/>
                    </a:cubicBezTo>
                    <a:cubicBezTo>
                      <a:pt x="1" y="905"/>
                      <a:pt x="263" y="1191"/>
                      <a:pt x="596" y="1203"/>
                    </a:cubicBezTo>
                    <a:cubicBezTo>
                      <a:pt x="603" y="1203"/>
                      <a:pt x="610" y="1204"/>
                      <a:pt x="617" y="1204"/>
                    </a:cubicBezTo>
                    <a:cubicBezTo>
                      <a:pt x="930" y="1204"/>
                      <a:pt x="1204" y="946"/>
                      <a:pt x="1215" y="620"/>
                    </a:cubicBezTo>
                    <a:cubicBezTo>
                      <a:pt x="1239" y="298"/>
                      <a:pt x="965" y="13"/>
                      <a:pt x="644" y="1"/>
                    </a:cubicBezTo>
                    <a:cubicBezTo>
                      <a:pt x="636" y="0"/>
                      <a:pt x="628" y="0"/>
                      <a:pt x="62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8" name="Google Shape;6128;p46"/>
              <p:cNvSpPr/>
              <p:nvPr/>
            </p:nvSpPr>
            <p:spPr>
              <a:xfrm>
                <a:off x="5347675" y="4579550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40" y="1"/>
                      <a:pt x="36" y="222"/>
                      <a:pt x="25" y="477"/>
                    </a:cubicBezTo>
                    <a:cubicBezTo>
                      <a:pt x="1" y="763"/>
                      <a:pt x="227" y="989"/>
                      <a:pt x="501" y="1001"/>
                    </a:cubicBezTo>
                    <a:cubicBezTo>
                      <a:pt x="508" y="1001"/>
                      <a:pt x="515" y="1002"/>
                      <a:pt x="523" y="1002"/>
                    </a:cubicBezTo>
                    <a:cubicBezTo>
                      <a:pt x="776" y="1002"/>
                      <a:pt x="1001" y="803"/>
                      <a:pt x="1013" y="525"/>
                    </a:cubicBezTo>
                    <a:cubicBezTo>
                      <a:pt x="1025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9" name="Google Shape;6129;p46"/>
              <p:cNvSpPr/>
              <p:nvPr/>
            </p:nvSpPr>
            <p:spPr>
              <a:xfrm>
                <a:off x="4939600" y="441077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64" y="1"/>
                    </a:moveTo>
                    <a:cubicBezTo>
                      <a:pt x="357" y="1"/>
                      <a:pt x="12" y="318"/>
                      <a:pt x="12" y="716"/>
                    </a:cubicBezTo>
                    <a:cubicBezTo>
                      <a:pt x="0" y="1132"/>
                      <a:pt x="334" y="1478"/>
                      <a:pt x="727" y="1489"/>
                    </a:cubicBezTo>
                    <a:cubicBezTo>
                      <a:pt x="734" y="1490"/>
                      <a:pt x="741" y="1490"/>
                      <a:pt x="749" y="1490"/>
                    </a:cubicBezTo>
                    <a:cubicBezTo>
                      <a:pt x="1156" y="1490"/>
                      <a:pt x="1489" y="1173"/>
                      <a:pt x="1500" y="775"/>
                    </a:cubicBezTo>
                    <a:cubicBezTo>
                      <a:pt x="1524" y="358"/>
                      <a:pt x="1191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0" name="Google Shape;6130;p46"/>
              <p:cNvSpPr/>
              <p:nvPr/>
            </p:nvSpPr>
            <p:spPr>
              <a:xfrm>
                <a:off x="6685050" y="4318500"/>
                <a:ext cx="3176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0" extrusionOk="0">
                    <a:moveTo>
                      <a:pt x="10191" y="0"/>
                    </a:moveTo>
                    <a:cubicBezTo>
                      <a:pt x="8500" y="0"/>
                      <a:pt x="6244" y="191"/>
                      <a:pt x="4370" y="1013"/>
                    </a:cubicBezTo>
                    <a:cubicBezTo>
                      <a:pt x="858" y="2525"/>
                      <a:pt x="0" y="5704"/>
                      <a:pt x="0" y="5704"/>
                    </a:cubicBezTo>
                    <a:cubicBezTo>
                      <a:pt x="0" y="5704"/>
                      <a:pt x="1278" y="6369"/>
                      <a:pt x="3163" y="6369"/>
                    </a:cubicBezTo>
                    <a:cubicBezTo>
                      <a:pt x="4121" y="6369"/>
                      <a:pt x="5235" y="6198"/>
                      <a:pt x="6418" y="5680"/>
                    </a:cubicBezTo>
                    <a:cubicBezTo>
                      <a:pt x="9930" y="4156"/>
                      <a:pt x="12704" y="144"/>
                      <a:pt x="12704" y="144"/>
                    </a:cubicBezTo>
                    <a:cubicBezTo>
                      <a:pt x="12704" y="144"/>
                      <a:pt x="11660" y="0"/>
                      <a:pt x="1019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1" name="Google Shape;6131;p46"/>
              <p:cNvSpPr/>
              <p:nvPr/>
            </p:nvSpPr>
            <p:spPr>
              <a:xfrm>
                <a:off x="6545450" y="45673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6" y="0"/>
                    </a:moveTo>
                    <a:cubicBezTo>
                      <a:pt x="239" y="0"/>
                      <a:pt x="0" y="234"/>
                      <a:pt x="0" y="501"/>
                    </a:cubicBezTo>
                    <a:cubicBezTo>
                      <a:pt x="0" y="703"/>
                      <a:pt x="108" y="858"/>
                      <a:pt x="250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7"/>
                      <a:pt x="608" y="1037"/>
                    </a:cubicBezTo>
                    <a:cubicBezTo>
                      <a:pt x="846" y="1001"/>
                      <a:pt x="1048" y="799"/>
                      <a:pt x="1048" y="549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91" y="48"/>
                      <a:pt x="655" y="37"/>
                      <a:pt x="643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0"/>
                      <a:pt x="51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2" name="Google Shape;6132;p46"/>
              <p:cNvSpPr/>
              <p:nvPr/>
            </p:nvSpPr>
            <p:spPr>
              <a:xfrm>
                <a:off x="6776425" y="3863700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6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4" y="1227"/>
                      <a:pt x="642" y="1227"/>
                    </a:cubicBezTo>
                    <a:cubicBezTo>
                      <a:pt x="966" y="1227"/>
                      <a:pt x="1239" y="969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24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3" name="Google Shape;6133;p46"/>
              <p:cNvSpPr/>
              <p:nvPr/>
            </p:nvSpPr>
            <p:spPr>
              <a:xfrm>
                <a:off x="6737150" y="4314050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1"/>
                    </a:moveTo>
                    <a:cubicBezTo>
                      <a:pt x="143" y="1"/>
                      <a:pt x="24" y="108"/>
                      <a:pt x="12" y="239"/>
                    </a:cubicBezTo>
                    <a:cubicBezTo>
                      <a:pt x="0" y="382"/>
                      <a:pt x="107" y="489"/>
                      <a:pt x="250" y="501"/>
                    </a:cubicBezTo>
                    <a:cubicBezTo>
                      <a:pt x="381" y="501"/>
                      <a:pt x="500" y="394"/>
                      <a:pt x="524" y="263"/>
                    </a:cubicBezTo>
                    <a:cubicBezTo>
                      <a:pt x="524" y="132"/>
                      <a:pt x="417" y="13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4" name="Google Shape;6134;p46"/>
              <p:cNvSpPr/>
              <p:nvPr/>
            </p:nvSpPr>
            <p:spPr>
              <a:xfrm>
                <a:off x="6582050" y="44649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64" y="1"/>
                    </a:moveTo>
                    <a:cubicBezTo>
                      <a:pt x="357" y="1"/>
                      <a:pt x="25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41" y="1490"/>
                      <a:pt x="754" y="1491"/>
                      <a:pt x="768" y="1491"/>
                    </a:cubicBezTo>
                    <a:cubicBezTo>
                      <a:pt x="1155" y="1491"/>
                      <a:pt x="1478" y="1166"/>
                      <a:pt x="1501" y="775"/>
                    </a:cubicBezTo>
                    <a:cubicBezTo>
                      <a:pt x="1513" y="358"/>
                      <a:pt x="1192" y="25"/>
                      <a:pt x="787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5" name="Google Shape;6135;p46"/>
              <p:cNvSpPr/>
              <p:nvPr/>
            </p:nvSpPr>
            <p:spPr>
              <a:xfrm>
                <a:off x="979575" y="1313600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47"/>
                      <a:pt x="36" y="313"/>
                      <a:pt x="24" y="504"/>
                    </a:cubicBezTo>
                    <a:cubicBezTo>
                      <a:pt x="0" y="802"/>
                      <a:pt x="239" y="1040"/>
                      <a:pt x="536" y="1064"/>
                    </a:cubicBezTo>
                    <a:cubicBezTo>
                      <a:pt x="584" y="1064"/>
                      <a:pt x="620" y="1040"/>
                      <a:pt x="655" y="1040"/>
                    </a:cubicBezTo>
                    <a:cubicBezTo>
                      <a:pt x="893" y="992"/>
                      <a:pt x="1072" y="802"/>
                      <a:pt x="1096" y="552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6" name="Google Shape;6136;p46"/>
              <p:cNvSpPr/>
              <p:nvPr/>
            </p:nvSpPr>
            <p:spPr>
              <a:xfrm>
                <a:off x="692925" y="1529475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13" y="846"/>
                    </a:cubicBezTo>
                    <a:cubicBezTo>
                      <a:pt x="1" y="1322"/>
                      <a:pt x="370" y="1739"/>
                      <a:pt x="858" y="1751"/>
                    </a:cubicBezTo>
                    <a:cubicBezTo>
                      <a:pt x="873" y="1752"/>
                      <a:pt x="887" y="1752"/>
                      <a:pt x="901" y="1752"/>
                    </a:cubicBezTo>
                    <a:cubicBezTo>
                      <a:pt x="1370" y="1752"/>
                      <a:pt x="1751" y="1379"/>
                      <a:pt x="1763" y="906"/>
                    </a:cubicBezTo>
                    <a:cubicBezTo>
                      <a:pt x="1775" y="430"/>
                      <a:pt x="1406" y="13"/>
                      <a:pt x="918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7" name="Google Shape;6137;p46"/>
              <p:cNvSpPr/>
              <p:nvPr/>
            </p:nvSpPr>
            <p:spPr>
              <a:xfrm>
                <a:off x="543500" y="152830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0"/>
                    </a:moveTo>
                    <a:cubicBezTo>
                      <a:pt x="84" y="0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72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8" name="Google Shape;6138;p46"/>
              <p:cNvSpPr/>
              <p:nvPr/>
            </p:nvSpPr>
            <p:spPr>
              <a:xfrm>
                <a:off x="611375" y="1533950"/>
                <a:ext cx="155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3" extrusionOk="0">
                    <a:moveTo>
                      <a:pt x="322" y="0"/>
                    </a:moveTo>
                    <a:cubicBezTo>
                      <a:pt x="143" y="0"/>
                      <a:pt x="12" y="131"/>
                      <a:pt x="0" y="298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311" y="621"/>
                      <a:pt x="324" y="622"/>
                      <a:pt x="337" y="622"/>
                    </a:cubicBezTo>
                    <a:cubicBezTo>
                      <a:pt x="497" y="622"/>
                      <a:pt x="620" y="487"/>
                      <a:pt x="620" y="322"/>
                    </a:cubicBezTo>
                    <a:cubicBezTo>
                      <a:pt x="620" y="143"/>
                      <a:pt x="489" y="12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9" name="Google Shape;6139;p46"/>
              <p:cNvSpPr/>
              <p:nvPr/>
            </p:nvSpPr>
            <p:spPr>
              <a:xfrm>
                <a:off x="979275" y="175272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0" y="0"/>
                    </a:moveTo>
                    <a:cubicBezTo>
                      <a:pt x="381" y="0"/>
                      <a:pt x="36" y="329"/>
                      <a:pt x="12" y="739"/>
                    </a:cubicBezTo>
                    <a:cubicBezTo>
                      <a:pt x="1" y="1179"/>
                      <a:pt x="334" y="1536"/>
                      <a:pt x="763" y="1548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60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0" name="Google Shape;6140;p46"/>
              <p:cNvSpPr/>
              <p:nvPr/>
            </p:nvSpPr>
            <p:spPr>
              <a:xfrm>
                <a:off x="1030775" y="166670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0"/>
                    </a:moveTo>
                    <a:cubicBezTo>
                      <a:pt x="369" y="0"/>
                      <a:pt x="24" y="341"/>
                      <a:pt x="12" y="775"/>
                    </a:cubicBezTo>
                    <a:cubicBezTo>
                      <a:pt x="0" y="1227"/>
                      <a:pt x="358" y="1584"/>
                      <a:pt x="786" y="1596"/>
                    </a:cubicBezTo>
                    <a:cubicBezTo>
                      <a:pt x="794" y="1596"/>
                      <a:pt x="801" y="1596"/>
                      <a:pt x="808" y="1596"/>
                    </a:cubicBezTo>
                    <a:cubicBezTo>
                      <a:pt x="1239" y="1596"/>
                      <a:pt x="1584" y="1255"/>
                      <a:pt x="1608" y="822"/>
                    </a:cubicBezTo>
                    <a:cubicBezTo>
                      <a:pt x="1620" y="370"/>
                      <a:pt x="1274" y="13"/>
                      <a:pt x="834" y="1"/>
                    </a:cubicBezTo>
                    <a:cubicBezTo>
                      <a:pt x="826" y="0"/>
                      <a:pt x="819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1" name="Google Shape;6141;p46"/>
              <p:cNvSpPr/>
              <p:nvPr/>
            </p:nvSpPr>
            <p:spPr>
              <a:xfrm>
                <a:off x="1391525" y="15417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67"/>
                      <a:pt x="1" y="357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6" y="751"/>
                      <a:pt x="763" y="589"/>
                      <a:pt x="763" y="393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2" name="Google Shape;6142;p46"/>
              <p:cNvSpPr/>
              <p:nvPr/>
            </p:nvSpPr>
            <p:spPr>
              <a:xfrm>
                <a:off x="1607025" y="1481550"/>
                <a:ext cx="190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2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70"/>
                    </a:cubicBezTo>
                    <a:cubicBezTo>
                      <a:pt x="1" y="572"/>
                      <a:pt x="168" y="751"/>
                      <a:pt x="370" y="751"/>
                    </a:cubicBezTo>
                    <a:cubicBezTo>
                      <a:pt x="572" y="751"/>
                      <a:pt x="763" y="596"/>
                      <a:pt x="763" y="382"/>
                    </a:cubicBezTo>
                    <a:cubicBezTo>
                      <a:pt x="763" y="180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3" name="Google Shape;6143;p46"/>
              <p:cNvSpPr/>
              <p:nvPr/>
            </p:nvSpPr>
            <p:spPr>
              <a:xfrm>
                <a:off x="1392425" y="1452700"/>
                <a:ext cx="158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4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cubicBezTo>
                      <a:pt x="0" y="500"/>
                      <a:pt x="131" y="643"/>
                      <a:pt x="310" y="643"/>
                    </a:cubicBezTo>
                    <a:cubicBezTo>
                      <a:pt x="489" y="643"/>
                      <a:pt x="620" y="512"/>
                      <a:pt x="631" y="333"/>
                    </a:cubicBezTo>
                    <a:cubicBezTo>
                      <a:pt x="631" y="155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4" name="Google Shape;6144;p46"/>
              <p:cNvSpPr/>
              <p:nvPr/>
            </p:nvSpPr>
            <p:spPr>
              <a:xfrm>
                <a:off x="1718650" y="12452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5" y="0"/>
                    </a:moveTo>
                    <a:cubicBezTo>
                      <a:pt x="298" y="0"/>
                      <a:pt x="13" y="270"/>
                      <a:pt x="13" y="620"/>
                    </a:cubicBezTo>
                    <a:cubicBezTo>
                      <a:pt x="1" y="977"/>
                      <a:pt x="286" y="1274"/>
                      <a:pt x="644" y="1298"/>
                    </a:cubicBezTo>
                    <a:lnTo>
                      <a:pt x="727" y="1298"/>
                    </a:lnTo>
                    <a:cubicBezTo>
                      <a:pt x="1037" y="1262"/>
                      <a:pt x="1298" y="1001"/>
                      <a:pt x="1298" y="667"/>
                    </a:cubicBezTo>
                    <a:cubicBezTo>
                      <a:pt x="1310" y="346"/>
                      <a:pt x="1072" y="72"/>
                      <a:pt x="763" y="12"/>
                    </a:cubicBezTo>
                    <a:cubicBezTo>
                      <a:pt x="727" y="12"/>
                      <a:pt x="703" y="0"/>
                      <a:pt x="667" y="0"/>
                    </a:cubicBezTo>
                    <a:cubicBezTo>
                      <a:pt x="660" y="0"/>
                      <a:pt x="652" y="0"/>
                      <a:pt x="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5" name="Google Shape;6145;p46"/>
              <p:cNvSpPr/>
              <p:nvPr/>
            </p:nvSpPr>
            <p:spPr>
              <a:xfrm>
                <a:off x="1525475" y="148692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48" y="353"/>
                      <a:pt x="12" y="822"/>
                    </a:cubicBezTo>
                    <a:cubicBezTo>
                      <a:pt x="1" y="1286"/>
                      <a:pt x="358" y="1667"/>
                      <a:pt x="834" y="1703"/>
                    </a:cubicBezTo>
                    <a:cubicBezTo>
                      <a:pt x="842" y="1703"/>
                      <a:pt x="849" y="1703"/>
                      <a:pt x="857" y="1703"/>
                    </a:cubicBezTo>
                    <a:cubicBezTo>
                      <a:pt x="1311" y="1703"/>
                      <a:pt x="1703" y="1350"/>
                      <a:pt x="1715" y="881"/>
                    </a:cubicBezTo>
                    <a:cubicBezTo>
                      <a:pt x="1727" y="417"/>
                      <a:pt x="1370" y="36"/>
                      <a:pt x="894" y="0"/>
                    </a:cubicBezTo>
                    <a:cubicBezTo>
                      <a:pt x="886" y="0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6" name="Google Shape;6146;p46"/>
              <p:cNvSpPr/>
              <p:nvPr/>
            </p:nvSpPr>
            <p:spPr>
              <a:xfrm>
                <a:off x="3114675" y="1765825"/>
                <a:ext cx="133950" cy="237550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02" extrusionOk="0">
                    <a:moveTo>
                      <a:pt x="4167" y="0"/>
                    </a:moveTo>
                    <a:cubicBezTo>
                      <a:pt x="4167" y="0"/>
                      <a:pt x="1857" y="715"/>
                      <a:pt x="833" y="3346"/>
                    </a:cubicBezTo>
                    <a:cubicBezTo>
                      <a:pt x="667" y="3763"/>
                      <a:pt x="548" y="4215"/>
                      <a:pt x="464" y="4680"/>
                    </a:cubicBezTo>
                    <a:cubicBezTo>
                      <a:pt x="0" y="7037"/>
                      <a:pt x="429" y="9502"/>
                      <a:pt x="429" y="9502"/>
                    </a:cubicBezTo>
                    <a:cubicBezTo>
                      <a:pt x="429" y="9502"/>
                      <a:pt x="3227" y="7394"/>
                      <a:pt x="4286" y="4811"/>
                    </a:cubicBezTo>
                    <a:cubicBezTo>
                      <a:pt x="4298" y="4787"/>
                      <a:pt x="4310" y="4763"/>
                      <a:pt x="4334" y="4715"/>
                    </a:cubicBezTo>
                    <a:cubicBezTo>
                      <a:pt x="5358" y="2084"/>
                      <a:pt x="4167" y="0"/>
                      <a:pt x="4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7" name="Google Shape;6147;p46"/>
              <p:cNvSpPr/>
              <p:nvPr/>
            </p:nvSpPr>
            <p:spPr>
              <a:xfrm>
                <a:off x="1956475" y="1742900"/>
                <a:ext cx="170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7966" extrusionOk="0">
                    <a:moveTo>
                      <a:pt x="6811" y="1"/>
                    </a:moveTo>
                    <a:cubicBezTo>
                      <a:pt x="6811" y="1"/>
                      <a:pt x="3430" y="1215"/>
                      <a:pt x="1668" y="3418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3"/>
                      <a:pt x="394" y="7966"/>
                      <a:pt x="394" y="7966"/>
                    </a:cubicBezTo>
                    <a:cubicBezTo>
                      <a:pt x="394" y="7966"/>
                      <a:pt x="2811" y="7966"/>
                      <a:pt x="4585" y="5763"/>
                    </a:cubicBezTo>
                    <a:cubicBezTo>
                      <a:pt x="4954" y="5299"/>
                      <a:pt x="5263" y="4763"/>
                      <a:pt x="5537" y="4227"/>
                    </a:cubicBezTo>
                    <a:cubicBezTo>
                      <a:pt x="6525" y="2227"/>
                      <a:pt x="6811" y="1"/>
                      <a:pt x="6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8" name="Google Shape;6148;p46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extrusionOk="0">
                    <a:moveTo>
                      <a:pt x="774" y="1"/>
                    </a:moveTo>
                    <a:lnTo>
                      <a:pt x="774" y="1"/>
                    </a:ln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  <a:lnTo>
                      <a:pt x="7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9" name="Google Shape;6149;p46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fill="none" extrusionOk="0">
                    <a:moveTo>
                      <a:pt x="774" y="1"/>
                    </a:move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0" name="Google Shape;6150;p46"/>
              <p:cNvSpPr/>
              <p:nvPr/>
            </p:nvSpPr>
            <p:spPr>
              <a:xfrm>
                <a:off x="2622350" y="1367550"/>
                <a:ext cx="271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61" extrusionOk="0">
                    <a:moveTo>
                      <a:pt x="572" y="1"/>
                    </a:moveTo>
                    <a:cubicBezTo>
                      <a:pt x="476" y="1"/>
                      <a:pt x="393" y="25"/>
                      <a:pt x="310" y="60"/>
                    </a:cubicBezTo>
                    <a:cubicBezTo>
                      <a:pt x="143" y="156"/>
                      <a:pt x="36" y="310"/>
                      <a:pt x="12" y="513"/>
                    </a:cubicBezTo>
                    <a:cubicBezTo>
                      <a:pt x="0" y="811"/>
                      <a:pt x="238" y="1049"/>
                      <a:pt x="536" y="1061"/>
                    </a:cubicBezTo>
                    <a:cubicBezTo>
                      <a:pt x="583" y="1061"/>
                      <a:pt x="607" y="1049"/>
                      <a:pt x="655" y="1049"/>
                    </a:cubicBezTo>
                    <a:cubicBezTo>
                      <a:pt x="893" y="1001"/>
                      <a:pt x="1072" y="811"/>
                      <a:pt x="1084" y="549"/>
                    </a:cubicBezTo>
                    <a:cubicBezTo>
                      <a:pt x="1084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1" name="Google Shape;6151;p46"/>
              <p:cNvSpPr/>
              <p:nvPr/>
            </p:nvSpPr>
            <p:spPr>
              <a:xfrm>
                <a:off x="2272300" y="11532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24" y="191"/>
                      <a:pt x="12" y="465"/>
                    </a:cubicBezTo>
                    <a:cubicBezTo>
                      <a:pt x="0" y="715"/>
                      <a:pt x="203" y="941"/>
                      <a:pt x="477" y="953"/>
                    </a:cubicBezTo>
                    <a:cubicBezTo>
                      <a:pt x="484" y="953"/>
                      <a:pt x="491" y="953"/>
                      <a:pt x="498" y="953"/>
                    </a:cubicBezTo>
                    <a:cubicBezTo>
                      <a:pt x="739" y="953"/>
                      <a:pt x="953" y="755"/>
                      <a:pt x="965" y="489"/>
                    </a:cubicBezTo>
                    <a:cubicBezTo>
                      <a:pt x="977" y="239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2" name="Google Shape;6152;p46"/>
              <p:cNvSpPr/>
              <p:nvPr/>
            </p:nvSpPr>
            <p:spPr>
              <a:xfrm>
                <a:off x="2335700" y="1583650"/>
                <a:ext cx="443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64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0" y="858"/>
                    </a:cubicBezTo>
                    <a:cubicBezTo>
                      <a:pt x="0" y="1334"/>
                      <a:pt x="381" y="1727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62" y="918"/>
                    </a:cubicBezTo>
                    <a:cubicBezTo>
                      <a:pt x="1774" y="441"/>
                      <a:pt x="1405" y="25"/>
                      <a:pt x="917" y="1"/>
                    </a:cubicBezTo>
                    <a:cubicBezTo>
                      <a:pt x="910" y="1"/>
                      <a:pt x="902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3" name="Google Shape;6153;p46"/>
              <p:cNvSpPr/>
              <p:nvPr/>
            </p:nvSpPr>
            <p:spPr>
              <a:xfrm>
                <a:off x="2049950" y="1626500"/>
                <a:ext cx="378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78" extrusionOk="0">
                    <a:moveTo>
                      <a:pt x="764" y="1"/>
                    </a:moveTo>
                    <a:cubicBezTo>
                      <a:pt x="369" y="1"/>
                      <a:pt x="36" y="307"/>
                      <a:pt x="24" y="716"/>
                    </a:cubicBezTo>
                    <a:cubicBezTo>
                      <a:pt x="0" y="1120"/>
                      <a:pt x="322" y="1466"/>
                      <a:pt x="739" y="1478"/>
                    </a:cubicBezTo>
                    <a:cubicBezTo>
                      <a:pt x="1143" y="1478"/>
                      <a:pt x="1477" y="1168"/>
                      <a:pt x="1501" y="763"/>
                    </a:cubicBezTo>
                    <a:cubicBezTo>
                      <a:pt x="1512" y="358"/>
                      <a:pt x="1203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4" name="Google Shape;6154;p46"/>
              <p:cNvSpPr/>
              <p:nvPr/>
            </p:nvSpPr>
            <p:spPr>
              <a:xfrm>
                <a:off x="2186275" y="1582175"/>
                <a:ext cx="71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8" extrusionOk="0">
                    <a:moveTo>
                      <a:pt x="155" y="0"/>
                    </a:moveTo>
                    <a:cubicBezTo>
                      <a:pt x="72" y="0"/>
                      <a:pt x="0" y="60"/>
                      <a:pt x="0" y="143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7"/>
                      <a:pt x="146" y="288"/>
                      <a:pt x="153" y="288"/>
                    </a:cubicBezTo>
                    <a:cubicBezTo>
                      <a:pt x="226" y="288"/>
                      <a:pt x="286" y="231"/>
                      <a:pt x="286" y="155"/>
                    </a:cubicBezTo>
                    <a:cubicBezTo>
                      <a:pt x="286" y="84"/>
                      <a:pt x="227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5" name="Google Shape;6155;p46"/>
              <p:cNvSpPr/>
              <p:nvPr/>
            </p:nvSpPr>
            <p:spPr>
              <a:xfrm>
                <a:off x="2253850" y="1588125"/>
                <a:ext cx="158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3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298"/>
                    </a:cubicBezTo>
                    <a:cubicBezTo>
                      <a:pt x="0" y="477"/>
                      <a:pt x="143" y="620"/>
                      <a:pt x="298" y="631"/>
                    </a:cubicBezTo>
                    <a:cubicBezTo>
                      <a:pt x="305" y="632"/>
                      <a:pt x="313" y="632"/>
                      <a:pt x="320" y="632"/>
                    </a:cubicBezTo>
                    <a:cubicBezTo>
                      <a:pt x="499" y="632"/>
                      <a:pt x="631" y="494"/>
                      <a:pt x="631" y="334"/>
                    </a:cubicBezTo>
                    <a:cubicBezTo>
                      <a:pt x="631" y="155"/>
                      <a:pt x="500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6" name="Google Shape;6156;p46"/>
              <p:cNvSpPr/>
              <p:nvPr/>
            </p:nvSpPr>
            <p:spPr>
              <a:xfrm>
                <a:off x="2621750" y="1806600"/>
                <a:ext cx="3960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49" extrusionOk="0">
                    <a:moveTo>
                      <a:pt x="800" y="0"/>
                    </a:moveTo>
                    <a:cubicBezTo>
                      <a:pt x="381" y="0"/>
                      <a:pt x="36" y="341"/>
                      <a:pt x="24" y="751"/>
                    </a:cubicBezTo>
                    <a:cubicBezTo>
                      <a:pt x="0" y="1179"/>
                      <a:pt x="334" y="1536"/>
                      <a:pt x="762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15" y="1549"/>
                      <a:pt x="1560" y="1219"/>
                      <a:pt x="1572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7" name="Google Shape;6157;p46"/>
              <p:cNvSpPr/>
              <p:nvPr/>
            </p:nvSpPr>
            <p:spPr>
              <a:xfrm>
                <a:off x="2673250" y="1721150"/>
                <a:ext cx="40800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87" extrusionOk="0">
                    <a:moveTo>
                      <a:pt x="791" y="0"/>
                    </a:moveTo>
                    <a:cubicBezTo>
                      <a:pt x="370" y="0"/>
                      <a:pt x="35" y="338"/>
                      <a:pt x="12" y="775"/>
                    </a:cubicBezTo>
                    <a:cubicBezTo>
                      <a:pt x="0" y="1216"/>
                      <a:pt x="345" y="1573"/>
                      <a:pt x="798" y="1585"/>
                    </a:cubicBezTo>
                    <a:cubicBezTo>
                      <a:pt x="812" y="1586"/>
                      <a:pt x="826" y="1586"/>
                      <a:pt x="841" y="1586"/>
                    </a:cubicBezTo>
                    <a:cubicBezTo>
                      <a:pt x="1261" y="1586"/>
                      <a:pt x="1596" y="1249"/>
                      <a:pt x="1607" y="811"/>
                    </a:cubicBezTo>
                    <a:cubicBezTo>
                      <a:pt x="1631" y="371"/>
                      <a:pt x="1286" y="13"/>
                      <a:pt x="833" y="1"/>
                    </a:cubicBezTo>
                    <a:cubicBezTo>
                      <a:pt x="819" y="1"/>
                      <a:pt x="805" y="0"/>
                      <a:pt x="7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8" name="Google Shape;6158;p46"/>
              <p:cNvSpPr/>
              <p:nvPr/>
            </p:nvSpPr>
            <p:spPr>
              <a:xfrm>
                <a:off x="3034300" y="1595575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57"/>
                    </a:cubicBezTo>
                    <a:cubicBezTo>
                      <a:pt x="0" y="572"/>
                      <a:pt x="167" y="750"/>
                      <a:pt x="369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4" y="751"/>
                      <a:pt x="739" y="589"/>
                      <a:pt x="762" y="393"/>
                    </a:cubicBezTo>
                    <a:cubicBezTo>
                      <a:pt x="762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9" name="Google Shape;6159;p46"/>
              <p:cNvSpPr/>
              <p:nvPr/>
            </p:nvSpPr>
            <p:spPr>
              <a:xfrm>
                <a:off x="3249800" y="153572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1"/>
                    </a:moveTo>
                    <a:cubicBezTo>
                      <a:pt x="179" y="1"/>
                      <a:pt x="0" y="168"/>
                      <a:pt x="0" y="370"/>
                    </a:cubicBezTo>
                    <a:cubicBezTo>
                      <a:pt x="0" y="584"/>
                      <a:pt x="155" y="763"/>
                      <a:pt x="370" y="763"/>
                    </a:cubicBezTo>
                    <a:cubicBezTo>
                      <a:pt x="572" y="763"/>
                      <a:pt x="751" y="596"/>
                      <a:pt x="751" y="394"/>
                    </a:cubicBezTo>
                    <a:cubicBezTo>
                      <a:pt x="751" y="180"/>
                      <a:pt x="596" y="1"/>
                      <a:pt x="3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0" name="Google Shape;6160;p46"/>
              <p:cNvSpPr/>
              <p:nvPr/>
            </p:nvSpPr>
            <p:spPr>
              <a:xfrm>
                <a:off x="3034900" y="15071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10"/>
                    </a:cubicBezTo>
                    <a:cubicBezTo>
                      <a:pt x="0" y="489"/>
                      <a:pt x="131" y="644"/>
                      <a:pt x="322" y="644"/>
                    </a:cubicBezTo>
                    <a:cubicBezTo>
                      <a:pt x="500" y="644"/>
                      <a:pt x="643" y="501"/>
                      <a:pt x="643" y="322"/>
                    </a:cubicBezTo>
                    <a:cubicBezTo>
                      <a:pt x="643" y="144"/>
                      <a:pt x="512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1" name="Google Shape;6161;p46"/>
              <p:cNvSpPr/>
              <p:nvPr/>
            </p:nvSpPr>
            <p:spPr>
              <a:xfrm>
                <a:off x="3360825" y="129940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58" y="0"/>
                    </a:moveTo>
                    <a:cubicBezTo>
                      <a:pt x="322" y="0"/>
                      <a:pt x="36" y="281"/>
                      <a:pt x="24" y="631"/>
                    </a:cubicBezTo>
                    <a:cubicBezTo>
                      <a:pt x="0" y="989"/>
                      <a:pt x="286" y="1286"/>
                      <a:pt x="643" y="1298"/>
                    </a:cubicBezTo>
                    <a:lnTo>
                      <a:pt x="739" y="1298"/>
                    </a:lnTo>
                    <a:cubicBezTo>
                      <a:pt x="1048" y="1274"/>
                      <a:pt x="1298" y="1000"/>
                      <a:pt x="1298" y="679"/>
                    </a:cubicBezTo>
                    <a:cubicBezTo>
                      <a:pt x="1310" y="346"/>
                      <a:pt x="1072" y="84"/>
                      <a:pt x="762" y="24"/>
                    </a:cubicBezTo>
                    <a:cubicBezTo>
                      <a:pt x="739" y="24"/>
                      <a:pt x="703" y="0"/>
                      <a:pt x="679" y="0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2" name="Google Shape;6162;p46"/>
              <p:cNvSpPr/>
              <p:nvPr/>
            </p:nvSpPr>
            <p:spPr>
              <a:xfrm>
                <a:off x="3168250" y="1541400"/>
                <a:ext cx="43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2" extrusionOk="0">
                    <a:moveTo>
                      <a:pt x="893" y="0"/>
                    </a:moveTo>
                    <a:cubicBezTo>
                      <a:pt x="417" y="0"/>
                      <a:pt x="24" y="357"/>
                      <a:pt x="12" y="822"/>
                    </a:cubicBezTo>
                    <a:cubicBezTo>
                      <a:pt x="0" y="1274"/>
                      <a:pt x="357" y="1667"/>
                      <a:pt x="834" y="1691"/>
                    </a:cubicBezTo>
                    <a:cubicBezTo>
                      <a:pt x="848" y="1692"/>
                      <a:pt x="863" y="1692"/>
                      <a:pt x="877" y="1692"/>
                    </a:cubicBezTo>
                    <a:cubicBezTo>
                      <a:pt x="1322" y="1692"/>
                      <a:pt x="1680" y="1342"/>
                      <a:pt x="1715" y="881"/>
                    </a:cubicBezTo>
                    <a:cubicBezTo>
                      <a:pt x="1727" y="417"/>
                      <a:pt x="1369" y="24"/>
                      <a:pt x="8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3" name="Google Shape;6163;p46"/>
              <p:cNvSpPr/>
              <p:nvPr/>
            </p:nvSpPr>
            <p:spPr>
              <a:xfrm>
                <a:off x="4756825" y="1820000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5"/>
                      <a:pt x="858" y="3346"/>
                    </a:cubicBezTo>
                    <a:cubicBezTo>
                      <a:pt x="691" y="3787"/>
                      <a:pt x="560" y="4239"/>
                      <a:pt x="465" y="4703"/>
                    </a:cubicBezTo>
                    <a:cubicBezTo>
                      <a:pt x="1" y="7061"/>
                      <a:pt x="441" y="9525"/>
                      <a:pt x="441" y="9525"/>
                    </a:cubicBezTo>
                    <a:cubicBezTo>
                      <a:pt x="441" y="9525"/>
                      <a:pt x="3239" y="7418"/>
                      <a:pt x="4287" y="4834"/>
                    </a:cubicBezTo>
                    <a:cubicBezTo>
                      <a:pt x="4323" y="4775"/>
                      <a:pt x="4347" y="4751"/>
                      <a:pt x="4347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4" name="Google Shape;6164;p46"/>
              <p:cNvSpPr/>
              <p:nvPr/>
            </p:nvSpPr>
            <p:spPr>
              <a:xfrm>
                <a:off x="3598950" y="1797375"/>
                <a:ext cx="1705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7966" extrusionOk="0">
                    <a:moveTo>
                      <a:pt x="6823" y="0"/>
                    </a:moveTo>
                    <a:cubicBezTo>
                      <a:pt x="6822" y="1"/>
                      <a:pt x="3441" y="1203"/>
                      <a:pt x="1667" y="3406"/>
                    </a:cubicBezTo>
                    <a:cubicBezTo>
                      <a:pt x="1489" y="3632"/>
                      <a:pt x="1334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37" y="4227"/>
                    </a:cubicBezTo>
                    <a:cubicBezTo>
                      <a:pt x="6537" y="2215"/>
                      <a:pt x="6823" y="1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5" name="Google Shape;6165;p46"/>
              <p:cNvSpPr/>
              <p:nvPr/>
            </p:nvSpPr>
            <p:spPr>
              <a:xfrm>
                <a:off x="4264800" y="1422025"/>
                <a:ext cx="274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49" extrusionOk="0">
                    <a:moveTo>
                      <a:pt x="560" y="1"/>
                    </a:moveTo>
                    <a:cubicBezTo>
                      <a:pt x="477" y="1"/>
                      <a:pt x="382" y="25"/>
                      <a:pt x="310" y="60"/>
                    </a:cubicBezTo>
                    <a:cubicBezTo>
                      <a:pt x="144" y="144"/>
                      <a:pt x="25" y="310"/>
                      <a:pt x="13" y="501"/>
                    </a:cubicBezTo>
                    <a:cubicBezTo>
                      <a:pt x="1" y="798"/>
                      <a:pt x="239" y="1037"/>
                      <a:pt x="537" y="1048"/>
                    </a:cubicBezTo>
                    <a:cubicBezTo>
                      <a:pt x="572" y="1048"/>
                      <a:pt x="608" y="1037"/>
                      <a:pt x="644" y="1037"/>
                    </a:cubicBezTo>
                    <a:cubicBezTo>
                      <a:pt x="894" y="989"/>
                      <a:pt x="1084" y="798"/>
                      <a:pt x="1084" y="548"/>
                    </a:cubicBezTo>
                    <a:cubicBezTo>
                      <a:pt x="1096" y="251"/>
                      <a:pt x="858" y="13"/>
                      <a:pt x="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6" name="Google Shape;6166;p46"/>
              <p:cNvSpPr/>
              <p:nvPr/>
            </p:nvSpPr>
            <p:spPr>
              <a:xfrm>
                <a:off x="3914475" y="1207675"/>
                <a:ext cx="247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5" extrusionOk="0">
                    <a:moveTo>
                      <a:pt x="474" y="0"/>
                    </a:moveTo>
                    <a:cubicBezTo>
                      <a:pt x="240" y="0"/>
                      <a:pt x="35" y="206"/>
                      <a:pt x="24" y="455"/>
                    </a:cubicBezTo>
                    <a:cubicBezTo>
                      <a:pt x="0" y="717"/>
                      <a:pt x="214" y="931"/>
                      <a:pt x="476" y="955"/>
                    </a:cubicBezTo>
                    <a:cubicBezTo>
                      <a:pt x="750" y="955"/>
                      <a:pt x="976" y="740"/>
                      <a:pt x="976" y="490"/>
                    </a:cubicBezTo>
                    <a:cubicBezTo>
                      <a:pt x="988" y="240"/>
                      <a:pt x="774" y="14"/>
                      <a:pt x="512" y="2"/>
                    </a:cubicBezTo>
                    <a:cubicBezTo>
                      <a:pt x="499" y="1"/>
                      <a:pt x="487" y="0"/>
                      <a:pt x="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7" name="Google Shape;6167;p46"/>
              <p:cNvSpPr/>
              <p:nvPr/>
            </p:nvSpPr>
            <p:spPr>
              <a:xfrm>
                <a:off x="3978175" y="1637800"/>
                <a:ext cx="44650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753" extrusionOk="0">
                    <a:moveTo>
                      <a:pt x="886" y="1"/>
                    </a:moveTo>
                    <a:cubicBezTo>
                      <a:pt x="428" y="1"/>
                      <a:pt x="35" y="373"/>
                      <a:pt x="12" y="847"/>
                    </a:cubicBezTo>
                    <a:cubicBezTo>
                      <a:pt x="0" y="1323"/>
                      <a:pt x="369" y="1740"/>
                      <a:pt x="869" y="1752"/>
                    </a:cubicBezTo>
                    <a:cubicBezTo>
                      <a:pt x="877" y="1752"/>
                      <a:pt x="885" y="1752"/>
                      <a:pt x="892" y="1752"/>
                    </a:cubicBezTo>
                    <a:cubicBezTo>
                      <a:pt x="1370" y="1752"/>
                      <a:pt x="1762" y="1387"/>
                      <a:pt x="1774" y="907"/>
                    </a:cubicBezTo>
                    <a:cubicBezTo>
                      <a:pt x="1786" y="430"/>
                      <a:pt x="1417" y="14"/>
                      <a:pt x="929" y="2"/>
                    </a:cubicBezTo>
                    <a:cubicBezTo>
                      <a:pt x="915" y="1"/>
                      <a:pt x="900" y="1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8" name="Google Shape;6168;p46"/>
              <p:cNvSpPr/>
              <p:nvPr/>
            </p:nvSpPr>
            <p:spPr>
              <a:xfrm>
                <a:off x="3692700" y="1680400"/>
                <a:ext cx="3785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78" extrusionOk="0">
                    <a:moveTo>
                      <a:pt x="775" y="0"/>
                    </a:moveTo>
                    <a:cubicBezTo>
                      <a:pt x="382" y="0"/>
                      <a:pt x="37" y="322"/>
                      <a:pt x="25" y="715"/>
                    </a:cubicBezTo>
                    <a:cubicBezTo>
                      <a:pt x="1" y="1120"/>
                      <a:pt x="322" y="1465"/>
                      <a:pt x="739" y="1477"/>
                    </a:cubicBezTo>
                    <a:cubicBezTo>
                      <a:pt x="746" y="1477"/>
                      <a:pt x="754" y="1477"/>
                      <a:pt x="761" y="1477"/>
                    </a:cubicBezTo>
                    <a:cubicBezTo>
                      <a:pt x="1145" y="1477"/>
                      <a:pt x="1478" y="1171"/>
                      <a:pt x="1489" y="762"/>
                    </a:cubicBezTo>
                    <a:cubicBezTo>
                      <a:pt x="1513" y="358"/>
                      <a:pt x="1192" y="24"/>
                      <a:pt x="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9" name="Google Shape;6169;p46"/>
              <p:cNvSpPr/>
              <p:nvPr/>
            </p:nvSpPr>
            <p:spPr>
              <a:xfrm>
                <a:off x="3828750" y="1636650"/>
                <a:ext cx="745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6" extrusionOk="0">
                    <a:moveTo>
                      <a:pt x="155" y="0"/>
                    </a:moveTo>
                    <a:cubicBezTo>
                      <a:pt x="83" y="0"/>
                      <a:pt x="12" y="60"/>
                      <a:pt x="12" y="131"/>
                    </a:cubicBezTo>
                    <a:cubicBezTo>
                      <a:pt x="0" y="226"/>
                      <a:pt x="60" y="286"/>
                      <a:pt x="143" y="286"/>
                    </a:cubicBezTo>
                    <a:cubicBezTo>
                      <a:pt x="214" y="286"/>
                      <a:pt x="298" y="226"/>
                      <a:pt x="298" y="143"/>
                    </a:cubicBezTo>
                    <a:cubicBezTo>
                      <a:pt x="298" y="72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0" name="Google Shape;6170;p46"/>
              <p:cNvSpPr/>
              <p:nvPr/>
            </p:nvSpPr>
            <p:spPr>
              <a:xfrm>
                <a:off x="3896600" y="1642225"/>
                <a:ext cx="158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4" extrusionOk="0">
                    <a:moveTo>
                      <a:pt x="300" y="1"/>
                    </a:moveTo>
                    <a:cubicBezTo>
                      <a:pt x="148" y="1"/>
                      <a:pt x="23" y="146"/>
                      <a:pt x="1" y="301"/>
                    </a:cubicBezTo>
                    <a:cubicBezTo>
                      <a:pt x="1" y="480"/>
                      <a:pt x="144" y="611"/>
                      <a:pt x="298" y="622"/>
                    </a:cubicBezTo>
                    <a:cubicBezTo>
                      <a:pt x="305" y="623"/>
                      <a:pt x="312" y="623"/>
                      <a:pt x="320" y="623"/>
                    </a:cubicBezTo>
                    <a:cubicBezTo>
                      <a:pt x="479" y="623"/>
                      <a:pt x="632" y="496"/>
                      <a:pt x="632" y="325"/>
                    </a:cubicBezTo>
                    <a:cubicBezTo>
                      <a:pt x="632" y="146"/>
                      <a:pt x="501" y="15"/>
                      <a:pt x="334" y="3"/>
                    </a:cubicBezTo>
                    <a:cubicBezTo>
                      <a:pt x="323" y="2"/>
                      <a:pt x="311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1" name="Google Shape;6171;p46"/>
              <p:cNvSpPr/>
              <p:nvPr/>
            </p:nvSpPr>
            <p:spPr>
              <a:xfrm>
                <a:off x="4264200" y="1861050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81" y="0"/>
                    </a:moveTo>
                    <a:cubicBezTo>
                      <a:pt x="371" y="0"/>
                      <a:pt x="36" y="337"/>
                      <a:pt x="13" y="740"/>
                    </a:cubicBezTo>
                    <a:cubicBezTo>
                      <a:pt x="1" y="1168"/>
                      <a:pt x="346" y="1525"/>
                      <a:pt x="763" y="1549"/>
                    </a:cubicBezTo>
                    <a:cubicBezTo>
                      <a:pt x="770" y="1549"/>
                      <a:pt x="778" y="1550"/>
                      <a:pt x="785" y="1550"/>
                    </a:cubicBezTo>
                    <a:cubicBezTo>
                      <a:pt x="1204" y="1550"/>
                      <a:pt x="1549" y="1220"/>
                      <a:pt x="1561" y="799"/>
                    </a:cubicBezTo>
                    <a:cubicBezTo>
                      <a:pt x="1584" y="371"/>
                      <a:pt x="1239" y="13"/>
                      <a:pt x="822" y="1"/>
                    </a:cubicBezTo>
                    <a:cubicBezTo>
                      <a:pt x="808" y="1"/>
                      <a:pt x="795" y="0"/>
                      <a:pt x="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2" name="Google Shape;6172;p46"/>
              <p:cNvSpPr/>
              <p:nvPr/>
            </p:nvSpPr>
            <p:spPr>
              <a:xfrm>
                <a:off x="4316000" y="177535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3" y="0"/>
                    </a:moveTo>
                    <a:cubicBezTo>
                      <a:pt x="393" y="0"/>
                      <a:pt x="36" y="341"/>
                      <a:pt x="13" y="774"/>
                    </a:cubicBezTo>
                    <a:cubicBezTo>
                      <a:pt x="1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55"/>
                      <a:pt x="1608" y="822"/>
                    </a:cubicBezTo>
                    <a:cubicBezTo>
                      <a:pt x="1620" y="370"/>
                      <a:pt x="1275" y="12"/>
                      <a:pt x="834" y="0"/>
                    </a:cubicBezTo>
                    <a:cubicBezTo>
                      <a:pt x="827" y="0"/>
                      <a:pt x="820" y="0"/>
                      <a:pt x="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3" name="Google Shape;6173;p46"/>
              <p:cNvSpPr/>
              <p:nvPr/>
            </p:nvSpPr>
            <p:spPr>
              <a:xfrm>
                <a:off x="4677050" y="1650025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82" y="1"/>
                    </a:moveTo>
                    <a:cubicBezTo>
                      <a:pt x="180" y="1"/>
                      <a:pt x="13" y="144"/>
                      <a:pt x="1" y="358"/>
                    </a:cubicBezTo>
                    <a:cubicBezTo>
                      <a:pt x="1" y="560"/>
                      <a:pt x="156" y="739"/>
                      <a:pt x="370" y="739"/>
                    </a:cubicBezTo>
                    <a:cubicBezTo>
                      <a:pt x="572" y="739"/>
                      <a:pt x="751" y="584"/>
                      <a:pt x="751" y="382"/>
                    </a:cubicBezTo>
                    <a:cubicBezTo>
                      <a:pt x="751" y="179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4" name="Google Shape;6174;p46"/>
              <p:cNvSpPr/>
              <p:nvPr/>
            </p:nvSpPr>
            <p:spPr>
              <a:xfrm>
                <a:off x="4892275" y="1590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3" y="1"/>
                    </a:moveTo>
                    <a:cubicBezTo>
                      <a:pt x="179" y="1"/>
                      <a:pt x="0" y="156"/>
                      <a:pt x="0" y="370"/>
                    </a:cubicBezTo>
                    <a:cubicBezTo>
                      <a:pt x="0" y="572"/>
                      <a:pt x="167" y="739"/>
                      <a:pt x="381" y="751"/>
                    </a:cubicBezTo>
                    <a:cubicBezTo>
                      <a:pt x="584" y="751"/>
                      <a:pt x="762" y="596"/>
                      <a:pt x="762" y="382"/>
                    </a:cubicBezTo>
                    <a:cubicBezTo>
                      <a:pt x="762" y="179"/>
                      <a:pt x="595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5" name="Google Shape;6175;p46"/>
              <p:cNvSpPr/>
              <p:nvPr/>
            </p:nvSpPr>
            <p:spPr>
              <a:xfrm>
                <a:off x="4677650" y="156102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6" y="1"/>
                      <a:pt x="1" y="132"/>
                      <a:pt x="1" y="311"/>
                    </a:cubicBezTo>
                    <a:cubicBezTo>
                      <a:pt x="1" y="489"/>
                      <a:pt x="132" y="644"/>
                      <a:pt x="310" y="644"/>
                    </a:cubicBezTo>
                    <a:cubicBezTo>
                      <a:pt x="489" y="644"/>
                      <a:pt x="644" y="501"/>
                      <a:pt x="644" y="334"/>
                    </a:cubicBezTo>
                    <a:cubicBezTo>
                      <a:pt x="644" y="156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6" name="Google Shape;6176;p46"/>
              <p:cNvSpPr/>
              <p:nvPr/>
            </p:nvSpPr>
            <p:spPr>
              <a:xfrm>
                <a:off x="5003600" y="1353550"/>
                <a:ext cx="3275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288" extrusionOk="0">
                    <a:moveTo>
                      <a:pt x="646" y="1"/>
                    </a:moveTo>
                    <a:cubicBezTo>
                      <a:pt x="321" y="1"/>
                      <a:pt x="35" y="271"/>
                      <a:pt x="12" y="620"/>
                    </a:cubicBezTo>
                    <a:cubicBezTo>
                      <a:pt x="0" y="978"/>
                      <a:pt x="286" y="1275"/>
                      <a:pt x="643" y="1287"/>
                    </a:cubicBezTo>
                    <a:lnTo>
                      <a:pt x="726" y="1287"/>
                    </a:lnTo>
                    <a:cubicBezTo>
                      <a:pt x="1048" y="1263"/>
                      <a:pt x="1298" y="990"/>
                      <a:pt x="1298" y="668"/>
                    </a:cubicBezTo>
                    <a:cubicBezTo>
                      <a:pt x="1310" y="335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67" y="1"/>
                    </a:cubicBezTo>
                    <a:cubicBezTo>
                      <a:pt x="660" y="1"/>
                      <a:pt x="653" y="1"/>
                      <a:pt x="6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7" name="Google Shape;6177;p46"/>
              <p:cNvSpPr/>
              <p:nvPr/>
            </p:nvSpPr>
            <p:spPr>
              <a:xfrm>
                <a:off x="4811000" y="159555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3" y="823"/>
                    </a:cubicBezTo>
                    <a:cubicBezTo>
                      <a:pt x="1" y="1287"/>
                      <a:pt x="346" y="1668"/>
                      <a:pt x="822" y="1704"/>
                    </a:cubicBezTo>
                    <a:cubicBezTo>
                      <a:pt x="830" y="1704"/>
                      <a:pt x="837" y="1704"/>
                      <a:pt x="845" y="1704"/>
                    </a:cubicBezTo>
                    <a:cubicBezTo>
                      <a:pt x="1299" y="1704"/>
                      <a:pt x="1680" y="1351"/>
                      <a:pt x="1703" y="882"/>
                    </a:cubicBezTo>
                    <a:cubicBezTo>
                      <a:pt x="1715" y="418"/>
                      <a:pt x="1370" y="37"/>
                      <a:pt x="894" y="1"/>
                    </a:cubicBezTo>
                    <a:cubicBezTo>
                      <a:pt x="886" y="1"/>
                      <a:pt x="879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8" name="Google Shape;6178;p46"/>
              <p:cNvSpPr/>
              <p:nvPr/>
            </p:nvSpPr>
            <p:spPr>
              <a:xfrm>
                <a:off x="5974250" y="11726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0" y="2263"/>
                      <a:pt x="1465" y="4691"/>
                    </a:cubicBezTo>
                    <a:cubicBezTo>
                      <a:pt x="2917" y="7096"/>
                      <a:pt x="6120" y="8751"/>
                      <a:pt x="6120" y="8751"/>
                    </a:cubicBezTo>
                    <a:cubicBezTo>
                      <a:pt x="6120" y="8751"/>
                      <a:pt x="6132" y="5168"/>
                      <a:pt x="4680" y="2739"/>
                    </a:cubicBezTo>
                    <a:cubicBezTo>
                      <a:pt x="3203" y="334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9" name="Google Shape;6179;p46"/>
              <p:cNvSpPr/>
              <p:nvPr/>
            </p:nvSpPr>
            <p:spPr>
              <a:xfrm>
                <a:off x="5746250" y="1934900"/>
                <a:ext cx="138725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8" extrusionOk="0">
                    <a:moveTo>
                      <a:pt x="48" y="0"/>
                    </a:moveTo>
                    <a:cubicBezTo>
                      <a:pt x="48" y="0"/>
                      <a:pt x="0" y="560"/>
                      <a:pt x="0" y="1369"/>
                    </a:cubicBezTo>
                    <a:cubicBezTo>
                      <a:pt x="12" y="2655"/>
                      <a:pt x="179" y="4572"/>
                      <a:pt x="941" y="6108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8" y="6989"/>
                      <a:pt x="4298" y="4453"/>
                    </a:cubicBezTo>
                    <a:cubicBezTo>
                      <a:pt x="3727" y="3262"/>
                      <a:pt x="2739" y="2203"/>
                      <a:pt x="1881" y="1429"/>
                    </a:cubicBezTo>
                    <a:cubicBezTo>
                      <a:pt x="893" y="560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0" name="Google Shape;6180;p46"/>
              <p:cNvSpPr/>
              <p:nvPr/>
            </p:nvSpPr>
            <p:spPr>
              <a:xfrm>
                <a:off x="5241425" y="1851550"/>
                <a:ext cx="1708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6" extrusionOk="0">
                    <a:moveTo>
                      <a:pt x="6834" y="0"/>
                    </a:moveTo>
                    <a:cubicBezTo>
                      <a:pt x="6834" y="1"/>
                      <a:pt x="3453" y="1215"/>
                      <a:pt x="1667" y="3418"/>
                    </a:cubicBezTo>
                    <a:cubicBezTo>
                      <a:pt x="1488" y="3632"/>
                      <a:pt x="1322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10" y="7966"/>
                      <a:pt x="4584" y="5763"/>
                    </a:cubicBezTo>
                    <a:cubicBezTo>
                      <a:pt x="4953" y="5299"/>
                      <a:pt x="5263" y="4763"/>
                      <a:pt x="5537" y="4227"/>
                    </a:cubicBezTo>
                    <a:cubicBezTo>
                      <a:pt x="6549" y="2227"/>
                      <a:pt x="6834" y="1"/>
                      <a:pt x="6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1" name="Google Shape;6181;p46"/>
              <p:cNvSpPr/>
              <p:nvPr/>
            </p:nvSpPr>
            <p:spPr>
              <a:xfrm>
                <a:off x="5315825" y="1169925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9" y="2429"/>
                      <a:pt x="775" y="5144"/>
                    </a:cubicBezTo>
                    <a:cubicBezTo>
                      <a:pt x="1" y="7846"/>
                      <a:pt x="1382" y="9823"/>
                      <a:pt x="1382" y="9823"/>
                    </a:cubicBezTo>
                    <a:cubicBezTo>
                      <a:pt x="1382" y="9823"/>
                      <a:pt x="3596" y="8894"/>
                      <a:pt x="4370" y="6179"/>
                    </a:cubicBezTo>
                    <a:cubicBezTo>
                      <a:pt x="5144" y="3477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2" name="Google Shape;6182;p46"/>
              <p:cNvSpPr/>
              <p:nvPr/>
            </p:nvSpPr>
            <p:spPr>
              <a:xfrm>
                <a:off x="5907275" y="1476125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58"/>
                      <a:pt x="36" y="313"/>
                      <a:pt x="24" y="516"/>
                    </a:cubicBezTo>
                    <a:cubicBezTo>
                      <a:pt x="0" y="813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5" y="1051"/>
                    </a:cubicBezTo>
                    <a:cubicBezTo>
                      <a:pt x="893" y="1004"/>
                      <a:pt x="1072" y="813"/>
                      <a:pt x="1096" y="551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3" name="Google Shape;6183;p46"/>
              <p:cNvSpPr/>
              <p:nvPr/>
            </p:nvSpPr>
            <p:spPr>
              <a:xfrm>
                <a:off x="5557525" y="12616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3" y="0"/>
                    </a:moveTo>
                    <a:cubicBezTo>
                      <a:pt x="239" y="0"/>
                      <a:pt x="36" y="203"/>
                      <a:pt x="24" y="465"/>
                    </a:cubicBezTo>
                    <a:cubicBezTo>
                      <a:pt x="1" y="715"/>
                      <a:pt x="215" y="941"/>
                      <a:pt x="477" y="953"/>
                    </a:cubicBezTo>
                    <a:cubicBezTo>
                      <a:pt x="484" y="953"/>
                      <a:pt x="492" y="953"/>
                      <a:pt x="499" y="953"/>
                    </a:cubicBezTo>
                    <a:cubicBezTo>
                      <a:pt x="751" y="953"/>
                      <a:pt x="953" y="755"/>
                      <a:pt x="965" y="488"/>
                    </a:cubicBezTo>
                    <a:cubicBezTo>
                      <a:pt x="989" y="238"/>
                      <a:pt x="775" y="12"/>
                      <a:pt x="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4" name="Google Shape;6184;p46"/>
              <p:cNvSpPr/>
              <p:nvPr/>
            </p:nvSpPr>
            <p:spPr>
              <a:xfrm>
                <a:off x="5834050" y="11863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108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93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5" name="Google Shape;6185;p46"/>
              <p:cNvSpPr/>
              <p:nvPr/>
            </p:nvSpPr>
            <p:spPr>
              <a:xfrm>
                <a:off x="5620925" y="1692000"/>
                <a:ext cx="446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64" extrusionOk="0">
                    <a:moveTo>
                      <a:pt x="896" y="0"/>
                    </a:moveTo>
                    <a:cubicBezTo>
                      <a:pt x="429" y="0"/>
                      <a:pt x="24" y="377"/>
                      <a:pt x="13" y="846"/>
                    </a:cubicBezTo>
                    <a:cubicBezTo>
                      <a:pt x="1" y="1322"/>
                      <a:pt x="370" y="1739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75" y="906"/>
                    </a:cubicBezTo>
                    <a:cubicBezTo>
                      <a:pt x="1787" y="429"/>
                      <a:pt x="1406" y="13"/>
                      <a:pt x="917" y="1"/>
                    </a:cubicBezTo>
                    <a:cubicBezTo>
                      <a:pt x="910" y="1"/>
                      <a:pt x="903" y="0"/>
                      <a:pt x="8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6" name="Google Shape;6186;p46"/>
              <p:cNvSpPr/>
              <p:nvPr/>
            </p:nvSpPr>
            <p:spPr>
              <a:xfrm>
                <a:off x="5335475" y="17348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1"/>
                    </a:moveTo>
                    <a:cubicBezTo>
                      <a:pt x="346" y="1"/>
                      <a:pt x="36" y="318"/>
                      <a:pt x="12" y="716"/>
                    </a:cubicBezTo>
                    <a:cubicBezTo>
                      <a:pt x="1" y="1120"/>
                      <a:pt x="310" y="1454"/>
                      <a:pt x="727" y="1478"/>
                    </a:cubicBezTo>
                    <a:cubicBezTo>
                      <a:pt x="734" y="1478"/>
                      <a:pt x="742" y="1478"/>
                      <a:pt x="749" y="1478"/>
                    </a:cubicBezTo>
                    <a:cubicBezTo>
                      <a:pt x="1144" y="1478"/>
                      <a:pt x="1477" y="1172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1"/>
                      <a:pt x="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7" name="Google Shape;6187;p46"/>
              <p:cNvSpPr/>
              <p:nvPr/>
            </p:nvSpPr>
            <p:spPr>
              <a:xfrm>
                <a:off x="5471200" y="1690825"/>
                <a:ext cx="71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6" extrusionOk="0">
                    <a:moveTo>
                      <a:pt x="156" y="0"/>
                    </a:moveTo>
                    <a:cubicBezTo>
                      <a:pt x="84" y="0"/>
                      <a:pt x="25" y="60"/>
                      <a:pt x="1" y="143"/>
                    </a:cubicBezTo>
                    <a:cubicBezTo>
                      <a:pt x="1" y="214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83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8" name="Google Shape;6188;p46"/>
              <p:cNvSpPr/>
              <p:nvPr/>
            </p:nvSpPr>
            <p:spPr>
              <a:xfrm>
                <a:off x="5539075" y="1696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0"/>
                    </a:moveTo>
                    <a:cubicBezTo>
                      <a:pt x="154" y="0"/>
                      <a:pt x="12" y="128"/>
                      <a:pt x="0" y="299"/>
                    </a:cubicBezTo>
                    <a:cubicBezTo>
                      <a:pt x="0" y="477"/>
                      <a:pt x="131" y="620"/>
                      <a:pt x="298" y="632"/>
                    </a:cubicBezTo>
                    <a:cubicBezTo>
                      <a:pt x="477" y="632"/>
                      <a:pt x="608" y="501"/>
                      <a:pt x="620" y="335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5" y="1"/>
                      <a:pt x="309" y="0"/>
                      <a:pt x="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9" name="Google Shape;6189;p46"/>
              <p:cNvSpPr/>
              <p:nvPr/>
            </p:nvSpPr>
            <p:spPr>
              <a:xfrm>
                <a:off x="5906975" y="19152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0"/>
                    </a:moveTo>
                    <a:cubicBezTo>
                      <a:pt x="381" y="0"/>
                      <a:pt x="36" y="318"/>
                      <a:pt x="12" y="750"/>
                    </a:cubicBezTo>
                    <a:cubicBezTo>
                      <a:pt x="1" y="1179"/>
                      <a:pt x="346" y="1536"/>
                      <a:pt x="763" y="1548"/>
                    </a:cubicBezTo>
                    <a:cubicBezTo>
                      <a:pt x="770" y="1548"/>
                      <a:pt x="777" y="1548"/>
                      <a:pt x="784" y="1548"/>
                    </a:cubicBezTo>
                    <a:cubicBezTo>
                      <a:pt x="1203" y="1548"/>
                      <a:pt x="1549" y="1208"/>
                      <a:pt x="1560" y="798"/>
                    </a:cubicBezTo>
                    <a:cubicBezTo>
                      <a:pt x="1584" y="369"/>
                      <a:pt x="1239" y="12"/>
                      <a:pt x="822" y="0"/>
                    </a:cubicBezTo>
                    <a:cubicBezTo>
                      <a:pt x="814" y="0"/>
                      <a:pt x="807" y="0"/>
                      <a:pt x="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0" name="Google Shape;6190;p46"/>
              <p:cNvSpPr/>
              <p:nvPr/>
            </p:nvSpPr>
            <p:spPr>
              <a:xfrm>
                <a:off x="5958775" y="18292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34" y="0"/>
                    </a:moveTo>
                    <a:cubicBezTo>
                      <a:pt x="405" y="0"/>
                      <a:pt x="24" y="346"/>
                      <a:pt x="12" y="774"/>
                    </a:cubicBezTo>
                    <a:cubicBezTo>
                      <a:pt x="0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67"/>
                      <a:pt x="1608" y="822"/>
                    </a:cubicBezTo>
                    <a:cubicBezTo>
                      <a:pt x="1619" y="381"/>
                      <a:pt x="1274" y="24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1" name="Google Shape;6191;p46"/>
              <p:cNvSpPr/>
              <p:nvPr/>
            </p:nvSpPr>
            <p:spPr>
              <a:xfrm>
                <a:off x="6319525" y="1704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72" y="0"/>
                    </a:moveTo>
                    <a:cubicBezTo>
                      <a:pt x="167" y="0"/>
                      <a:pt x="1" y="162"/>
                      <a:pt x="1" y="358"/>
                    </a:cubicBezTo>
                    <a:cubicBezTo>
                      <a:pt x="1" y="572"/>
                      <a:pt x="167" y="751"/>
                      <a:pt x="382" y="751"/>
                    </a:cubicBezTo>
                    <a:cubicBezTo>
                      <a:pt x="584" y="751"/>
                      <a:pt x="763" y="584"/>
                      <a:pt x="763" y="394"/>
                    </a:cubicBezTo>
                    <a:cubicBezTo>
                      <a:pt x="763" y="179"/>
                      <a:pt x="596" y="1"/>
                      <a:pt x="394" y="1"/>
                    </a:cubicBezTo>
                    <a:cubicBezTo>
                      <a:pt x="386" y="0"/>
                      <a:pt x="379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2" name="Google Shape;6192;p46"/>
              <p:cNvSpPr/>
              <p:nvPr/>
            </p:nvSpPr>
            <p:spPr>
              <a:xfrm>
                <a:off x="6535025" y="16440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4" y="1"/>
                    </a:moveTo>
                    <a:cubicBezTo>
                      <a:pt x="179" y="1"/>
                      <a:pt x="13" y="167"/>
                      <a:pt x="1" y="370"/>
                    </a:cubicBezTo>
                    <a:cubicBezTo>
                      <a:pt x="1" y="584"/>
                      <a:pt x="167" y="763"/>
                      <a:pt x="370" y="763"/>
                    </a:cubicBezTo>
                    <a:cubicBezTo>
                      <a:pt x="584" y="763"/>
                      <a:pt x="763" y="596"/>
                      <a:pt x="763" y="382"/>
                    </a:cubicBezTo>
                    <a:cubicBezTo>
                      <a:pt x="763" y="179"/>
                      <a:pt x="596" y="1"/>
                      <a:pt x="3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3" name="Google Shape;6193;p46"/>
              <p:cNvSpPr/>
              <p:nvPr/>
            </p:nvSpPr>
            <p:spPr>
              <a:xfrm>
                <a:off x="6320125" y="16155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22" y="1"/>
                    </a:moveTo>
                    <a:cubicBezTo>
                      <a:pt x="143" y="1"/>
                      <a:pt x="0" y="132"/>
                      <a:pt x="0" y="310"/>
                    </a:cubicBezTo>
                    <a:cubicBezTo>
                      <a:pt x="0" y="489"/>
                      <a:pt x="131" y="632"/>
                      <a:pt x="310" y="632"/>
                    </a:cubicBezTo>
                    <a:cubicBezTo>
                      <a:pt x="489" y="632"/>
                      <a:pt x="631" y="501"/>
                      <a:pt x="631" y="322"/>
                    </a:cubicBezTo>
                    <a:cubicBezTo>
                      <a:pt x="631" y="144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4" name="Google Shape;6194;p46"/>
              <p:cNvSpPr/>
              <p:nvPr/>
            </p:nvSpPr>
            <p:spPr>
              <a:xfrm>
                <a:off x="6646350" y="1407725"/>
                <a:ext cx="327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00" extrusionOk="0">
                    <a:moveTo>
                      <a:pt x="647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lnTo>
                      <a:pt x="727" y="1299"/>
                    </a:lnTo>
                    <a:cubicBezTo>
                      <a:pt x="1037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3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5" name="Google Shape;6195;p46"/>
              <p:cNvSpPr/>
              <p:nvPr/>
            </p:nvSpPr>
            <p:spPr>
              <a:xfrm>
                <a:off x="6453175" y="16500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71" y="1"/>
                    </a:moveTo>
                    <a:cubicBezTo>
                      <a:pt x="417" y="1"/>
                      <a:pt x="48" y="354"/>
                      <a:pt x="12" y="822"/>
                    </a:cubicBezTo>
                    <a:cubicBezTo>
                      <a:pt x="1" y="1275"/>
                      <a:pt x="358" y="1668"/>
                      <a:pt x="834" y="1692"/>
                    </a:cubicBezTo>
                    <a:cubicBezTo>
                      <a:pt x="849" y="1692"/>
                      <a:pt x="863" y="1693"/>
                      <a:pt x="878" y="1693"/>
                    </a:cubicBezTo>
                    <a:cubicBezTo>
                      <a:pt x="1322" y="1693"/>
                      <a:pt x="1680" y="1343"/>
                      <a:pt x="1715" y="882"/>
                    </a:cubicBezTo>
                    <a:cubicBezTo>
                      <a:pt x="1727" y="406"/>
                      <a:pt x="1370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6" name="Google Shape;6196;p46"/>
              <p:cNvSpPr/>
              <p:nvPr/>
            </p:nvSpPr>
            <p:spPr>
              <a:xfrm>
                <a:off x="6978250" y="178902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1" y="1"/>
                    </a:moveTo>
                    <a:cubicBezTo>
                      <a:pt x="345" y="1"/>
                      <a:pt x="24" y="307"/>
                      <a:pt x="12" y="715"/>
                    </a:cubicBezTo>
                    <a:cubicBezTo>
                      <a:pt x="0" y="1120"/>
                      <a:pt x="310" y="1466"/>
                      <a:pt x="726" y="1477"/>
                    </a:cubicBezTo>
                    <a:cubicBezTo>
                      <a:pt x="734" y="1478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25"/>
                      <a:pt x="774" y="1"/>
                    </a:cubicBezTo>
                    <a:cubicBezTo>
                      <a:pt x="766" y="1"/>
                      <a:pt x="759" y="1"/>
                      <a:pt x="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7" name="Google Shape;6197;p46"/>
              <p:cNvSpPr/>
              <p:nvPr/>
            </p:nvSpPr>
            <p:spPr>
              <a:xfrm>
                <a:off x="1602875" y="2593600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1"/>
                    </a:moveTo>
                    <a:cubicBezTo>
                      <a:pt x="2917" y="1"/>
                      <a:pt x="834" y="1215"/>
                      <a:pt x="417" y="4013"/>
                    </a:cubicBezTo>
                    <a:cubicBezTo>
                      <a:pt x="0" y="6811"/>
                      <a:pt x="1417" y="10121"/>
                      <a:pt x="1417" y="10121"/>
                    </a:cubicBezTo>
                    <a:cubicBezTo>
                      <a:pt x="1417" y="10121"/>
                      <a:pt x="2250" y="9109"/>
                      <a:pt x="3012" y="7704"/>
                    </a:cubicBezTo>
                    <a:cubicBezTo>
                      <a:pt x="2858" y="7621"/>
                      <a:pt x="2751" y="7442"/>
                      <a:pt x="2751" y="7240"/>
                    </a:cubicBezTo>
                    <a:cubicBezTo>
                      <a:pt x="2774" y="6972"/>
                      <a:pt x="3001" y="6739"/>
                      <a:pt x="3267" y="6739"/>
                    </a:cubicBezTo>
                    <a:cubicBezTo>
                      <a:pt x="3273" y="6739"/>
                      <a:pt x="3280" y="6739"/>
                      <a:pt x="3286" y="6740"/>
                    </a:cubicBezTo>
                    <a:cubicBezTo>
                      <a:pt x="3322" y="6740"/>
                      <a:pt x="3370" y="6751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3" y="6085"/>
                      <a:pt x="4024" y="5323"/>
                      <a:pt x="4144" y="4573"/>
                    </a:cubicBezTo>
                    <a:cubicBezTo>
                      <a:pt x="4358" y="3049"/>
                      <a:pt x="3989" y="1846"/>
                      <a:pt x="3584" y="1036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8" name="Google Shape;6198;p46"/>
              <p:cNvSpPr/>
              <p:nvPr/>
            </p:nvSpPr>
            <p:spPr>
              <a:xfrm>
                <a:off x="992075" y="2652825"/>
                <a:ext cx="153625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8753" extrusionOk="0">
                    <a:moveTo>
                      <a:pt x="810" y="1"/>
                    </a:moveTo>
                    <a:lnTo>
                      <a:pt x="810" y="1"/>
                    </a:lnTo>
                    <a:cubicBezTo>
                      <a:pt x="810" y="1"/>
                      <a:pt x="1" y="2263"/>
                      <a:pt x="1453" y="4680"/>
                    </a:cubicBezTo>
                    <a:cubicBezTo>
                      <a:pt x="2918" y="7097"/>
                      <a:pt x="6108" y="8752"/>
                      <a:pt x="6108" y="8752"/>
                    </a:cubicBezTo>
                    <a:cubicBezTo>
                      <a:pt x="6108" y="8752"/>
                      <a:pt x="6144" y="5144"/>
                      <a:pt x="4668" y="2739"/>
                    </a:cubicBezTo>
                    <a:cubicBezTo>
                      <a:pt x="3215" y="322"/>
                      <a:pt x="810" y="1"/>
                      <a:pt x="8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9" name="Google Shape;6199;p46"/>
              <p:cNvSpPr/>
              <p:nvPr/>
            </p:nvSpPr>
            <p:spPr>
              <a:xfrm>
                <a:off x="1471900" y="17113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6"/>
                    </a:cubicBezTo>
                    <a:cubicBezTo>
                      <a:pt x="691" y="3787"/>
                      <a:pt x="548" y="4239"/>
                      <a:pt x="465" y="4704"/>
                    </a:cubicBezTo>
                    <a:cubicBezTo>
                      <a:pt x="0" y="7061"/>
                      <a:pt x="429" y="9526"/>
                      <a:pt x="429" y="9526"/>
                    </a:cubicBezTo>
                    <a:cubicBezTo>
                      <a:pt x="429" y="9526"/>
                      <a:pt x="3227" y="7394"/>
                      <a:pt x="4299" y="4823"/>
                    </a:cubicBezTo>
                    <a:cubicBezTo>
                      <a:pt x="4322" y="4799"/>
                      <a:pt x="4334" y="4763"/>
                      <a:pt x="4346" y="4715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0" name="Google Shape;6200;p46"/>
              <p:cNvSpPr/>
              <p:nvPr/>
            </p:nvSpPr>
            <p:spPr>
              <a:xfrm>
                <a:off x="1054000" y="2158475"/>
                <a:ext cx="241700" cy="1087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51" extrusionOk="0">
                    <a:moveTo>
                      <a:pt x="6276" y="522"/>
                    </a:moveTo>
                    <a:cubicBezTo>
                      <a:pt x="6283" y="522"/>
                      <a:pt x="6291" y="522"/>
                      <a:pt x="6298" y="523"/>
                    </a:cubicBezTo>
                    <a:cubicBezTo>
                      <a:pt x="6477" y="523"/>
                      <a:pt x="6608" y="677"/>
                      <a:pt x="6596" y="856"/>
                    </a:cubicBezTo>
                    <a:cubicBezTo>
                      <a:pt x="6596" y="1027"/>
                      <a:pt x="6454" y="1154"/>
                      <a:pt x="6285" y="1154"/>
                    </a:cubicBezTo>
                    <a:cubicBezTo>
                      <a:pt x="6278" y="1154"/>
                      <a:pt x="6270" y="1154"/>
                      <a:pt x="6263" y="1154"/>
                    </a:cubicBezTo>
                    <a:cubicBezTo>
                      <a:pt x="6096" y="1142"/>
                      <a:pt x="5953" y="987"/>
                      <a:pt x="5965" y="820"/>
                    </a:cubicBezTo>
                    <a:cubicBezTo>
                      <a:pt x="5965" y="649"/>
                      <a:pt x="6107" y="522"/>
                      <a:pt x="6276" y="522"/>
                    </a:cubicBezTo>
                    <a:close/>
                    <a:moveTo>
                      <a:pt x="6721" y="1866"/>
                    </a:moveTo>
                    <a:cubicBezTo>
                      <a:pt x="6727" y="1866"/>
                      <a:pt x="6733" y="1867"/>
                      <a:pt x="6739" y="1868"/>
                    </a:cubicBezTo>
                    <a:cubicBezTo>
                      <a:pt x="6822" y="1868"/>
                      <a:pt x="6882" y="1928"/>
                      <a:pt x="6858" y="1999"/>
                    </a:cubicBezTo>
                    <a:cubicBezTo>
                      <a:pt x="6858" y="2064"/>
                      <a:pt x="6818" y="2120"/>
                      <a:pt x="6748" y="2120"/>
                    </a:cubicBezTo>
                    <a:cubicBezTo>
                      <a:pt x="6741" y="2120"/>
                      <a:pt x="6734" y="2119"/>
                      <a:pt x="6727" y="2118"/>
                    </a:cubicBezTo>
                    <a:cubicBezTo>
                      <a:pt x="6656" y="2118"/>
                      <a:pt x="6608" y="2059"/>
                      <a:pt x="6608" y="1987"/>
                    </a:cubicBezTo>
                    <a:cubicBezTo>
                      <a:pt x="6608" y="1922"/>
                      <a:pt x="6658" y="1866"/>
                      <a:pt x="6721" y="1866"/>
                    </a:cubicBezTo>
                    <a:close/>
                    <a:moveTo>
                      <a:pt x="6909" y="0"/>
                    </a:moveTo>
                    <a:cubicBezTo>
                      <a:pt x="6315" y="0"/>
                      <a:pt x="5650" y="90"/>
                      <a:pt x="4941" y="332"/>
                    </a:cubicBezTo>
                    <a:cubicBezTo>
                      <a:pt x="2286" y="1261"/>
                      <a:pt x="0" y="4035"/>
                      <a:pt x="0" y="4035"/>
                    </a:cubicBezTo>
                    <a:cubicBezTo>
                      <a:pt x="0" y="4035"/>
                      <a:pt x="1385" y="4351"/>
                      <a:pt x="3080" y="4351"/>
                    </a:cubicBezTo>
                    <a:cubicBezTo>
                      <a:pt x="4079" y="4351"/>
                      <a:pt x="5186" y="4241"/>
                      <a:pt x="6179" y="3892"/>
                    </a:cubicBezTo>
                    <a:cubicBezTo>
                      <a:pt x="8846" y="2963"/>
                      <a:pt x="9668" y="689"/>
                      <a:pt x="9668" y="689"/>
                    </a:cubicBezTo>
                    <a:cubicBezTo>
                      <a:pt x="9668" y="689"/>
                      <a:pt x="8560" y="0"/>
                      <a:pt x="6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1" name="Google Shape;6201;p46"/>
              <p:cNvSpPr/>
              <p:nvPr/>
            </p:nvSpPr>
            <p:spPr>
              <a:xfrm>
                <a:off x="818250" y="177237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36" y="0"/>
                    </a:moveTo>
                    <a:cubicBezTo>
                      <a:pt x="36" y="0"/>
                      <a:pt x="0" y="548"/>
                      <a:pt x="0" y="1370"/>
                    </a:cubicBezTo>
                    <a:cubicBezTo>
                      <a:pt x="12" y="2655"/>
                      <a:pt x="179" y="4572"/>
                      <a:pt x="929" y="6108"/>
                    </a:cubicBezTo>
                    <a:cubicBezTo>
                      <a:pt x="2167" y="8632"/>
                      <a:pt x="4525" y="9168"/>
                      <a:pt x="4525" y="9168"/>
                    </a:cubicBezTo>
                    <a:cubicBezTo>
                      <a:pt x="4525" y="9168"/>
                      <a:pt x="5561" y="7001"/>
                      <a:pt x="4310" y="4465"/>
                    </a:cubicBezTo>
                    <a:cubicBezTo>
                      <a:pt x="3739" y="3275"/>
                      <a:pt x="2751" y="2215"/>
                      <a:pt x="1893" y="1441"/>
                    </a:cubicBezTo>
                    <a:cubicBezTo>
                      <a:pt x="905" y="548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2" name="Google Shape;6202;p46"/>
              <p:cNvSpPr/>
              <p:nvPr/>
            </p:nvSpPr>
            <p:spPr>
              <a:xfrm>
                <a:off x="925400" y="2956450"/>
                <a:ext cx="274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49" extrusionOk="0">
                    <a:moveTo>
                      <a:pt x="560" y="0"/>
                    </a:moveTo>
                    <a:cubicBezTo>
                      <a:pt x="477" y="0"/>
                      <a:pt x="382" y="24"/>
                      <a:pt x="310" y="60"/>
                    </a:cubicBezTo>
                    <a:cubicBezTo>
                      <a:pt x="143" y="143"/>
                      <a:pt x="24" y="310"/>
                      <a:pt x="12" y="500"/>
                    </a:cubicBezTo>
                    <a:cubicBezTo>
                      <a:pt x="1" y="798"/>
                      <a:pt x="239" y="1036"/>
                      <a:pt x="536" y="1048"/>
                    </a:cubicBezTo>
                    <a:cubicBezTo>
                      <a:pt x="584" y="1048"/>
                      <a:pt x="608" y="1036"/>
                      <a:pt x="655" y="1036"/>
                    </a:cubicBezTo>
                    <a:cubicBezTo>
                      <a:pt x="894" y="989"/>
                      <a:pt x="1072" y="798"/>
                      <a:pt x="1084" y="548"/>
                    </a:cubicBezTo>
                    <a:cubicBezTo>
                      <a:pt x="1096" y="250"/>
                      <a:pt x="858" y="12"/>
                      <a:pt x="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3" name="Google Shape;6203;p46"/>
              <p:cNvSpPr/>
              <p:nvPr/>
            </p:nvSpPr>
            <p:spPr>
              <a:xfrm>
                <a:off x="1092675" y="2560575"/>
                <a:ext cx="2325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7" extrusionOk="0">
                    <a:moveTo>
                      <a:pt x="501" y="0"/>
                    </a:moveTo>
                    <a:cubicBezTo>
                      <a:pt x="334" y="0"/>
                      <a:pt x="179" y="83"/>
                      <a:pt x="96" y="214"/>
                    </a:cubicBezTo>
                    <a:cubicBezTo>
                      <a:pt x="48" y="274"/>
                      <a:pt x="25" y="357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680" y="917"/>
                      <a:pt x="870" y="738"/>
                      <a:pt x="918" y="512"/>
                    </a:cubicBezTo>
                    <a:cubicBezTo>
                      <a:pt x="918" y="500"/>
                      <a:pt x="930" y="488"/>
                      <a:pt x="930" y="476"/>
                    </a:cubicBezTo>
                    <a:cubicBezTo>
                      <a:pt x="930" y="393"/>
                      <a:pt x="918" y="333"/>
                      <a:pt x="894" y="274"/>
                    </a:cubicBezTo>
                    <a:cubicBezTo>
                      <a:pt x="822" y="119"/>
                      <a:pt x="680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4" name="Google Shape;6204;p46"/>
              <p:cNvSpPr/>
              <p:nvPr/>
            </p:nvSpPr>
            <p:spPr>
              <a:xfrm>
                <a:off x="731925" y="2187600"/>
                <a:ext cx="268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49" extrusionOk="0">
                    <a:moveTo>
                      <a:pt x="528" y="0"/>
                    </a:moveTo>
                    <a:cubicBezTo>
                      <a:pt x="251" y="0"/>
                      <a:pt x="12" y="233"/>
                      <a:pt x="12" y="501"/>
                    </a:cubicBezTo>
                    <a:cubicBezTo>
                      <a:pt x="0" y="786"/>
                      <a:pt x="239" y="1048"/>
                      <a:pt x="524" y="1048"/>
                    </a:cubicBezTo>
                    <a:cubicBezTo>
                      <a:pt x="531" y="1049"/>
                      <a:pt x="537" y="1049"/>
                      <a:pt x="544" y="1049"/>
                    </a:cubicBezTo>
                    <a:cubicBezTo>
                      <a:pt x="810" y="1049"/>
                      <a:pt x="1037" y="815"/>
                      <a:pt x="1060" y="536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0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5" name="Google Shape;6205;p46"/>
              <p:cNvSpPr/>
              <p:nvPr/>
            </p:nvSpPr>
            <p:spPr>
              <a:xfrm>
                <a:off x="1115600" y="2035800"/>
                <a:ext cx="39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49" extrusionOk="0">
                    <a:moveTo>
                      <a:pt x="789" y="0"/>
                    </a:moveTo>
                    <a:cubicBezTo>
                      <a:pt x="370" y="0"/>
                      <a:pt x="24" y="341"/>
                      <a:pt x="13" y="750"/>
                    </a:cubicBezTo>
                    <a:cubicBezTo>
                      <a:pt x="1" y="1179"/>
                      <a:pt x="322" y="1536"/>
                      <a:pt x="751" y="1548"/>
                    </a:cubicBezTo>
                    <a:cubicBezTo>
                      <a:pt x="758" y="1548"/>
                      <a:pt x="766" y="1548"/>
                      <a:pt x="774" y="1548"/>
                    </a:cubicBezTo>
                    <a:cubicBezTo>
                      <a:pt x="1204" y="1548"/>
                      <a:pt x="1549" y="1219"/>
                      <a:pt x="1560" y="810"/>
                    </a:cubicBezTo>
                    <a:cubicBezTo>
                      <a:pt x="1572" y="369"/>
                      <a:pt x="1251" y="12"/>
                      <a:pt x="810" y="0"/>
                    </a:cubicBezTo>
                    <a:cubicBezTo>
                      <a:pt x="803" y="0"/>
                      <a:pt x="796" y="0"/>
                      <a:pt x="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6" name="Google Shape;6206;p46"/>
              <p:cNvSpPr/>
              <p:nvPr/>
            </p:nvSpPr>
            <p:spPr>
              <a:xfrm>
                <a:off x="787875" y="225990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53" y="1"/>
                    </a:moveTo>
                    <a:cubicBezTo>
                      <a:pt x="406" y="1"/>
                      <a:pt x="36" y="372"/>
                      <a:pt x="25" y="811"/>
                    </a:cubicBezTo>
                    <a:cubicBezTo>
                      <a:pt x="1" y="1288"/>
                      <a:pt x="382" y="1681"/>
                      <a:pt x="834" y="1692"/>
                    </a:cubicBezTo>
                    <a:cubicBezTo>
                      <a:pt x="843" y="1693"/>
                      <a:pt x="851" y="1693"/>
                      <a:pt x="860" y="1693"/>
                    </a:cubicBezTo>
                    <a:cubicBezTo>
                      <a:pt x="1289" y="1693"/>
                      <a:pt x="1633" y="1399"/>
                      <a:pt x="1703" y="1026"/>
                    </a:cubicBezTo>
                    <a:cubicBezTo>
                      <a:pt x="1715" y="978"/>
                      <a:pt x="1715" y="919"/>
                      <a:pt x="1715" y="871"/>
                    </a:cubicBezTo>
                    <a:cubicBezTo>
                      <a:pt x="1715" y="788"/>
                      <a:pt x="1703" y="692"/>
                      <a:pt x="1692" y="621"/>
                    </a:cubicBezTo>
                    <a:cubicBezTo>
                      <a:pt x="1596" y="264"/>
                      <a:pt x="1287" y="14"/>
                      <a:pt x="894" y="2"/>
                    </a:cubicBezTo>
                    <a:cubicBezTo>
                      <a:pt x="880" y="1"/>
                      <a:pt x="866" y="1"/>
                      <a:pt x="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7" name="Google Shape;6207;p46"/>
              <p:cNvSpPr/>
              <p:nvPr/>
            </p:nvSpPr>
            <p:spPr>
              <a:xfrm>
                <a:off x="605125" y="1825300"/>
                <a:ext cx="2145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27" extrusionOk="0">
                    <a:moveTo>
                      <a:pt x="399" y="1"/>
                    </a:moveTo>
                    <a:cubicBezTo>
                      <a:pt x="181" y="1"/>
                      <a:pt x="12" y="172"/>
                      <a:pt x="12" y="396"/>
                    </a:cubicBezTo>
                    <a:cubicBezTo>
                      <a:pt x="0" y="622"/>
                      <a:pt x="191" y="812"/>
                      <a:pt x="417" y="824"/>
                    </a:cubicBezTo>
                    <a:cubicBezTo>
                      <a:pt x="429" y="825"/>
                      <a:pt x="440" y="826"/>
                      <a:pt x="452" y="826"/>
                    </a:cubicBezTo>
                    <a:cubicBezTo>
                      <a:pt x="653" y="826"/>
                      <a:pt x="834" y="634"/>
                      <a:pt x="846" y="431"/>
                    </a:cubicBezTo>
                    <a:cubicBezTo>
                      <a:pt x="858" y="205"/>
                      <a:pt x="667" y="15"/>
                      <a:pt x="441" y="3"/>
                    </a:cubicBezTo>
                    <a:cubicBezTo>
                      <a:pt x="427" y="1"/>
                      <a:pt x="412" y="1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8" name="Google Shape;6208;p46"/>
              <p:cNvSpPr/>
              <p:nvPr/>
            </p:nvSpPr>
            <p:spPr>
              <a:xfrm>
                <a:off x="1019450" y="1813450"/>
                <a:ext cx="208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4" extrusionOk="0">
                    <a:moveTo>
                      <a:pt x="1" y="0"/>
                    </a:moveTo>
                    <a:cubicBezTo>
                      <a:pt x="49" y="191"/>
                      <a:pt x="215" y="322"/>
                      <a:pt x="406" y="334"/>
                    </a:cubicBezTo>
                    <a:cubicBezTo>
                      <a:pt x="608" y="334"/>
                      <a:pt x="787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9" name="Google Shape;6209;p46"/>
              <p:cNvSpPr/>
              <p:nvPr/>
            </p:nvSpPr>
            <p:spPr>
              <a:xfrm>
                <a:off x="554525" y="2031625"/>
                <a:ext cx="98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03" y="1"/>
                    </a:moveTo>
                    <a:cubicBezTo>
                      <a:pt x="96" y="1"/>
                      <a:pt x="12" y="84"/>
                      <a:pt x="0" y="203"/>
                    </a:cubicBezTo>
                    <a:cubicBezTo>
                      <a:pt x="0" y="298"/>
                      <a:pt x="72" y="394"/>
                      <a:pt x="191" y="405"/>
                    </a:cubicBezTo>
                    <a:cubicBezTo>
                      <a:pt x="298" y="405"/>
                      <a:pt x="381" y="322"/>
                      <a:pt x="393" y="215"/>
                    </a:cubicBezTo>
                    <a:cubicBezTo>
                      <a:pt x="393" y="108"/>
                      <a:pt x="322" y="13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0" name="Google Shape;6210;p46"/>
              <p:cNvSpPr/>
              <p:nvPr/>
            </p:nvSpPr>
            <p:spPr>
              <a:xfrm>
                <a:off x="575350" y="2741525"/>
                <a:ext cx="244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4" extrusionOk="0">
                    <a:moveTo>
                      <a:pt x="481" y="1"/>
                    </a:moveTo>
                    <a:cubicBezTo>
                      <a:pt x="239" y="1"/>
                      <a:pt x="24" y="210"/>
                      <a:pt x="13" y="465"/>
                    </a:cubicBezTo>
                    <a:cubicBezTo>
                      <a:pt x="1" y="715"/>
                      <a:pt x="203" y="942"/>
                      <a:pt x="477" y="954"/>
                    </a:cubicBezTo>
                    <a:cubicBezTo>
                      <a:pt x="739" y="954"/>
                      <a:pt x="953" y="763"/>
                      <a:pt x="965" y="501"/>
                    </a:cubicBezTo>
                    <a:cubicBezTo>
                      <a:pt x="977" y="239"/>
                      <a:pt x="775" y="25"/>
                      <a:pt x="501" y="1"/>
                    </a:cubicBezTo>
                    <a:cubicBezTo>
                      <a:pt x="494" y="1"/>
                      <a:pt x="488" y="1"/>
                      <a:pt x="4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1" name="Google Shape;6211;p46"/>
              <p:cNvSpPr/>
              <p:nvPr/>
            </p:nvSpPr>
            <p:spPr>
              <a:xfrm>
                <a:off x="851575" y="266652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94" y="489"/>
                      <a:pt x="501" y="382"/>
                      <a:pt x="501" y="251"/>
                    </a:cubicBezTo>
                    <a:cubicBezTo>
                      <a:pt x="501" y="120"/>
                      <a:pt x="394" y="1"/>
                      <a:pt x="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2" name="Google Shape;6212;p46"/>
              <p:cNvSpPr/>
              <p:nvPr/>
            </p:nvSpPr>
            <p:spPr>
              <a:xfrm>
                <a:off x="638450" y="3172225"/>
                <a:ext cx="44675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2" extrusionOk="0">
                    <a:moveTo>
                      <a:pt x="887" y="0"/>
                    </a:moveTo>
                    <a:cubicBezTo>
                      <a:pt x="429" y="0"/>
                      <a:pt x="36" y="373"/>
                      <a:pt x="13" y="847"/>
                    </a:cubicBezTo>
                    <a:cubicBezTo>
                      <a:pt x="1" y="1323"/>
                      <a:pt x="370" y="1740"/>
                      <a:pt x="870" y="1752"/>
                    </a:cubicBezTo>
                    <a:cubicBezTo>
                      <a:pt x="878" y="1752"/>
                      <a:pt x="885" y="1752"/>
                      <a:pt x="892" y="1752"/>
                    </a:cubicBezTo>
                    <a:cubicBezTo>
                      <a:pt x="1370" y="1752"/>
                      <a:pt x="1763" y="1375"/>
                      <a:pt x="1775" y="906"/>
                    </a:cubicBezTo>
                    <a:cubicBezTo>
                      <a:pt x="1787" y="430"/>
                      <a:pt x="1418" y="13"/>
                      <a:pt x="930" y="1"/>
                    </a:cubicBezTo>
                    <a:cubicBezTo>
                      <a:pt x="915" y="1"/>
                      <a:pt x="901" y="0"/>
                      <a:pt x="8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3" name="Google Shape;6213;p46"/>
              <p:cNvSpPr/>
              <p:nvPr/>
            </p:nvSpPr>
            <p:spPr>
              <a:xfrm>
                <a:off x="556900" y="317642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1" y="298"/>
                    </a:cubicBezTo>
                    <a:cubicBezTo>
                      <a:pt x="1" y="488"/>
                      <a:pt x="143" y="619"/>
                      <a:pt x="298" y="631"/>
                    </a:cubicBezTo>
                    <a:cubicBezTo>
                      <a:pt x="306" y="632"/>
                      <a:pt x="313" y="632"/>
                      <a:pt x="321" y="632"/>
                    </a:cubicBezTo>
                    <a:cubicBezTo>
                      <a:pt x="490" y="632"/>
                      <a:pt x="632" y="504"/>
                      <a:pt x="632" y="333"/>
                    </a:cubicBezTo>
                    <a:cubicBezTo>
                      <a:pt x="632" y="155"/>
                      <a:pt x="501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4" name="Google Shape;6214;p46"/>
              <p:cNvSpPr/>
              <p:nvPr/>
            </p:nvSpPr>
            <p:spPr>
              <a:xfrm>
                <a:off x="925100" y="3394875"/>
                <a:ext cx="393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2" extrusionOk="0">
                    <a:moveTo>
                      <a:pt x="789" y="1"/>
                    </a:moveTo>
                    <a:cubicBezTo>
                      <a:pt x="370" y="1"/>
                      <a:pt x="24" y="342"/>
                      <a:pt x="13" y="751"/>
                    </a:cubicBezTo>
                    <a:cubicBezTo>
                      <a:pt x="1" y="1180"/>
                      <a:pt x="334" y="1537"/>
                      <a:pt x="751" y="1549"/>
                    </a:cubicBezTo>
                    <a:cubicBezTo>
                      <a:pt x="772" y="1551"/>
                      <a:pt x="793" y="1552"/>
                      <a:pt x="813" y="1552"/>
                    </a:cubicBezTo>
                    <a:cubicBezTo>
                      <a:pt x="1225" y="1552"/>
                      <a:pt x="1549" y="1219"/>
                      <a:pt x="1560" y="811"/>
                    </a:cubicBezTo>
                    <a:cubicBezTo>
                      <a:pt x="1572" y="382"/>
                      <a:pt x="1227" y="25"/>
                      <a:pt x="810" y="1"/>
                    </a:cubicBezTo>
                    <a:cubicBezTo>
                      <a:pt x="803" y="1"/>
                      <a:pt x="796" y="1"/>
                      <a:pt x="7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5" name="Google Shape;6215;p46"/>
              <p:cNvSpPr/>
              <p:nvPr/>
            </p:nvSpPr>
            <p:spPr>
              <a:xfrm>
                <a:off x="976600" y="3309750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2" y="1"/>
                    </a:moveTo>
                    <a:cubicBezTo>
                      <a:pt x="381" y="1"/>
                      <a:pt x="36" y="342"/>
                      <a:pt x="24" y="775"/>
                    </a:cubicBezTo>
                    <a:cubicBezTo>
                      <a:pt x="0" y="1227"/>
                      <a:pt x="346" y="1585"/>
                      <a:pt x="798" y="1596"/>
                    </a:cubicBezTo>
                    <a:cubicBezTo>
                      <a:pt x="1227" y="1596"/>
                      <a:pt x="1596" y="1251"/>
                      <a:pt x="1608" y="823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6" y="1"/>
                      <a:pt x="819" y="1"/>
                      <a:pt x="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6" name="Google Shape;6216;p46"/>
              <p:cNvSpPr/>
              <p:nvPr/>
            </p:nvSpPr>
            <p:spPr>
              <a:xfrm>
                <a:off x="1337050" y="3184450"/>
                <a:ext cx="190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1" extrusionOk="0">
                    <a:moveTo>
                      <a:pt x="394" y="0"/>
                    </a:moveTo>
                    <a:cubicBezTo>
                      <a:pt x="191" y="0"/>
                      <a:pt x="1" y="167"/>
                      <a:pt x="1" y="358"/>
                    </a:cubicBezTo>
                    <a:cubicBezTo>
                      <a:pt x="1" y="560"/>
                      <a:pt x="168" y="739"/>
                      <a:pt x="358" y="739"/>
                    </a:cubicBezTo>
                    <a:cubicBezTo>
                      <a:pt x="373" y="740"/>
                      <a:pt x="387" y="741"/>
                      <a:pt x="401" y="741"/>
                    </a:cubicBezTo>
                    <a:cubicBezTo>
                      <a:pt x="606" y="741"/>
                      <a:pt x="763" y="582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7" name="Google Shape;6217;p46"/>
              <p:cNvSpPr/>
              <p:nvPr/>
            </p:nvSpPr>
            <p:spPr>
              <a:xfrm>
                <a:off x="1552575" y="3124025"/>
                <a:ext cx="193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3" extrusionOk="0">
                    <a:moveTo>
                      <a:pt x="405" y="1"/>
                    </a:moveTo>
                    <a:cubicBezTo>
                      <a:pt x="202" y="1"/>
                      <a:pt x="24" y="167"/>
                      <a:pt x="24" y="382"/>
                    </a:cubicBezTo>
                    <a:cubicBezTo>
                      <a:pt x="0" y="584"/>
                      <a:pt x="167" y="763"/>
                      <a:pt x="393" y="763"/>
                    </a:cubicBezTo>
                    <a:cubicBezTo>
                      <a:pt x="595" y="763"/>
                      <a:pt x="774" y="596"/>
                      <a:pt x="774" y="393"/>
                    </a:cubicBezTo>
                    <a:cubicBezTo>
                      <a:pt x="774" y="179"/>
                      <a:pt x="619" y="1"/>
                      <a:pt x="4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8" name="Google Shape;6218;p46"/>
              <p:cNvSpPr/>
              <p:nvPr/>
            </p:nvSpPr>
            <p:spPr>
              <a:xfrm>
                <a:off x="1337950" y="30954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22" y="1"/>
                    </a:moveTo>
                    <a:cubicBezTo>
                      <a:pt x="143" y="1"/>
                      <a:pt x="1" y="131"/>
                      <a:pt x="1" y="310"/>
                    </a:cubicBezTo>
                    <a:cubicBezTo>
                      <a:pt x="1" y="489"/>
                      <a:pt x="132" y="643"/>
                      <a:pt x="310" y="643"/>
                    </a:cubicBezTo>
                    <a:cubicBezTo>
                      <a:pt x="489" y="643"/>
                      <a:pt x="644" y="501"/>
                      <a:pt x="644" y="334"/>
                    </a:cubicBezTo>
                    <a:cubicBezTo>
                      <a:pt x="644" y="155"/>
                      <a:pt x="513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9" name="Google Shape;6219;p46"/>
              <p:cNvSpPr/>
              <p:nvPr/>
            </p:nvSpPr>
            <p:spPr>
              <a:xfrm>
                <a:off x="1664175" y="288767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1"/>
                    </a:moveTo>
                    <a:cubicBezTo>
                      <a:pt x="322" y="1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lnTo>
                      <a:pt x="739" y="1299"/>
                    </a:lnTo>
                    <a:cubicBezTo>
                      <a:pt x="1049" y="1275"/>
                      <a:pt x="1299" y="1001"/>
                      <a:pt x="1299" y="680"/>
                    </a:cubicBezTo>
                    <a:cubicBezTo>
                      <a:pt x="1311" y="346"/>
                      <a:pt x="1072" y="84"/>
                      <a:pt x="763" y="25"/>
                    </a:cubicBezTo>
                    <a:cubicBezTo>
                      <a:pt x="739" y="25"/>
                      <a:pt x="703" y="1"/>
                      <a:pt x="668" y="1"/>
                    </a:cubicBezTo>
                    <a:cubicBezTo>
                      <a:pt x="661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0" name="Google Shape;6220;p46"/>
              <p:cNvSpPr/>
              <p:nvPr/>
            </p:nvSpPr>
            <p:spPr>
              <a:xfrm>
                <a:off x="1471300" y="312967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36" y="354"/>
                      <a:pt x="13" y="822"/>
                    </a:cubicBezTo>
                    <a:cubicBezTo>
                      <a:pt x="1" y="1287"/>
                      <a:pt x="358" y="1668"/>
                      <a:pt x="834" y="1703"/>
                    </a:cubicBezTo>
                    <a:cubicBezTo>
                      <a:pt x="842" y="1704"/>
                      <a:pt x="849" y="1704"/>
                      <a:pt x="857" y="1704"/>
                    </a:cubicBezTo>
                    <a:cubicBezTo>
                      <a:pt x="1323" y="1704"/>
                      <a:pt x="1691" y="1350"/>
                      <a:pt x="1703" y="882"/>
                    </a:cubicBezTo>
                    <a:cubicBezTo>
                      <a:pt x="1727" y="417"/>
                      <a:pt x="1370" y="25"/>
                      <a:pt x="894" y="1"/>
                    </a:cubicBezTo>
                    <a:cubicBezTo>
                      <a:pt x="886" y="1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1" name="Google Shape;6221;p46"/>
              <p:cNvSpPr/>
              <p:nvPr/>
            </p:nvSpPr>
            <p:spPr>
              <a:xfrm>
                <a:off x="1378725" y="246675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43" y="1"/>
                    </a:moveTo>
                    <a:cubicBezTo>
                      <a:pt x="264" y="1"/>
                      <a:pt x="36" y="231"/>
                      <a:pt x="25" y="515"/>
                    </a:cubicBezTo>
                    <a:cubicBezTo>
                      <a:pt x="1" y="812"/>
                      <a:pt x="251" y="1074"/>
                      <a:pt x="548" y="1086"/>
                    </a:cubicBezTo>
                    <a:cubicBezTo>
                      <a:pt x="556" y="1086"/>
                      <a:pt x="563" y="1086"/>
                      <a:pt x="570" y="1086"/>
                    </a:cubicBezTo>
                    <a:cubicBezTo>
                      <a:pt x="858" y="1086"/>
                      <a:pt x="1096" y="853"/>
                      <a:pt x="1108" y="562"/>
                    </a:cubicBezTo>
                    <a:cubicBezTo>
                      <a:pt x="1120" y="265"/>
                      <a:pt x="882" y="14"/>
                      <a:pt x="584" y="3"/>
                    </a:cubicBezTo>
                    <a:cubicBezTo>
                      <a:pt x="570" y="1"/>
                      <a:pt x="557" y="1"/>
                      <a:pt x="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2" name="Google Shape;6222;p46"/>
              <p:cNvSpPr/>
              <p:nvPr/>
            </p:nvSpPr>
            <p:spPr>
              <a:xfrm>
                <a:off x="1287350" y="2218550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55" y="1"/>
                      <a:pt x="1" y="120"/>
                      <a:pt x="1" y="298"/>
                    </a:cubicBezTo>
                    <a:cubicBezTo>
                      <a:pt x="1" y="465"/>
                      <a:pt x="120" y="608"/>
                      <a:pt x="298" y="608"/>
                    </a:cubicBezTo>
                    <a:cubicBezTo>
                      <a:pt x="477" y="608"/>
                      <a:pt x="608" y="477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3" name="Google Shape;6223;p46"/>
              <p:cNvSpPr/>
              <p:nvPr/>
            </p:nvSpPr>
            <p:spPr>
              <a:xfrm>
                <a:off x="1573400" y="2189975"/>
                <a:ext cx="172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0" extrusionOk="0">
                    <a:moveTo>
                      <a:pt x="358" y="1"/>
                    </a:moveTo>
                    <a:cubicBezTo>
                      <a:pt x="167" y="1"/>
                      <a:pt x="24" y="132"/>
                      <a:pt x="0" y="322"/>
                    </a:cubicBezTo>
                    <a:cubicBezTo>
                      <a:pt x="0" y="513"/>
                      <a:pt x="143" y="668"/>
                      <a:pt x="334" y="679"/>
                    </a:cubicBezTo>
                    <a:cubicBezTo>
                      <a:pt x="524" y="679"/>
                      <a:pt x="679" y="537"/>
                      <a:pt x="691" y="358"/>
                    </a:cubicBezTo>
                    <a:cubicBezTo>
                      <a:pt x="691" y="156"/>
                      <a:pt x="560" y="13"/>
                      <a:pt x="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4" name="Google Shape;6224;p46"/>
              <p:cNvSpPr/>
              <p:nvPr/>
            </p:nvSpPr>
            <p:spPr>
              <a:xfrm>
                <a:off x="1552575" y="1951850"/>
                <a:ext cx="169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68" extrusionOk="0">
                    <a:moveTo>
                      <a:pt x="345" y="1"/>
                    </a:moveTo>
                    <a:cubicBezTo>
                      <a:pt x="167" y="1"/>
                      <a:pt x="0" y="132"/>
                      <a:pt x="0" y="322"/>
                    </a:cubicBezTo>
                    <a:cubicBezTo>
                      <a:pt x="0" y="501"/>
                      <a:pt x="143" y="668"/>
                      <a:pt x="333" y="668"/>
                    </a:cubicBezTo>
                    <a:cubicBezTo>
                      <a:pt x="512" y="668"/>
                      <a:pt x="655" y="537"/>
                      <a:pt x="679" y="334"/>
                    </a:cubicBezTo>
                    <a:cubicBezTo>
                      <a:pt x="679" y="156"/>
                      <a:pt x="536" y="1"/>
                      <a:pt x="3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5" name="Google Shape;6225;p46"/>
              <p:cNvSpPr/>
              <p:nvPr/>
            </p:nvSpPr>
            <p:spPr>
              <a:xfrm>
                <a:off x="2634550" y="2707000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65" y="4692"/>
                    </a:cubicBezTo>
                    <a:cubicBezTo>
                      <a:pt x="2917" y="7097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79" y="2739"/>
                    </a:cubicBezTo>
                    <a:cubicBezTo>
                      <a:pt x="3215" y="311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6" name="Google Shape;6226;p46"/>
              <p:cNvSpPr/>
              <p:nvPr/>
            </p:nvSpPr>
            <p:spPr>
              <a:xfrm>
                <a:off x="2139850" y="235322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65" y="0"/>
                    </a:moveTo>
                    <a:cubicBezTo>
                      <a:pt x="5328" y="0"/>
                      <a:pt x="4445" y="85"/>
                      <a:pt x="3631" y="329"/>
                    </a:cubicBezTo>
                    <a:cubicBezTo>
                      <a:pt x="917" y="1126"/>
                      <a:pt x="0" y="3353"/>
                      <a:pt x="0" y="3353"/>
                    </a:cubicBezTo>
                    <a:cubicBezTo>
                      <a:pt x="0" y="3353"/>
                      <a:pt x="286" y="3567"/>
                      <a:pt x="822" y="3770"/>
                    </a:cubicBezTo>
                    <a:cubicBezTo>
                      <a:pt x="798" y="3793"/>
                      <a:pt x="798" y="3829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1" y="4091"/>
                      <a:pt x="1214" y="4020"/>
                      <a:pt x="1250" y="3913"/>
                    </a:cubicBezTo>
                    <a:cubicBezTo>
                      <a:pt x="1723" y="4055"/>
                      <a:pt x="2316" y="4173"/>
                      <a:pt x="2996" y="4173"/>
                    </a:cubicBezTo>
                    <a:cubicBezTo>
                      <a:pt x="3515" y="4173"/>
                      <a:pt x="4084" y="4105"/>
                      <a:pt x="4691" y="3924"/>
                    </a:cubicBezTo>
                    <a:cubicBezTo>
                      <a:pt x="7394" y="3127"/>
                      <a:pt x="9811" y="460"/>
                      <a:pt x="9811" y="460"/>
                    </a:cubicBezTo>
                    <a:cubicBezTo>
                      <a:pt x="9811" y="460"/>
                      <a:pt x="8112" y="0"/>
                      <a:pt x="6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7" name="Google Shape;6227;p46"/>
              <p:cNvSpPr/>
              <p:nvPr/>
            </p:nvSpPr>
            <p:spPr>
              <a:xfrm>
                <a:off x="1845450" y="2125100"/>
                <a:ext cx="1170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3" extrusionOk="0">
                    <a:moveTo>
                      <a:pt x="1596" y="0"/>
                    </a:moveTo>
                    <a:cubicBezTo>
                      <a:pt x="1596" y="0"/>
                      <a:pt x="1" y="1810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80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8" name="Google Shape;6228;p46"/>
              <p:cNvSpPr/>
              <p:nvPr/>
            </p:nvSpPr>
            <p:spPr>
              <a:xfrm>
                <a:off x="3060200" y="3408275"/>
                <a:ext cx="133950" cy="237875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15" extrusionOk="0">
                    <a:moveTo>
                      <a:pt x="4167" y="1"/>
                    </a:moveTo>
                    <a:cubicBezTo>
                      <a:pt x="4167" y="1"/>
                      <a:pt x="1858" y="715"/>
                      <a:pt x="834" y="3347"/>
                    </a:cubicBezTo>
                    <a:cubicBezTo>
                      <a:pt x="679" y="3775"/>
                      <a:pt x="560" y="4228"/>
                      <a:pt x="465" y="4692"/>
                    </a:cubicBezTo>
                    <a:cubicBezTo>
                      <a:pt x="0" y="7049"/>
                      <a:pt x="441" y="9514"/>
                      <a:pt x="441" y="9514"/>
                    </a:cubicBezTo>
                    <a:cubicBezTo>
                      <a:pt x="441" y="9514"/>
                      <a:pt x="3239" y="7407"/>
                      <a:pt x="4286" y="4823"/>
                    </a:cubicBezTo>
                    <a:cubicBezTo>
                      <a:pt x="4310" y="4799"/>
                      <a:pt x="4322" y="4763"/>
                      <a:pt x="4334" y="4728"/>
                    </a:cubicBezTo>
                    <a:cubicBezTo>
                      <a:pt x="5358" y="2085"/>
                      <a:pt x="4167" y="1"/>
                      <a:pt x="4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9" name="Google Shape;6229;p46"/>
              <p:cNvSpPr/>
              <p:nvPr/>
            </p:nvSpPr>
            <p:spPr>
              <a:xfrm>
                <a:off x="2696450" y="2212825"/>
                <a:ext cx="241425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3" extrusionOk="0">
                    <a:moveTo>
                      <a:pt x="6299" y="516"/>
                    </a:moveTo>
                    <a:cubicBezTo>
                      <a:pt x="6478" y="516"/>
                      <a:pt x="6609" y="658"/>
                      <a:pt x="6597" y="837"/>
                    </a:cubicBezTo>
                    <a:cubicBezTo>
                      <a:pt x="6597" y="1008"/>
                      <a:pt x="6455" y="1135"/>
                      <a:pt x="6286" y="1135"/>
                    </a:cubicBezTo>
                    <a:cubicBezTo>
                      <a:pt x="6278" y="1135"/>
                      <a:pt x="6271" y="1135"/>
                      <a:pt x="6263" y="1135"/>
                    </a:cubicBezTo>
                    <a:cubicBezTo>
                      <a:pt x="6085" y="1135"/>
                      <a:pt x="5954" y="992"/>
                      <a:pt x="5966" y="813"/>
                    </a:cubicBezTo>
                    <a:cubicBezTo>
                      <a:pt x="5978" y="647"/>
                      <a:pt x="6132" y="516"/>
                      <a:pt x="6299" y="516"/>
                    </a:cubicBezTo>
                    <a:close/>
                    <a:moveTo>
                      <a:pt x="6733" y="1848"/>
                    </a:moveTo>
                    <a:cubicBezTo>
                      <a:pt x="6739" y="1848"/>
                      <a:pt x="6745" y="1848"/>
                      <a:pt x="6752" y="1849"/>
                    </a:cubicBezTo>
                    <a:cubicBezTo>
                      <a:pt x="6811" y="1861"/>
                      <a:pt x="6871" y="1920"/>
                      <a:pt x="6871" y="1980"/>
                    </a:cubicBezTo>
                    <a:cubicBezTo>
                      <a:pt x="6871" y="2051"/>
                      <a:pt x="6828" y="2104"/>
                      <a:pt x="6771" y="2104"/>
                    </a:cubicBezTo>
                    <a:cubicBezTo>
                      <a:pt x="6761" y="2104"/>
                      <a:pt x="6750" y="2103"/>
                      <a:pt x="6740" y="2099"/>
                    </a:cubicBezTo>
                    <a:cubicBezTo>
                      <a:pt x="6668" y="2099"/>
                      <a:pt x="6609" y="2040"/>
                      <a:pt x="6621" y="1968"/>
                    </a:cubicBezTo>
                    <a:cubicBezTo>
                      <a:pt x="6621" y="1903"/>
                      <a:pt x="6670" y="1848"/>
                      <a:pt x="6733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3" y="91"/>
                      <a:pt x="4942" y="337"/>
                    </a:cubicBezTo>
                    <a:cubicBezTo>
                      <a:pt x="2275" y="1266"/>
                      <a:pt x="1" y="4040"/>
                      <a:pt x="1" y="4040"/>
                    </a:cubicBezTo>
                    <a:cubicBezTo>
                      <a:pt x="1" y="4040"/>
                      <a:pt x="1373" y="4342"/>
                      <a:pt x="3053" y="4342"/>
                    </a:cubicBezTo>
                    <a:cubicBezTo>
                      <a:pt x="4061" y="4342"/>
                      <a:pt x="5180" y="4233"/>
                      <a:pt x="6180" y="3885"/>
                    </a:cubicBezTo>
                    <a:cubicBezTo>
                      <a:pt x="8835" y="2968"/>
                      <a:pt x="9657" y="694"/>
                      <a:pt x="9657" y="694"/>
                    </a:cubicBezTo>
                    <a:cubicBezTo>
                      <a:pt x="9657" y="694"/>
                      <a:pt x="8558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0" name="Google Shape;6230;p46"/>
              <p:cNvSpPr/>
              <p:nvPr/>
            </p:nvSpPr>
            <p:spPr>
              <a:xfrm>
                <a:off x="2461000" y="1826850"/>
                <a:ext cx="139050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9180" extrusionOk="0">
                    <a:moveTo>
                      <a:pt x="37" y="0"/>
                    </a:moveTo>
                    <a:cubicBezTo>
                      <a:pt x="37" y="0"/>
                      <a:pt x="1" y="548"/>
                      <a:pt x="1" y="1369"/>
                    </a:cubicBezTo>
                    <a:cubicBezTo>
                      <a:pt x="13" y="2643"/>
                      <a:pt x="179" y="4560"/>
                      <a:pt x="930" y="6096"/>
                    </a:cubicBezTo>
                    <a:cubicBezTo>
                      <a:pt x="2180" y="8644"/>
                      <a:pt x="4537" y="9180"/>
                      <a:pt x="4537" y="9180"/>
                    </a:cubicBezTo>
                    <a:cubicBezTo>
                      <a:pt x="4537" y="9180"/>
                      <a:pt x="5561" y="6989"/>
                      <a:pt x="4311" y="4465"/>
                    </a:cubicBezTo>
                    <a:cubicBezTo>
                      <a:pt x="3728" y="3274"/>
                      <a:pt x="2751" y="2215"/>
                      <a:pt x="1882" y="1441"/>
                    </a:cubicBezTo>
                    <a:cubicBezTo>
                      <a:pt x="906" y="548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1" name="Google Shape;6231;p46"/>
              <p:cNvSpPr/>
              <p:nvPr/>
            </p:nvSpPr>
            <p:spPr>
              <a:xfrm>
                <a:off x="1902000" y="3385675"/>
                <a:ext cx="1706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6" extrusionOk="0">
                    <a:moveTo>
                      <a:pt x="6823" y="0"/>
                    </a:moveTo>
                    <a:cubicBezTo>
                      <a:pt x="6823" y="0"/>
                      <a:pt x="3454" y="1203"/>
                      <a:pt x="1668" y="3405"/>
                    </a:cubicBezTo>
                    <a:cubicBezTo>
                      <a:pt x="1489" y="3632"/>
                      <a:pt x="1323" y="3870"/>
                      <a:pt x="1192" y="4096"/>
                    </a:cubicBezTo>
                    <a:cubicBezTo>
                      <a:pt x="1" y="6072"/>
                      <a:pt x="406" y="7965"/>
                      <a:pt x="406" y="7965"/>
                    </a:cubicBezTo>
                    <a:cubicBezTo>
                      <a:pt x="406" y="7965"/>
                      <a:pt x="2811" y="7965"/>
                      <a:pt x="4585" y="5763"/>
                    </a:cubicBezTo>
                    <a:cubicBezTo>
                      <a:pt x="4954" y="5298"/>
                      <a:pt x="5275" y="4763"/>
                      <a:pt x="5537" y="4227"/>
                    </a:cubicBezTo>
                    <a:cubicBezTo>
                      <a:pt x="6537" y="2215"/>
                      <a:pt x="6823" y="0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2" name="Google Shape;6232;p46"/>
              <p:cNvSpPr/>
              <p:nvPr/>
            </p:nvSpPr>
            <p:spPr>
              <a:xfrm>
                <a:off x="1976425" y="2704325"/>
                <a:ext cx="1289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4" extrusionOk="0">
                    <a:moveTo>
                      <a:pt x="4180" y="1"/>
                    </a:moveTo>
                    <a:cubicBezTo>
                      <a:pt x="4180" y="1"/>
                      <a:pt x="1548" y="2418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608" y="8895"/>
                      <a:pt x="4382" y="6180"/>
                    </a:cubicBezTo>
                    <a:cubicBezTo>
                      <a:pt x="5156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3" name="Google Shape;6233;p46"/>
              <p:cNvSpPr/>
              <p:nvPr/>
            </p:nvSpPr>
            <p:spPr>
              <a:xfrm>
                <a:off x="2567875" y="3010325"/>
                <a:ext cx="274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0" extrusionOk="0">
                    <a:moveTo>
                      <a:pt x="572" y="0"/>
                    </a:moveTo>
                    <a:cubicBezTo>
                      <a:pt x="488" y="0"/>
                      <a:pt x="393" y="24"/>
                      <a:pt x="322" y="60"/>
                    </a:cubicBezTo>
                    <a:cubicBezTo>
                      <a:pt x="155" y="143"/>
                      <a:pt x="36" y="310"/>
                      <a:pt x="24" y="500"/>
                    </a:cubicBezTo>
                    <a:cubicBezTo>
                      <a:pt x="0" y="798"/>
                      <a:pt x="238" y="1036"/>
                      <a:pt x="536" y="1060"/>
                    </a:cubicBezTo>
                    <a:cubicBezTo>
                      <a:pt x="584" y="1060"/>
                      <a:pt x="619" y="1036"/>
                      <a:pt x="655" y="1036"/>
                    </a:cubicBezTo>
                    <a:cubicBezTo>
                      <a:pt x="893" y="1000"/>
                      <a:pt x="1072" y="798"/>
                      <a:pt x="1096" y="548"/>
                    </a:cubicBezTo>
                    <a:cubicBezTo>
                      <a:pt x="1096" y="250"/>
                      <a:pt x="869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4" name="Google Shape;6234;p46"/>
              <p:cNvSpPr/>
              <p:nvPr/>
            </p:nvSpPr>
            <p:spPr>
              <a:xfrm>
                <a:off x="2734850" y="2614450"/>
                <a:ext cx="232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9" extrusionOk="0">
                    <a:moveTo>
                      <a:pt x="501" y="0"/>
                    </a:moveTo>
                    <a:cubicBezTo>
                      <a:pt x="334" y="0"/>
                      <a:pt x="191" y="83"/>
                      <a:pt x="96" y="226"/>
                    </a:cubicBezTo>
                    <a:cubicBezTo>
                      <a:pt x="60" y="298"/>
                      <a:pt x="13" y="369"/>
                      <a:pt x="13" y="441"/>
                    </a:cubicBezTo>
                    <a:cubicBezTo>
                      <a:pt x="1" y="703"/>
                      <a:pt x="203" y="905"/>
                      <a:pt x="453" y="917"/>
                    </a:cubicBezTo>
                    <a:cubicBezTo>
                      <a:pt x="467" y="918"/>
                      <a:pt x="482" y="919"/>
                      <a:pt x="496" y="919"/>
                    </a:cubicBezTo>
                    <a:cubicBezTo>
                      <a:pt x="715" y="919"/>
                      <a:pt x="895" y="748"/>
                      <a:pt x="917" y="524"/>
                    </a:cubicBezTo>
                    <a:cubicBezTo>
                      <a:pt x="917" y="500"/>
                      <a:pt x="929" y="488"/>
                      <a:pt x="929" y="476"/>
                    </a:cubicBezTo>
                    <a:cubicBezTo>
                      <a:pt x="929" y="405"/>
                      <a:pt x="917" y="345"/>
                      <a:pt x="906" y="286"/>
                    </a:cubicBezTo>
                    <a:cubicBezTo>
                      <a:pt x="834" y="119"/>
                      <a:pt x="679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5" name="Google Shape;6235;p46"/>
              <p:cNvSpPr/>
              <p:nvPr/>
            </p:nvSpPr>
            <p:spPr>
              <a:xfrm>
                <a:off x="2374700" y="2242025"/>
                <a:ext cx="26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39" extrusionOk="0">
                    <a:moveTo>
                      <a:pt x="508" y="1"/>
                    </a:moveTo>
                    <a:cubicBezTo>
                      <a:pt x="239" y="1"/>
                      <a:pt x="12" y="230"/>
                      <a:pt x="12" y="502"/>
                    </a:cubicBezTo>
                    <a:cubicBezTo>
                      <a:pt x="0" y="788"/>
                      <a:pt x="214" y="1026"/>
                      <a:pt x="512" y="1038"/>
                    </a:cubicBezTo>
                    <a:cubicBezTo>
                      <a:pt x="519" y="1039"/>
                      <a:pt x="526" y="1039"/>
                      <a:pt x="533" y="1039"/>
                    </a:cubicBezTo>
                    <a:cubicBezTo>
                      <a:pt x="810" y="1039"/>
                      <a:pt x="1048" y="805"/>
                      <a:pt x="1048" y="538"/>
                    </a:cubicBezTo>
                    <a:cubicBezTo>
                      <a:pt x="1072" y="252"/>
                      <a:pt x="834" y="2"/>
                      <a:pt x="548" y="2"/>
                    </a:cubicBezTo>
                    <a:cubicBezTo>
                      <a:pt x="535" y="1"/>
                      <a:pt x="521" y="1"/>
                      <a:pt x="5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6" name="Google Shape;6236;p46"/>
              <p:cNvSpPr/>
              <p:nvPr/>
            </p:nvSpPr>
            <p:spPr>
              <a:xfrm>
                <a:off x="2758675" y="2090250"/>
                <a:ext cx="393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50" extrusionOk="0">
                    <a:moveTo>
                      <a:pt x="767" y="0"/>
                    </a:moveTo>
                    <a:cubicBezTo>
                      <a:pt x="357" y="0"/>
                      <a:pt x="24" y="325"/>
                      <a:pt x="12" y="739"/>
                    </a:cubicBezTo>
                    <a:cubicBezTo>
                      <a:pt x="0" y="1168"/>
                      <a:pt x="322" y="1525"/>
                      <a:pt x="750" y="1549"/>
                    </a:cubicBezTo>
                    <a:cubicBezTo>
                      <a:pt x="758" y="1549"/>
                      <a:pt x="765" y="1549"/>
                      <a:pt x="773" y="1549"/>
                    </a:cubicBezTo>
                    <a:cubicBezTo>
                      <a:pt x="1203" y="1549"/>
                      <a:pt x="1548" y="1220"/>
                      <a:pt x="1560" y="799"/>
                    </a:cubicBezTo>
                    <a:cubicBezTo>
                      <a:pt x="1572" y="370"/>
                      <a:pt x="1250" y="13"/>
                      <a:pt x="810" y="1"/>
                    </a:cubicBezTo>
                    <a:cubicBezTo>
                      <a:pt x="795" y="0"/>
                      <a:pt x="781" y="0"/>
                      <a:pt x="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7" name="Google Shape;6237;p46"/>
              <p:cNvSpPr/>
              <p:nvPr/>
            </p:nvSpPr>
            <p:spPr>
              <a:xfrm>
                <a:off x="2430650" y="2314075"/>
                <a:ext cx="4287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694" extrusionOk="0">
                    <a:moveTo>
                      <a:pt x="852" y="1"/>
                    </a:moveTo>
                    <a:cubicBezTo>
                      <a:pt x="417" y="1"/>
                      <a:pt x="36" y="362"/>
                      <a:pt x="24" y="823"/>
                    </a:cubicBezTo>
                    <a:cubicBezTo>
                      <a:pt x="0" y="1299"/>
                      <a:pt x="370" y="1680"/>
                      <a:pt x="834" y="1692"/>
                    </a:cubicBezTo>
                    <a:cubicBezTo>
                      <a:pt x="850" y="1693"/>
                      <a:pt x="865" y="1694"/>
                      <a:pt x="881" y="1694"/>
                    </a:cubicBezTo>
                    <a:cubicBezTo>
                      <a:pt x="1277" y="1694"/>
                      <a:pt x="1611" y="1404"/>
                      <a:pt x="1703" y="1026"/>
                    </a:cubicBezTo>
                    <a:cubicBezTo>
                      <a:pt x="1715" y="978"/>
                      <a:pt x="1715" y="930"/>
                      <a:pt x="1715" y="883"/>
                    </a:cubicBezTo>
                    <a:cubicBezTo>
                      <a:pt x="1715" y="788"/>
                      <a:pt x="1703" y="704"/>
                      <a:pt x="1679" y="633"/>
                    </a:cubicBezTo>
                    <a:cubicBezTo>
                      <a:pt x="1596" y="276"/>
                      <a:pt x="1286" y="14"/>
                      <a:pt x="893" y="2"/>
                    </a:cubicBezTo>
                    <a:cubicBezTo>
                      <a:pt x="880" y="1"/>
                      <a:pt x="866" y="1"/>
                      <a:pt x="8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8" name="Google Shape;6238;p46"/>
              <p:cNvSpPr/>
              <p:nvPr/>
            </p:nvSpPr>
            <p:spPr>
              <a:xfrm>
                <a:off x="2247600" y="1879175"/>
                <a:ext cx="217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7" extrusionOk="0">
                    <a:moveTo>
                      <a:pt x="416" y="1"/>
                    </a:moveTo>
                    <a:cubicBezTo>
                      <a:pt x="206" y="1"/>
                      <a:pt x="35" y="193"/>
                      <a:pt x="12" y="408"/>
                    </a:cubicBezTo>
                    <a:cubicBezTo>
                      <a:pt x="0" y="622"/>
                      <a:pt x="203" y="824"/>
                      <a:pt x="417" y="836"/>
                    </a:cubicBezTo>
                    <a:cubicBezTo>
                      <a:pt x="424" y="837"/>
                      <a:pt x="431" y="837"/>
                      <a:pt x="438" y="837"/>
                    </a:cubicBezTo>
                    <a:cubicBezTo>
                      <a:pt x="655" y="837"/>
                      <a:pt x="834" y="662"/>
                      <a:pt x="845" y="431"/>
                    </a:cubicBezTo>
                    <a:cubicBezTo>
                      <a:pt x="869" y="205"/>
                      <a:pt x="667" y="15"/>
                      <a:pt x="453" y="3"/>
                    </a:cubicBezTo>
                    <a:cubicBezTo>
                      <a:pt x="440" y="1"/>
                      <a:pt x="428" y="1"/>
                      <a:pt x="4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9" name="Google Shape;6239;p46"/>
              <p:cNvSpPr/>
              <p:nvPr/>
            </p:nvSpPr>
            <p:spPr>
              <a:xfrm>
                <a:off x="2662525" y="1867625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24" y="179"/>
                      <a:pt x="191" y="334"/>
                      <a:pt x="405" y="346"/>
                    </a:cubicBezTo>
                    <a:cubicBezTo>
                      <a:pt x="608" y="346"/>
                      <a:pt x="774" y="215"/>
                      <a:pt x="834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0" name="Google Shape;6240;p46"/>
              <p:cNvSpPr/>
              <p:nvPr/>
            </p:nvSpPr>
            <p:spPr>
              <a:xfrm>
                <a:off x="2197000" y="2085800"/>
                <a:ext cx="101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94" extrusionOk="0">
                    <a:moveTo>
                      <a:pt x="214" y="1"/>
                    </a:moveTo>
                    <a:cubicBezTo>
                      <a:pt x="107" y="1"/>
                      <a:pt x="24" y="72"/>
                      <a:pt x="0" y="191"/>
                    </a:cubicBezTo>
                    <a:cubicBezTo>
                      <a:pt x="0" y="310"/>
                      <a:pt x="95" y="394"/>
                      <a:pt x="191" y="394"/>
                    </a:cubicBezTo>
                    <a:cubicBezTo>
                      <a:pt x="298" y="394"/>
                      <a:pt x="393" y="322"/>
                      <a:pt x="405" y="203"/>
                    </a:cubicBezTo>
                    <a:cubicBezTo>
                      <a:pt x="405" y="96"/>
                      <a:pt x="333" y="13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1" name="Google Shape;6241;p46"/>
              <p:cNvSpPr/>
              <p:nvPr/>
            </p:nvSpPr>
            <p:spPr>
              <a:xfrm>
                <a:off x="2130900" y="2189975"/>
                <a:ext cx="185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9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58"/>
                    </a:cubicBezTo>
                    <a:cubicBezTo>
                      <a:pt x="1" y="560"/>
                      <a:pt x="144" y="727"/>
                      <a:pt x="358" y="739"/>
                    </a:cubicBezTo>
                    <a:cubicBezTo>
                      <a:pt x="560" y="739"/>
                      <a:pt x="727" y="596"/>
                      <a:pt x="739" y="382"/>
                    </a:cubicBezTo>
                    <a:cubicBezTo>
                      <a:pt x="739" y="179"/>
                      <a:pt x="596" y="13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2" name="Google Shape;6242;p46"/>
              <p:cNvSpPr/>
              <p:nvPr/>
            </p:nvSpPr>
            <p:spPr>
              <a:xfrm>
                <a:off x="1956775" y="2355775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6" y="0"/>
                    </a:moveTo>
                    <a:cubicBezTo>
                      <a:pt x="215" y="0"/>
                      <a:pt x="13" y="198"/>
                      <a:pt x="13" y="429"/>
                    </a:cubicBezTo>
                    <a:cubicBezTo>
                      <a:pt x="1" y="679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70" y="0"/>
                      <a:pt x="463" y="0"/>
                      <a:pt x="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3" name="Google Shape;6243;p46"/>
              <p:cNvSpPr/>
              <p:nvPr/>
            </p:nvSpPr>
            <p:spPr>
              <a:xfrm>
                <a:off x="1998750" y="230340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0"/>
                    </a:moveTo>
                    <a:cubicBezTo>
                      <a:pt x="786" y="0"/>
                      <a:pt x="727" y="0"/>
                      <a:pt x="679" y="12"/>
                    </a:cubicBezTo>
                    <a:cubicBezTo>
                      <a:pt x="310" y="72"/>
                      <a:pt x="36" y="381"/>
                      <a:pt x="12" y="762"/>
                    </a:cubicBezTo>
                    <a:cubicBezTo>
                      <a:pt x="0" y="1095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9" y="1572"/>
                      <a:pt x="804" y="1573"/>
                      <a:pt x="818" y="1573"/>
                    </a:cubicBezTo>
                    <a:cubicBezTo>
                      <a:pt x="1250" y="1573"/>
                      <a:pt x="1584" y="1236"/>
                      <a:pt x="1596" y="822"/>
                    </a:cubicBezTo>
                    <a:cubicBezTo>
                      <a:pt x="1608" y="381"/>
                      <a:pt x="1263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4" name="Google Shape;6244;p46"/>
              <p:cNvSpPr/>
              <p:nvPr/>
            </p:nvSpPr>
            <p:spPr>
              <a:xfrm>
                <a:off x="2218125" y="27960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1"/>
                    </a:moveTo>
                    <a:cubicBezTo>
                      <a:pt x="239" y="1"/>
                      <a:pt x="24" y="191"/>
                      <a:pt x="24" y="465"/>
                    </a:cubicBezTo>
                    <a:cubicBezTo>
                      <a:pt x="0" y="715"/>
                      <a:pt x="215" y="941"/>
                      <a:pt x="489" y="953"/>
                    </a:cubicBezTo>
                    <a:cubicBezTo>
                      <a:pt x="496" y="954"/>
                      <a:pt x="503" y="954"/>
                      <a:pt x="510" y="954"/>
                    </a:cubicBezTo>
                    <a:cubicBezTo>
                      <a:pt x="751" y="954"/>
                      <a:pt x="965" y="755"/>
                      <a:pt x="977" y="489"/>
                    </a:cubicBezTo>
                    <a:cubicBezTo>
                      <a:pt x="989" y="239"/>
                      <a:pt x="786" y="13"/>
                      <a:pt x="5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5" name="Google Shape;6245;p46"/>
              <p:cNvSpPr/>
              <p:nvPr/>
            </p:nvSpPr>
            <p:spPr>
              <a:xfrm>
                <a:off x="2494650" y="2720700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82"/>
                      <a:pt x="107" y="501"/>
                      <a:pt x="238" y="501"/>
                    </a:cubicBezTo>
                    <a:cubicBezTo>
                      <a:pt x="381" y="501"/>
                      <a:pt x="500" y="393"/>
                      <a:pt x="500" y="263"/>
                    </a:cubicBezTo>
                    <a:cubicBezTo>
                      <a:pt x="488" y="120"/>
                      <a:pt x="393" y="24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6" name="Google Shape;6246;p46"/>
              <p:cNvSpPr/>
              <p:nvPr/>
            </p:nvSpPr>
            <p:spPr>
              <a:xfrm>
                <a:off x="2281525" y="3226100"/>
                <a:ext cx="446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3" extrusionOk="0">
                    <a:moveTo>
                      <a:pt x="886" y="0"/>
                    </a:moveTo>
                    <a:cubicBezTo>
                      <a:pt x="417" y="0"/>
                      <a:pt x="35" y="373"/>
                      <a:pt x="12" y="847"/>
                    </a:cubicBezTo>
                    <a:cubicBezTo>
                      <a:pt x="0" y="1335"/>
                      <a:pt x="370" y="1740"/>
                      <a:pt x="870" y="1752"/>
                    </a:cubicBezTo>
                    <a:cubicBezTo>
                      <a:pt x="884" y="1752"/>
                      <a:pt x="898" y="1753"/>
                      <a:pt x="912" y="1753"/>
                    </a:cubicBezTo>
                    <a:cubicBezTo>
                      <a:pt x="1370" y="1753"/>
                      <a:pt x="1763" y="1380"/>
                      <a:pt x="1774" y="906"/>
                    </a:cubicBezTo>
                    <a:cubicBezTo>
                      <a:pt x="1786" y="430"/>
                      <a:pt x="1417" y="13"/>
                      <a:pt x="929" y="1"/>
                    </a:cubicBezTo>
                    <a:cubicBezTo>
                      <a:pt x="915" y="1"/>
                      <a:pt x="900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7" name="Google Shape;6247;p46"/>
              <p:cNvSpPr/>
              <p:nvPr/>
            </p:nvSpPr>
            <p:spPr>
              <a:xfrm>
                <a:off x="1995775" y="326927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57" y="0"/>
                      <a:pt x="36" y="306"/>
                      <a:pt x="12" y="715"/>
                    </a:cubicBezTo>
                    <a:cubicBezTo>
                      <a:pt x="0" y="1120"/>
                      <a:pt x="310" y="1453"/>
                      <a:pt x="727" y="1477"/>
                    </a:cubicBezTo>
                    <a:cubicBezTo>
                      <a:pt x="1132" y="1477"/>
                      <a:pt x="1477" y="1156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8" name="Google Shape;6248;p46"/>
              <p:cNvSpPr/>
              <p:nvPr/>
            </p:nvSpPr>
            <p:spPr>
              <a:xfrm>
                <a:off x="2132100" y="3224925"/>
                <a:ext cx="68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8" extrusionOk="0">
                    <a:moveTo>
                      <a:pt x="143" y="1"/>
                    </a:moveTo>
                    <a:cubicBezTo>
                      <a:pt x="72" y="1"/>
                      <a:pt x="0" y="60"/>
                      <a:pt x="0" y="132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8"/>
                      <a:pt x="146" y="288"/>
                      <a:pt x="152" y="288"/>
                    </a:cubicBezTo>
                    <a:cubicBezTo>
                      <a:pt x="225" y="288"/>
                      <a:pt x="274" y="232"/>
                      <a:pt x="274" y="156"/>
                    </a:cubicBezTo>
                    <a:cubicBezTo>
                      <a:pt x="274" y="72"/>
                      <a:pt x="215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9" name="Google Shape;6249;p46"/>
              <p:cNvSpPr/>
              <p:nvPr/>
            </p:nvSpPr>
            <p:spPr>
              <a:xfrm>
                <a:off x="2199675" y="323087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4" y="0"/>
                    </a:moveTo>
                    <a:cubicBezTo>
                      <a:pt x="155" y="0"/>
                      <a:pt x="12" y="138"/>
                      <a:pt x="0" y="299"/>
                    </a:cubicBezTo>
                    <a:cubicBezTo>
                      <a:pt x="0" y="477"/>
                      <a:pt x="131" y="632"/>
                      <a:pt x="298" y="632"/>
                    </a:cubicBezTo>
                    <a:cubicBezTo>
                      <a:pt x="476" y="632"/>
                      <a:pt x="607" y="489"/>
                      <a:pt x="631" y="334"/>
                    </a:cubicBezTo>
                    <a:cubicBezTo>
                      <a:pt x="631" y="144"/>
                      <a:pt x="488" y="13"/>
                      <a:pt x="334" y="1"/>
                    </a:cubicBezTo>
                    <a:cubicBezTo>
                      <a:pt x="327" y="0"/>
                      <a:pt x="321" y="0"/>
                      <a:pt x="3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0" name="Google Shape;6250;p46"/>
              <p:cNvSpPr/>
              <p:nvPr/>
            </p:nvSpPr>
            <p:spPr>
              <a:xfrm>
                <a:off x="2567575" y="3449350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1"/>
                    </a:moveTo>
                    <a:cubicBezTo>
                      <a:pt x="381" y="1"/>
                      <a:pt x="36" y="330"/>
                      <a:pt x="24" y="739"/>
                    </a:cubicBezTo>
                    <a:cubicBezTo>
                      <a:pt x="0" y="1180"/>
                      <a:pt x="334" y="1537"/>
                      <a:pt x="762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39" y="13"/>
                      <a:pt x="822" y="1"/>
                    </a:cubicBezTo>
                    <a:cubicBezTo>
                      <a:pt x="814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1" name="Google Shape;6251;p46"/>
              <p:cNvSpPr/>
              <p:nvPr/>
            </p:nvSpPr>
            <p:spPr>
              <a:xfrm>
                <a:off x="2619375" y="33636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1"/>
                    </a:moveTo>
                    <a:cubicBezTo>
                      <a:pt x="369" y="1"/>
                      <a:pt x="24" y="342"/>
                      <a:pt x="12" y="775"/>
                    </a:cubicBezTo>
                    <a:cubicBezTo>
                      <a:pt x="0" y="1227"/>
                      <a:pt x="345" y="1585"/>
                      <a:pt x="786" y="1596"/>
                    </a:cubicBezTo>
                    <a:cubicBezTo>
                      <a:pt x="793" y="1597"/>
                      <a:pt x="801" y="1597"/>
                      <a:pt x="809" y="1597"/>
                    </a:cubicBezTo>
                    <a:cubicBezTo>
                      <a:pt x="1239" y="1597"/>
                      <a:pt x="1596" y="1267"/>
                      <a:pt x="1607" y="823"/>
                    </a:cubicBezTo>
                    <a:cubicBezTo>
                      <a:pt x="1619" y="382"/>
                      <a:pt x="1274" y="25"/>
                      <a:pt x="833" y="1"/>
                    </a:cubicBezTo>
                    <a:cubicBezTo>
                      <a:pt x="826" y="1"/>
                      <a:pt x="818" y="1"/>
                      <a:pt x="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2" name="Google Shape;6252;p46"/>
              <p:cNvSpPr/>
              <p:nvPr/>
            </p:nvSpPr>
            <p:spPr>
              <a:xfrm>
                <a:off x="2979825" y="323832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3" y="1"/>
                    </a:moveTo>
                    <a:cubicBezTo>
                      <a:pt x="179" y="1"/>
                      <a:pt x="0" y="167"/>
                      <a:pt x="0" y="370"/>
                    </a:cubicBezTo>
                    <a:cubicBezTo>
                      <a:pt x="0" y="584"/>
                      <a:pt x="155" y="763"/>
                      <a:pt x="358" y="763"/>
                    </a:cubicBezTo>
                    <a:cubicBezTo>
                      <a:pt x="584" y="763"/>
                      <a:pt x="762" y="596"/>
                      <a:pt x="762" y="393"/>
                    </a:cubicBezTo>
                    <a:cubicBezTo>
                      <a:pt x="762" y="179"/>
                      <a:pt x="596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3" name="Google Shape;6253;p46"/>
              <p:cNvSpPr/>
              <p:nvPr/>
            </p:nvSpPr>
            <p:spPr>
              <a:xfrm>
                <a:off x="3195325" y="31785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84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4" name="Google Shape;6254;p46"/>
              <p:cNvSpPr/>
              <p:nvPr/>
            </p:nvSpPr>
            <p:spPr>
              <a:xfrm>
                <a:off x="2980725" y="3149925"/>
                <a:ext cx="161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32" extrusionOk="0">
                    <a:moveTo>
                      <a:pt x="322" y="0"/>
                    </a:moveTo>
                    <a:cubicBezTo>
                      <a:pt x="143" y="0"/>
                      <a:pt x="0" y="131"/>
                      <a:pt x="0" y="310"/>
                    </a:cubicBezTo>
                    <a:cubicBezTo>
                      <a:pt x="0" y="489"/>
                      <a:pt x="131" y="631"/>
                      <a:pt x="310" y="631"/>
                    </a:cubicBezTo>
                    <a:cubicBezTo>
                      <a:pt x="488" y="631"/>
                      <a:pt x="643" y="500"/>
                      <a:pt x="643" y="322"/>
                    </a:cubicBezTo>
                    <a:cubicBezTo>
                      <a:pt x="643" y="143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5" name="Google Shape;6255;p46"/>
              <p:cNvSpPr/>
              <p:nvPr/>
            </p:nvSpPr>
            <p:spPr>
              <a:xfrm>
                <a:off x="3306950" y="294215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0"/>
                    </a:moveTo>
                    <a:cubicBezTo>
                      <a:pt x="321" y="0"/>
                      <a:pt x="12" y="282"/>
                      <a:pt x="12" y="632"/>
                    </a:cubicBezTo>
                    <a:cubicBezTo>
                      <a:pt x="0" y="977"/>
                      <a:pt x="286" y="1275"/>
                      <a:pt x="643" y="1299"/>
                    </a:cubicBezTo>
                    <a:lnTo>
                      <a:pt x="727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6"/>
                      <a:pt x="1072" y="72"/>
                      <a:pt x="762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6" name="Google Shape;6256;p46"/>
              <p:cNvSpPr/>
              <p:nvPr/>
            </p:nvSpPr>
            <p:spPr>
              <a:xfrm>
                <a:off x="3114375" y="31841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1" y="1"/>
                    </a:moveTo>
                    <a:cubicBezTo>
                      <a:pt x="394" y="1"/>
                      <a:pt x="24" y="372"/>
                      <a:pt x="12" y="811"/>
                    </a:cubicBezTo>
                    <a:cubicBezTo>
                      <a:pt x="0" y="1276"/>
                      <a:pt x="357" y="1668"/>
                      <a:pt x="834" y="1692"/>
                    </a:cubicBezTo>
                    <a:cubicBezTo>
                      <a:pt x="841" y="1692"/>
                      <a:pt x="848" y="1693"/>
                      <a:pt x="855" y="1693"/>
                    </a:cubicBezTo>
                    <a:cubicBezTo>
                      <a:pt x="1299" y="1693"/>
                      <a:pt x="1679" y="1339"/>
                      <a:pt x="1703" y="871"/>
                    </a:cubicBezTo>
                    <a:cubicBezTo>
                      <a:pt x="1727" y="418"/>
                      <a:pt x="1369" y="25"/>
                      <a:pt x="893" y="2"/>
                    </a:cubicBezTo>
                    <a:cubicBezTo>
                      <a:pt x="879" y="1"/>
                      <a:pt x="865" y="1"/>
                      <a:pt x="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7" name="Google Shape;6257;p46"/>
              <p:cNvSpPr/>
              <p:nvPr/>
            </p:nvSpPr>
            <p:spPr>
              <a:xfrm>
                <a:off x="3021500" y="2521250"/>
                <a:ext cx="277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98" extrusionOk="0">
                    <a:moveTo>
                      <a:pt x="549" y="1"/>
                    </a:moveTo>
                    <a:cubicBezTo>
                      <a:pt x="262" y="1"/>
                      <a:pt x="36" y="224"/>
                      <a:pt x="24" y="525"/>
                    </a:cubicBezTo>
                    <a:cubicBezTo>
                      <a:pt x="0" y="823"/>
                      <a:pt x="238" y="1073"/>
                      <a:pt x="536" y="1097"/>
                    </a:cubicBezTo>
                    <a:cubicBezTo>
                      <a:pt x="543" y="1097"/>
                      <a:pt x="550" y="1097"/>
                      <a:pt x="558" y="1097"/>
                    </a:cubicBezTo>
                    <a:cubicBezTo>
                      <a:pt x="846" y="1097"/>
                      <a:pt x="1096" y="863"/>
                      <a:pt x="1096" y="573"/>
                    </a:cubicBezTo>
                    <a:cubicBezTo>
                      <a:pt x="1108" y="275"/>
                      <a:pt x="870" y="25"/>
                      <a:pt x="572" y="1"/>
                    </a:cubicBezTo>
                    <a:cubicBezTo>
                      <a:pt x="564" y="1"/>
                      <a:pt x="557" y="1"/>
                      <a:pt x="5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8" name="Google Shape;6258;p46"/>
              <p:cNvSpPr/>
              <p:nvPr/>
            </p:nvSpPr>
            <p:spPr>
              <a:xfrm>
                <a:off x="2930425" y="2272425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31" y="1"/>
                      <a:pt x="0" y="132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76" y="608"/>
                      <a:pt x="607" y="489"/>
                      <a:pt x="607" y="310"/>
                    </a:cubicBezTo>
                    <a:cubicBezTo>
                      <a:pt x="607" y="156"/>
                      <a:pt x="488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9" name="Google Shape;6259;p46"/>
              <p:cNvSpPr/>
              <p:nvPr/>
            </p:nvSpPr>
            <p:spPr>
              <a:xfrm>
                <a:off x="3216175" y="2243850"/>
                <a:ext cx="172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2" extrusionOk="0">
                    <a:moveTo>
                      <a:pt x="357" y="1"/>
                    </a:moveTo>
                    <a:cubicBezTo>
                      <a:pt x="167" y="1"/>
                      <a:pt x="12" y="132"/>
                      <a:pt x="0" y="322"/>
                    </a:cubicBezTo>
                    <a:cubicBezTo>
                      <a:pt x="0" y="525"/>
                      <a:pt x="131" y="668"/>
                      <a:pt x="333" y="679"/>
                    </a:cubicBezTo>
                    <a:cubicBezTo>
                      <a:pt x="346" y="681"/>
                      <a:pt x="359" y="682"/>
                      <a:pt x="372" y="682"/>
                    </a:cubicBezTo>
                    <a:cubicBezTo>
                      <a:pt x="543" y="682"/>
                      <a:pt x="668" y="535"/>
                      <a:pt x="691" y="358"/>
                    </a:cubicBezTo>
                    <a:cubicBezTo>
                      <a:pt x="691" y="168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0" name="Google Shape;6260;p46"/>
              <p:cNvSpPr/>
              <p:nvPr/>
            </p:nvSpPr>
            <p:spPr>
              <a:xfrm>
                <a:off x="3195325" y="200602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46" y="1"/>
                    </a:moveTo>
                    <a:cubicBezTo>
                      <a:pt x="167" y="1"/>
                      <a:pt x="1" y="132"/>
                      <a:pt x="1" y="322"/>
                    </a:cubicBezTo>
                    <a:cubicBezTo>
                      <a:pt x="1" y="501"/>
                      <a:pt x="132" y="667"/>
                      <a:pt x="334" y="667"/>
                    </a:cubicBezTo>
                    <a:cubicBezTo>
                      <a:pt x="513" y="667"/>
                      <a:pt x="655" y="525"/>
                      <a:pt x="667" y="346"/>
                    </a:cubicBezTo>
                    <a:cubicBezTo>
                      <a:pt x="667" y="167"/>
                      <a:pt x="536" y="1"/>
                      <a:pt x="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1" name="Google Shape;6261;p46"/>
              <p:cNvSpPr/>
              <p:nvPr/>
            </p:nvSpPr>
            <p:spPr>
              <a:xfrm>
                <a:off x="3245625" y="264777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1"/>
                    </a:moveTo>
                    <a:cubicBezTo>
                      <a:pt x="2918" y="1"/>
                      <a:pt x="834" y="1227"/>
                      <a:pt x="417" y="4025"/>
                    </a:cubicBezTo>
                    <a:cubicBezTo>
                      <a:pt x="1" y="6823"/>
                      <a:pt x="1418" y="10121"/>
                      <a:pt x="1418" y="10121"/>
                    </a:cubicBezTo>
                    <a:cubicBezTo>
                      <a:pt x="1418" y="10121"/>
                      <a:pt x="2251" y="9133"/>
                      <a:pt x="3001" y="7728"/>
                    </a:cubicBezTo>
                    <a:cubicBezTo>
                      <a:pt x="2858" y="7644"/>
                      <a:pt x="2751" y="7466"/>
                      <a:pt x="2751" y="7263"/>
                    </a:cubicBezTo>
                    <a:cubicBezTo>
                      <a:pt x="2763" y="6996"/>
                      <a:pt x="2990" y="6763"/>
                      <a:pt x="3266" y="6763"/>
                    </a:cubicBezTo>
                    <a:cubicBezTo>
                      <a:pt x="3273" y="6763"/>
                      <a:pt x="3280" y="6763"/>
                      <a:pt x="3287" y="6763"/>
                    </a:cubicBezTo>
                    <a:cubicBezTo>
                      <a:pt x="3323" y="6763"/>
                      <a:pt x="3358" y="6775"/>
                      <a:pt x="3394" y="6787"/>
                    </a:cubicBezTo>
                    <a:cubicBezTo>
                      <a:pt x="3400" y="6781"/>
                      <a:pt x="3412" y="6778"/>
                      <a:pt x="3424" y="6778"/>
                    </a:cubicBezTo>
                    <a:cubicBezTo>
                      <a:pt x="3436" y="6778"/>
                      <a:pt x="3448" y="6781"/>
                      <a:pt x="3454" y="6787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8" y="3060"/>
                      <a:pt x="3989" y="1846"/>
                      <a:pt x="3585" y="1048"/>
                    </a:cubicBezTo>
                    <a:cubicBezTo>
                      <a:pt x="3263" y="382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2" name="Google Shape;6262;p46"/>
              <p:cNvSpPr/>
              <p:nvPr/>
            </p:nvSpPr>
            <p:spPr>
              <a:xfrm>
                <a:off x="4277300" y="276147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53" y="4680"/>
                    </a:cubicBezTo>
                    <a:cubicBezTo>
                      <a:pt x="2918" y="7097"/>
                      <a:pt x="6121" y="8752"/>
                      <a:pt x="6121" y="8752"/>
                    </a:cubicBezTo>
                    <a:cubicBezTo>
                      <a:pt x="6121" y="8752"/>
                      <a:pt x="6133" y="5156"/>
                      <a:pt x="4668" y="2739"/>
                    </a:cubicBezTo>
                    <a:cubicBezTo>
                      <a:pt x="3216" y="310"/>
                      <a:pt x="823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3" name="Google Shape;6263;p46"/>
              <p:cNvSpPr/>
              <p:nvPr/>
            </p:nvSpPr>
            <p:spPr>
              <a:xfrm>
                <a:off x="3782000" y="2407575"/>
                <a:ext cx="24530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9" extrusionOk="0">
                    <a:moveTo>
                      <a:pt x="6146" y="1"/>
                    </a:moveTo>
                    <a:cubicBezTo>
                      <a:pt x="5315" y="1"/>
                      <a:pt x="4441" y="84"/>
                      <a:pt x="3632" y="322"/>
                    </a:cubicBezTo>
                    <a:cubicBezTo>
                      <a:pt x="930" y="1131"/>
                      <a:pt x="1" y="3346"/>
                      <a:pt x="1" y="3346"/>
                    </a:cubicBezTo>
                    <a:cubicBezTo>
                      <a:pt x="1" y="3346"/>
                      <a:pt x="298" y="3560"/>
                      <a:pt x="822" y="3763"/>
                    </a:cubicBezTo>
                    <a:cubicBezTo>
                      <a:pt x="810" y="3798"/>
                      <a:pt x="810" y="3822"/>
                      <a:pt x="810" y="3858"/>
                    </a:cubicBezTo>
                    <a:cubicBezTo>
                      <a:pt x="810" y="3989"/>
                      <a:pt x="894" y="4096"/>
                      <a:pt x="1037" y="4096"/>
                    </a:cubicBezTo>
                    <a:cubicBezTo>
                      <a:pt x="1132" y="4096"/>
                      <a:pt x="1227" y="4013"/>
                      <a:pt x="1251" y="3917"/>
                    </a:cubicBezTo>
                    <a:cubicBezTo>
                      <a:pt x="1724" y="4059"/>
                      <a:pt x="2320" y="4178"/>
                      <a:pt x="3002" y="4178"/>
                    </a:cubicBezTo>
                    <a:cubicBezTo>
                      <a:pt x="3521" y="4178"/>
                      <a:pt x="4090" y="4109"/>
                      <a:pt x="4692" y="3929"/>
                    </a:cubicBezTo>
                    <a:cubicBezTo>
                      <a:pt x="7407" y="3120"/>
                      <a:pt x="9812" y="465"/>
                      <a:pt x="9812" y="465"/>
                    </a:cubicBezTo>
                    <a:cubicBezTo>
                      <a:pt x="9812" y="465"/>
                      <a:pt x="8103" y="1"/>
                      <a:pt x="61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4" name="Google Shape;6264;p46"/>
              <p:cNvSpPr/>
              <p:nvPr/>
            </p:nvSpPr>
            <p:spPr>
              <a:xfrm>
                <a:off x="3488225" y="2179575"/>
                <a:ext cx="1167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3" extrusionOk="0">
                    <a:moveTo>
                      <a:pt x="1596" y="0"/>
                    </a:moveTo>
                    <a:cubicBezTo>
                      <a:pt x="1596" y="0"/>
                      <a:pt x="0" y="1810"/>
                      <a:pt x="477" y="4596"/>
                    </a:cubicBezTo>
                    <a:cubicBezTo>
                      <a:pt x="953" y="7370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79" y="3953"/>
                    </a:cubicBezTo>
                    <a:cubicBezTo>
                      <a:pt x="3703" y="1167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5" name="Google Shape;6265;p46"/>
              <p:cNvSpPr/>
              <p:nvPr/>
            </p:nvSpPr>
            <p:spPr>
              <a:xfrm>
                <a:off x="4702950" y="34624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7"/>
                    </a:cubicBezTo>
                    <a:cubicBezTo>
                      <a:pt x="691" y="3775"/>
                      <a:pt x="548" y="4240"/>
                      <a:pt x="465" y="4704"/>
                    </a:cubicBezTo>
                    <a:cubicBezTo>
                      <a:pt x="1" y="7049"/>
                      <a:pt x="429" y="9526"/>
                      <a:pt x="429" y="9526"/>
                    </a:cubicBezTo>
                    <a:cubicBezTo>
                      <a:pt x="429" y="9526"/>
                      <a:pt x="3227" y="7407"/>
                      <a:pt x="4287" y="4835"/>
                    </a:cubicBezTo>
                    <a:cubicBezTo>
                      <a:pt x="4323" y="4787"/>
                      <a:pt x="4335" y="4763"/>
                      <a:pt x="4347" y="4716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6" name="Google Shape;6266;p46"/>
              <p:cNvSpPr/>
              <p:nvPr/>
            </p:nvSpPr>
            <p:spPr>
              <a:xfrm>
                <a:off x="4338925" y="2266975"/>
                <a:ext cx="2417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69" h="4346" extrusionOk="0">
                    <a:moveTo>
                      <a:pt x="6276" y="516"/>
                    </a:moveTo>
                    <a:cubicBezTo>
                      <a:pt x="6284" y="516"/>
                      <a:pt x="6291" y="516"/>
                      <a:pt x="6299" y="516"/>
                    </a:cubicBezTo>
                    <a:cubicBezTo>
                      <a:pt x="6477" y="516"/>
                      <a:pt x="6608" y="671"/>
                      <a:pt x="6596" y="850"/>
                    </a:cubicBezTo>
                    <a:cubicBezTo>
                      <a:pt x="6596" y="1021"/>
                      <a:pt x="6465" y="1148"/>
                      <a:pt x="6297" y="1148"/>
                    </a:cubicBezTo>
                    <a:cubicBezTo>
                      <a:pt x="6290" y="1148"/>
                      <a:pt x="6283" y="1148"/>
                      <a:pt x="6275" y="1148"/>
                    </a:cubicBezTo>
                    <a:cubicBezTo>
                      <a:pt x="6108" y="1124"/>
                      <a:pt x="5977" y="993"/>
                      <a:pt x="5977" y="814"/>
                    </a:cubicBezTo>
                    <a:cubicBezTo>
                      <a:pt x="5977" y="643"/>
                      <a:pt x="6108" y="516"/>
                      <a:pt x="6276" y="516"/>
                    </a:cubicBezTo>
                    <a:close/>
                    <a:moveTo>
                      <a:pt x="6745" y="1872"/>
                    </a:moveTo>
                    <a:cubicBezTo>
                      <a:pt x="6751" y="1872"/>
                      <a:pt x="6757" y="1873"/>
                      <a:pt x="6763" y="1874"/>
                    </a:cubicBezTo>
                    <a:cubicBezTo>
                      <a:pt x="6835" y="1874"/>
                      <a:pt x="6894" y="1933"/>
                      <a:pt x="6882" y="2005"/>
                    </a:cubicBezTo>
                    <a:cubicBezTo>
                      <a:pt x="6882" y="2070"/>
                      <a:pt x="6833" y="2125"/>
                      <a:pt x="6769" y="2125"/>
                    </a:cubicBezTo>
                    <a:cubicBezTo>
                      <a:pt x="6764" y="2125"/>
                      <a:pt x="6757" y="2125"/>
                      <a:pt x="6751" y="2124"/>
                    </a:cubicBezTo>
                    <a:cubicBezTo>
                      <a:pt x="6680" y="2112"/>
                      <a:pt x="6608" y="2052"/>
                      <a:pt x="6632" y="1993"/>
                    </a:cubicBezTo>
                    <a:cubicBezTo>
                      <a:pt x="6632" y="1928"/>
                      <a:pt x="6682" y="1872"/>
                      <a:pt x="6745" y="1872"/>
                    </a:cubicBezTo>
                    <a:close/>
                    <a:moveTo>
                      <a:pt x="6914" y="1"/>
                    </a:moveTo>
                    <a:cubicBezTo>
                      <a:pt x="6319" y="1"/>
                      <a:pt x="5652" y="91"/>
                      <a:pt x="4942" y="338"/>
                    </a:cubicBezTo>
                    <a:cubicBezTo>
                      <a:pt x="2286" y="1267"/>
                      <a:pt x="0" y="4041"/>
                      <a:pt x="0" y="4041"/>
                    </a:cubicBezTo>
                    <a:cubicBezTo>
                      <a:pt x="0" y="4041"/>
                      <a:pt x="1386" y="4346"/>
                      <a:pt x="3077" y="4346"/>
                    </a:cubicBezTo>
                    <a:cubicBezTo>
                      <a:pt x="4079" y="4346"/>
                      <a:pt x="5188" y="4239"/>
                      <a:pt x="6180" y="3898"/>
                    </a:cubicBezTo>
                    <a:cubicBezTo>
                      <a:pt x="8847" y="2969"/>
                      <a:pt x="9668" y="695"/>
                      <a:pt x="9668" y="695"/>
                    </a:cubicBezTo>
                    <a:cubicBezTo>
                      <a:pt x="9668" y="695"/>
                      <a:pt x="8563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7" name="Google Shape;6267;p46"/>
              <p:cNvSpPr/>
              <p:nvPr/>
            </p:nvSpPr>
            <p:spPr>
              <a:xfrm>
                <a:off x="4103475" y="188072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48" y="0"/>
                    </a:moveTo>
                    <a:cubicBezTo>
                      <a:pt x="48" y="0"/>
                      <a:pt x="1" y="548"/>
                      <a:pt x="1" y="1369"/>
                    </a:cubicBezTo>
                    <a:cubicBezTo>
                      <a:pt x="12" y="2643"/>
                      <a:pt x="179" y="4572"/>
                      <a:pt x="941" y="6096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9" y="6977"/>
                      <a:pt x="4299" y="4453"/>
                    </a:cubicBezTo>
                    <a:cubicBezTo>
                      <a:pt x="3739" y="3274"/>
                      <a:pt x="2775" y="2227"/>
                      <a:pt x="1894" y="1441"/>
                    </a:cubicBezTo>
                    <a:cubicBezTo>
                      <a:pt x="917" y="548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8" name="Google Shape;6268;p46"/>
              <p:cNvSpPr/>
              <p:nvPr/>
            </p:nvSpPr>
            <p:spPr>
              <a:xfrm>
                <a:off x="3544775" y="3439550"/>
                <a:ext cx="1702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7966" extrusionOk="0">
                    <a:moveTo>
                      <a:pt x="6811" y="0"/>
                    </a:moveTo>
                    <a:lnTo>
                      <a:pt x="6811" y="0"/>
                    </a:lnTo>
                    <a:cubicBezTo>
                      <a:pt x="6811" y="0"/>
                      <a:pt x="3441" y="1227"/>
                      <a:pt x="1667" y="3417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2"/>
                      <a:pt x="405" y="7965"/>
                      <a:pt x="405" y="7965"/>
                    </a:cubicBezTo>
                    <a:cubicBezTo>
                      <a:pt x="405" y="7965"/>
                      <a:pt x="2810" y="7965"/>
                      <a:pt x="4584" y="5763"/>
                    </a:cubicBezTo>
                    <a:cubicBezTo>
                      <a:pt x="4954" y="5298"/>
                      <a:pt x="5263" y="4763"/>
                      <a:pt x="5537" y="4227"/>
                    </a:cubicBezTo>
                    <a:cubicBezTo>
                      <a:pt x="6537" y="2227"/>
                      <a:pt x="6811" y="0"/>
                      <a:pt x="6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9" name="Google Shape;6269;p46"/>
              <p:cNvSpPr/>
              <p:nvPr/>
            </p:nvSpPr>
            <p:spPr>
              <a:xfrm>
                <a:off x="3619200" y="2758200"/>
                <a:ext cx="1286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9824" extrusionOk="0">
                    <a:moveTo>
                      <a:pt x="4179" y="1"/>
                    </a:moveTo>
                    <a:cubicBezTo>
                      <a:pt x="4179" y="1"/>
                      <a:pt x="1548" y="2430"/>
                      <a:pt x="774" y="5144"/>
                    </a:cubicBezTo>
                    <a:cubicBezTo>
                      <a:pt x="0" y="7847"/>
                      <a:pt x="1381" y="9823"/>
                      <a:pt x="1381" y="9823"/>
                    </a:cubicBezTo>
                    <a:cubicBezTo>
                      <a:pt x="1381" y="9823"/>
                      <a:pt x="3596" y="8895"/>
                      <a:pt x="4370" y="6180"/>
                    </a:cubicBezTo>
                    <a:cubicBezTo>
                      <a:pt x="5144" y="3477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0" name="Google Shape;6270;p46"/>
              <p:cNvSpPr/>
              <p:nvPr/>
            </p:nvSpPr>
            <p:spPr>
              <a:xfrm>
                <a:off x="4210325" y="3064500"/>
                <a:ext cx="277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60" extrusionOk="0">
                    <a:moveTo>
                      <a:pt x="572" y="0"/>
                    </a:moveTo>
                    <a:cubicBezTo>
                      <a:pt x="477" y="0"/>
                      <a:pt x="394" y="36"/>
                      <a:pt x="310" y="60"/>
                    </a:cubicBezTo>
                    <a:cubicBezTo>
                      <a:pt x="156" y="155"/>
                      <a:pt x="37" y="310"/>
                      <a:pt x="13" y="512"/>
                    </a:cubicBezTo>
                    <a:cubicBezTo>
                      <a:pt x="1" y="810"/>
                      <a:pt x="239" y="1048"/>
                      <a:pt x="537" y="1060"/>
                    </a:cubicBezTo>
                    <a:cubicBezTo>
                      <a:pt x="584" y="1060"/>
                      <a:pt x="608" y="1048"/>
                      <a:pt x="656" y="1048"/>
                    </a:cubicBezTo>
                    <a:cubicBezTo>
                      <a:pt x="894" y="1000"/>
                      <a:pt x="1084" y="810"/>
                      <a:pt x="1084" y="548"/>
                    </a:cubicBezTo>
                    <a:cubicBezTo>
                      <a:pt x="1108" y="250"/>
                      <a:pt x="870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1" name="Google Shape;6271;p46"/>
              <p:cNvSpPr/>
              <p:nvPr/>
            </p:nvSpPr>
            <p:spPr>
              <a:xfrm>
                <a:off x="4377625" y="2668625"/>
                <a:ext cx="2322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0" extrusionOk="0">
                    <a:moveTo>
                      <a:pt x="500" y="0"/>
                    </a:moveTo>
                    <a:cubicBezTo>
                      <a:pt x="334" y="0"/>
                      <a:pt x="179" y="95"/>
                      <a:pt x="95" y="226"/>
                    </a:cubicBezTo>
                    <a:cubicBezTo>
                      <a:pt x="48" y="286"/>
                      <a:pt x="24" y="357"/>
                      <a:pt x="24" y="452"/>
                    </a:cubicBezTo>
                    <a:cubicBezTo>
                      <a:pt x="0" y="702"/>
                      <a:pt x="203" y="929"/>
                      <a:pt x="453" y="929"/>
                    </a:cubicBezTo>
                    <a:cubicBezTo>
                      <a:pt x="460" y="929"/>
                      <a:pt x="468" y="929"/>
                      <a:pt x="475" y="929"/>
                    </a:cubicBezTo>
                    <a:cubicBezTo>
                      <a:pt x="703" y="929"/>
                      <a:pt x="882" y="754"/>
                      <a:pt x="917" y="524"/>
                    </a:cubicBezTo>
                    <a:cubicBezTo>
                      <a:pt x="917" y="512"/>
                      <a:pt x="929" y="500"/>
                      <a:pt x="929" y="476"/>
                    </a:cubicBezTo>
                    <a:cubicBezTo>
                      <a:pt x="929" y="405"/>
                      <a:pt x="917" y="345"/>
                      <a:pt x="893" y="286"/>
                    </a:cubicBezTo>
                    <a:cubicBezTo>
                      <a:pt x="822" y="119"/>
                      <a:pt x="679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2" name="Google Shape;6272;p46"/>
              <p:cNvSpPr/>
              <p:nvPr/>
            </p:nvSpPr>
            <p:spPr>
              <a:xfrm>
                <a:off x="4017150" y="229592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40" y="1"/>
                    </a:moveTo>
                    <a:cubicBezTo>
                      <a:pt x="263" y="1"/>
                      <a:pt x="25" y="234"/>
                      <a:pt x="25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538" y="1038"/>
                      <a:pt x="552" y="1039"/>
                      <a:pt x="566" y="1039"/>
                    </a:cubicBezTo>
                    <a:cubicBezTo>
                      <a:pt x="833" y="1039"/>
                      <a:pt x="1049" y="820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3" name="Google Shape;6273;p46"/>
              <p:cNvSpPr/>
              <p:nvPr/>
            </p:nvSpPr>
            <p:spPr>
              <a:xfrm>
                <a:off x="4400825" y="21444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99" y="1"/>
                    </a:moveTo>
                    <a:cubicBezTo>
                      <a:pt x="381" y="1"/>
                      <a:pt x="36" y="319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1" y="1549"/>
                      <a:pt x="778" y="1549"/>
                      <a:pt x="786" y="1549"/>
                    </a:cubicBezTo>
                    <a:cubicBezTo>
                      <a:pt x="1204" y="1549"/>
                      <a:pt x="1549" y="1232"/>
                      <a:pt x="1561" y="811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4" name="Google Shape;6274;p46"/>
              <p:cNvSpPr/>
              <p:nvPr/>
            </p:nvSpPr>
            <p:spPr>
              <a:xfrm>
                <a:off x="4073425" y="2367975"/>
                <a:ext cx="428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04" extrusionOk="0">
                    <a:moveTo>
                      <a:pt x="871" y="0"/>
                    </a:moveTo>
                    <a:cubicBezTo>
                      <a:pt x="405" y="0"/>
                      <a:pt x="35" y="365"/>
                      <a:pt x="12" y="822"/>
                    </a:cubicBezTo>
                    <a:cubicBezTo>
                      <a:pt x="0" y="1298"/>
                      <a:pt x="369" y="1691"/>
                      <a:pt x="833" y="1703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15" y="989"/>
                      <a:pt x="1715" y="929"/>
                      <a:pt x="1715" y="882"/>
                    </a:cubicBezTo>
                    <a:cubicBezTo>
                      <a:pt x="1715" y="787"/>
                      <a:pt x="1691" y="703"/>
                      <a:pt x="1679" y="632"/>
                    </a:cubicBezTo>
                    <a:cubicBezTo>
                      <a:pt x="1595" y="286"/>
                      <a:pt x="1286" y="25"/>
                      <a:pt x="893" y="1"/>
                    </a:cubicBezTo>
                    <a:cubicBezTo>
                      <a:pt x="886" y="1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5" name="Google Shape;6275;p46"/>
              <p:cNvSpPr/>
              <p:nvPr/>
            </p:nvSpPr>
            <p:spPr>
              <a:xfrm>
                <a:off x="3890350" y="19334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1" y="0"/>
                    </a:moveTo>
                    <a:cubicBezTo>
                      <a:pt x="202" y="0"/>
                      <a:pt x="13" y="175"/>
                      <a:pt x="13" y="405"/>
                    </a:cubicBezTo>
                    <a:cubicBezTo>
                      <a:pt x="1" y="632"/>
                      <a:pt x="191" y="822"/>
                      <a:pt x="417" y="834"/>
                    </a:cubicBezTo>
                    <a:cubicBezTo>
                      <a:pt x="430" y="835"/>
                      <a:pt x="442" y="836"/>
                      <a:pt x="454" y="836"/>
                    </a:cubicBezTo>
                    <a:cubicBezTo>
                      <a:pt x="664" y="836"/>
                      <a:pt x="835" y="644"/>
                      <a:pt x="846" y="441"/>
                    </a:cubicBezTo>
                    <a:cubicBezTo>
                      <a:pt x="870" y="215"/>
                      <a:pt x="667" y="24"/>
                      <a:pt x="453" y="1"/>
                    </a:cubicBezTo>
                    <a:cubicBezTo>
                      <a:pt x="446" y="0"/>
                      <a:pt x="438" y="0"/>
                      <a:pt x="4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6" name="Google Shape;6276;p46"/>
              <p:cNvSpPr/>
              <p:nvPr/>
            </p:nvSpPr>
            <p:spPr>
              <a:xfrm>
                <a:off x="4305000" y="1921500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36" y="203"/>
                      <a:pt x="203" y="346"/>
                      <a:pt x="393" y="346"/>
                    </a:cubicBezTo>
                    <a:cubicBezTo>
                      <a:pt x="607" y="346"/>
                      <a:pt x="774" y="215"/>
                      <a:pt x="834" y="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7" name="Google Shape;6277;p46"/>
              <p:cNvSpPr/>
              <p:nvPr/>
            </p:nvSpPr>
            <p:spPr>
              <a:xfrm>
                <a:off x="3839750" y="2140275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0"/>
                    </a:moveTo>
                    <a:cubicBezTo>
                      <a:pt x="96" y="0"/>
                      <a:pt x="1" y="84"/>
                      <a:pt x="1" y="203"/>
                    </a:cubicBezTo>
                    <a:cubicBezTo>
                      <a:pt x="1" y="298"/>
                      <a:pt x="72" y="393"/>
                      <a:pt x="191" y="405"/>
                    </a:cubicBezTo>
                    <a:cubicBezTo>
                      <a:pt x="298" y="405"/>
                      <a:pt x="382" y="334"/>
                      <a:pt x="405" y="215"/>
                    </a:cubicBezTo>
                    <a:cubicBezTo>
                      <a:pt x="405" y="108"/>
                      <a:pt x="334" y="12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8" name="Google Shape;6278;p46"/>
              <p:cNvSpPr/>
              <p:nvPr/>
            </p:nvSpPr>
            <p:spPr>
              <a:xfrm>
                <a:off x="3773675" y="2244150"/>
                <a:ext cx="184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1" extrusionOk="0">
                    <a:moveTo>
                      <a:pt x="361" y="0"/>
                    </a:moveTo>
                    <a:cubicBezTo>
                      <a:pt x="167" y="0"/>
                      <a:pt x="0" y="162"/>
                      <a:pt x="0" y="358"/>
                    </a:cubicBezTo>
                    <a:cubicBezTo>
                      <a:pt x="0" y="572"/>
                      <a:pt x="143" y="727"/>
                      <a:pt x="358" y="751"/>
                    </a:cubicBezTo>
                    <a:cubicBezTo>
                      <a:pt x="560" y="751"/>
                      <a:pt x="727" y="596"/>
                      <a:pt x="739" y="394"/>
                    </a:cubicBezTo>
                    <a:cubicBezTo>
                      <a:pt x="739" y="179"/>
                      <a:pt x="596" y="13"/>
                      <a:pt x="381" y="1"/>
                    </a:cubicBezTo>
                    <a:cubicBezTo>
                      <a:pt x="375" y="0"/>
                      <a:pt x="368" y="0"/>
                      <a:pt x="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9" name="Google Shape;6279;p46"/>
              <p:cNvSpPr/>
              <p:nvPr/>
            </p:nvSpPr>
            <p:spPr>
              <a:xfrm>
                <a:off x="3599550" y="2409650"/>
                <a:ext cx="2295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6" extrusionOk="0">
                    <a:moveTo>
                      <a:pt x="453" y="0"/>
                    </a:moveTo>
                    <a:cubicBezTo>
                      <a:pt x="203" y="0"/>
                      <a:pt x="12" y="187"/>
                      <a:pt x="12" y="429"/>
                    </a:cubicBezTo>
                    <a:cubicBezTo>
                      <a:pt x="0" y="691"/>
                      <a:pt x="191" y="894"/>
                      <a:pt x="441" y="894"/>
                    </a:cubicBezTo>
                    <a:cubicBezTo>
                      <a:pt x="454" y="895"/>
                      <a:pt x="466" y="895"/>
                      <a:pt x="479" y="895"/>
                    </a:cubicBezTo>
                    <a:cubicBezTo>
                      <a:pt x="701" y="895"/>
                      <a:pt x="894" y="702"/>
                      <a:pt x="905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0" name="Google Shape;6280;p46"/>
              <p:cNvSpPr/>
              <p:nvPr/>
            </p:nvSpPr>
            <p:spPr>
              <a:xfrm>
                <a:off x="3641525" y="235755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86" y="1"/>
                      <a:pt x="726" y="1"/>
                      <a:pt x="679" y="25"/>
                    </a:cubicBezTo>
                    <a:cubicBezTo>
                      <a:pt x="310" y="84"/>
                      <a:pt x="24" y="394"/>
                      <a:pt x="12" y="763"/>
                    </a:cubicBezTo>
                    <a:cubicBezTo>
                      <a:pt x="0" y="1108"/>
                      <a:pt x="226" y="1406"/>
                      <a:pt x="524" y="1525"/>
                    </a:cubicBezTo>
                    <a:cubicBezTo>
                      <a:pt x="595" y="1549"/>
                      <a:pt x="679" y="1573"/>
                      <a:pt x="774" y="1585"/>
                    </a:cubicBezTo>
                    <a:cubicBezTo>
                      <a:pt x="781" y="1585"/>
                      <a:pt x="789" y="1585"/>
                      <a:pt x="796" y="1585"/>
                    </a:cubicBezTo>
                    <a:cubicBezTo>
                      <a:pt x="1226" y="1585"/>
                      <a:pt x="1572" y="1244"/>
                      <a:pt x="1596" y="823"/>
                    </a:cubicBezTo>
                    <a:cubicBezTo>
                      <a:pt x="1607" y="394"/>
                      <a:pt x="1262" y="25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1" name="Google Shape;6281;p46"/>
              <p:cNvSpPr/>
              <p:nvPr/>
            </p:nvSpPr>
            <p:spPr>
              <a:xfrm>
                <a:off x="3860600" y="28501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490" y="0"/>
                    </a:moveTo>
                    <a:cubicBezTo>
                      <a:pt x="238" y="0"/>
                      <a:pt x="35" y="199"/>
                      <a:pt x="12" y="465"/>
                    </a:cubicBezTo>
                    <a:cubicBezTo>
                      <a:pt x="0" y="715"/>
                      <a:pt x="214" y="941"/>
                      <a:pt x="476" y="953"/>
                    </a:cubicBezTo>
                    <a:cubicBezTo>
                      <a:pt x="726" y="953"/>
                      <a:pt x="953" y="751"/>
                      <a:pt x="964" y="489"/>
                    </a:cubicBezTo>
                    <a:cubicBezTo>
                      <a:pt x="988" y="239"/>
                      <a:pt x="774" y="13"/>
                      <a:pt x="512" y="1"/>
                    </a:cubicBezTo>
                    <a:cubicBezTo>
                      <a:pt x="505" y="0"/>
                      <a:pt x="497" y="0"/>
                      <a:pt x="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2" name="Google Shape;6282;p46"/>
              <p:cNvSpPr/>
              <p:nvPr/>
            </p:nvSpPr>
            <p:spPr>
              <a:xfrm>
                <a:off x="4137100" y="2775175"/>
                <a:ext cx="122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77"/>
                      <a:pt x="239" y="489"/>
                    </a:cubicBezTo>
                    <a:cubicBezTo>
                      <a:pt x="370" y="489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3" name="Google Shape;6283;p46"/>
              <p:cNvSpPr/>
              <p:nvPr/>
            </p:nvSpPr>
            <p:spPr>
              <a:xfrm>
                <a:off x="3923700" y="3280300"/>
                <a:ext cx="44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763" extrusionOk="0">
                    <a:moveTo>
                      <a:pt x="906" y="0"/>
                    </a:moveTo>
                    <a:cubicBezTo>
                      <a:pt x="440" y="0"/>
                      <a:pt x="36" y="365"/>
                      <a:pt x="24" y="858"/>
                    </a:cubicBezTo>
                    <a:cubicBezTo>
                      <a:pt x="0" y="1334"/>
                      <a:pt x="381" y="1751"/>
                      <a:pt x="869" y="1762"/>
                    </a:cubicBezTo>
                    <a:cubicBezTo>
                      <a:pt x="877" y="1763"/>
                      <a:pt x="885" y="1763"/>
                      <a:pt x="892" y="1763"/>
                    </a:cubicBezTo>
                    <a:cubicBezTo>
                      <a:pt x="1370" y="1763"/>
                      <a:pt x="1763" y="1398"/>
                      <a:pt x="1774" y="917"/>
                    </a:cubicBezTo>
                    <a:cubicBezTo>
                      <a:pt x="1798" y="441"/>
                      <a:pt x="1417" y="24"/>
                      <a:pt x="929" y="0"/>
                    </a:cubicBezTo>
                    <a:cubicBezTo>
                      <a:pt x="921" y="0"/>
                      <a:pt x="914" y="0"/>
                      <a:pt x="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4" name="Google Shape;6284;p46"/>
              <p:cNvSpPr/>
              <p:nvPr/>
            </p:nvSpPr>
            <p:spPr>
              <a:xfrm>
                <a:off x="3638550" y="33231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74" y="1"/>
                    </a:moveTo>
                    <a:cubicBezTo>
                      <a:pt x="369" y="1"/>
                      <a:pt x="24" y="310"/>
                      <a:pt x="12" y="715"/>
                    </a:cubicBezTo>
                    <a:cubicBezTo>
                      <a:pt x="0" y="1120"/>
                      <a:pt x="310" y="1465"/>
                      <a:pt x="726" y="1477"/>
                    </a:cubicBezTo>
                    <a:cubicBezTo>
                      <a:pt x="734" y="1477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13"/>
                      <a:pt x="7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5" name="Google Shape;6285;p46"/>
              <p:cNvSpPr/>
              <p:nvPr/>
            </p:nvSpPr>
            <p:spPr>
              <a:xfrm>
                <a:off x="3774575" y="3279400"/>
                <a:ext cx="715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5" extrusionOk="0">
                    <a:moveTo>
                      <a:pt x="155" y="1"/>
                    </a:moveTo>
                    <a:cubicBezTo>
                      <a:pt x="84" y="1"/>
                      <a:pt x="0" y="60"/>
                      <a:pt x="0" y="132"/>
                    </a:cubicBezTo>
                    <a:cubicBezTo>
                      <a:pt x="0" y="215"/>
                      <a:pt x="60" y="274"/>
                      <a:pt x="143" y="274"/>
                    </a:cubicBezTo>
                    <a:cubicBezTo>
                      <a:pt x="214" y="274"/>
                      <a:pt x="286" y="215"/>
                      <a:pt x="286" y="143"/>
                    </a:cubicBezTo>
                    <a:cubicBezTo>
                      <a:pt x="286" y="72"/>
                      <a:pt x="226" y="1"/>
                      <a:pt x="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6" name="Google Shape;6286;p46"/>
              <p:cNvSpPr/>
              <p:nvPr/>
            </p:nvSpPr>
            <p:spPr>
              <a:xfrm>
                <a:off x="3842425" y="3284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5" y="0"/>
                    </a:moveTo>
                    <a:cubicBezTo>
                      <a:pt x="156" y="0"/>
                      <a:pt x="12" y="149"/>
                      <a:pt x="1" y="299"/>
                    </a:cubicBezTo>
                    <a:cubicBezTo>
                      <a:pt x="1" y="477"/>
                      <a:pt x="132" y="620"/>
                      <a:pt x="298" y="632"/>
                    </a:cubicBezTo>
                    <a:cubicBezTo>
                      <a:pt x="306" y="632"/>
                      <a:pt x="313" y="633"/>
                      <a:pt x="321" y="633"/>
                    </a:cubicBezTo>
                    <a:cubicBezTo>
                      <a:pt x="489" y="633"/>
                      <a:pt x="620" y="505"/>
                      <a:pt x="620" y="334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7" y="0"/>
                      <a:pt x="311" y="0"/>
                      <a:pt x="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7" name="Google Shape;6287;p46"/>
              <p:cNvSpPr/>
              <p:nvPr/>
            </p:nvSpPr>
            <p:spPr>
              <a:xfrm>
                <a:off x="4210325" y="35035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801" y="1"/>
                    </a:moveTo>
                    <a:cubicBezTo>
                      <a:pt x="382" y="1"/>
                      <a:pt x="36" y="341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7" y="1550"/>
                      <a:pt x="791" y="1550"/>
                      <a:pt x="805" y="1550"/>
                    </a:cubicBezTo>
                    <a:cubicBezTo>
                      <a:pt x="1215" y="1550"/>
                      <a:pt x="1549" y="1214"/>
                      <a:pt x="1561" y="811"/>
                    </a:cubicBezTo>
                    <a:cubicBezTo>
                      <a:pt x="1584" y="382"/>
                      <a:pt x="1239" y="25"/>
                      <a:pt x="822" y="1"/>
                    </a:cubicBezTo>
                    <a:cubicBezTo>
                      <a:pt x="815" y="1"/>
                      <a:pt x="808" y="1"/>
                      <a:pt x="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8" name="Google Shape;6288;p46"/>
              <p:cNvSpPr/>
              <p:nvPr/>
            </p:nvSpPr>
            <p:spPr>
              <a:xfrm>
                <a:off x="4261825" y="3417800"/>
                <a:ext cx="405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86" extrusionOk="0">
                    <a:moveTo>
                      <a:pt x="834" y="1"/>
                    </a:moveTo>
                    <a:cubicBezTo>
                      <a:pt x="394" y="1"/>
                      <a:pt x="25" y="334"/>
                      <a:pt x="13" y="775"/>
                    </a:cubicBezTo>
                    <a:cubicBezTo>
                      <a:pt x="1" y="1215"/>
                      <a:pt x="334" y="1573"/>
                      <a:pt x="787" y="1585"/>
                    </a:cubicBezTo>
                    <a:cubicBezTo>
                      <a:pt x="801" y="1585"/>
                      <a:pt x="815" y="1586"/>
                      <a:pt x="829" y="1586"/>
                    </a:cubicBezTo>
                    <a:cubicBezTo>
                      <a:pt x="1250" y="1586"/>
                      <a:pt x="1585" y="1248"/>
                      <a:pt x="1608" y="811"/>
                    </a:cubicBezTo>
                    <a:cubicBezTo>
                      <a:pt x="1620" y="370"/>
                      <a:pt x="1275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9" name="Google Shape;6289;p46"/>
              <p:cNvSpPr/>
              <p:nvPr/>
            </p:nvSpPr>
            <p:spPr>
              <a:xfrm>
                <a:off x="4622600" y="3292750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35" y="0"/>
                    </a:moveTo>
                    <a:cubicBezTo>
                      <a:pt x="168" y="0"/>
                      <a:pt x="11" y="159"/>
                      <a:pt x="0" y="360"/>
                    </a:cubicBezTo>
                    <a:cubicBezTo>
                      <a:pt x="0" y="562"/>
                      <a:pt x="167" y="741"/>
                      <a:pt x="357" y="741"/>
                    </a:cubicBezTo>
                    <a:cubicBezTo>
                      <a:pt x="572" y="741"/>
                      <a:pt x="750" y="574"/>
                      <a:pt x="750" y="383"/>
                    </a:cubicBezTo>
                    <a:cubicBezTo>
                      <a:pt x="750" y="181"/>
                      <a:pt x="583" y="2"/>
                      <a:pt x="369" y="2"/>
                    </a:cubicBezTo>
                    <a:cubicBezTo>
                      <a:pt x="358" y="1"/>
                      <a:pt x="346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0" name="Google Shape;6290;p46"/>
              <p:cNvSpPr/>
              <p:nvPr/>
            </p:nvSpPr>
            <p:spPr>
              <a:xfrm>
                <a:off x="4838100" y="323267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69"/>
                    </a:cubicBezTo>
                    <a:cubicBezTo>
                      <a:pt x="0" y="572"/>
                      <a:pt x="167" y="750"/>
                      <a:pt x="369" y="762"/>
                    </a:cubicBezTo>
                    <a:cubicBezTo>
                      <a:pt x="584" y="762"/>
                      <a:pt x="750" y="596"/>
                      <a:pt x="750" y="393"/>
                    </a:cubicBezTo>
                    <a:cubicBezTo>
                      <a:pt x="750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1" name="Google Shape;6291;p46"/>
              <p:cNvSpPr/>
              <p:nvPr/>
            </p:nvSpPr>
            <p:spPr>
              <a:xfrm>
                <a:off x="4623175" y="320380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68" y="0"/>
                      <a:pt x="25" y="131"/>
                      <a:pt x="1" y="310"/>
                    </a:cubicBezTo>
                    <a:cubicBezTo>
                      <a:pt x="1" y="489"/>
                      <a:pt x="144" y="643"/>
                      <a:pt x="322" y="643"/>
                    </a:cubicBezTo>
                    <a:cubicBezTo>
                      <a:pt x="501" y="643"/>
                      <a:pt x="644" y="500"/>
                      <a:pt x="644" y="322"/>
                    </a:cubicBezTo>
                    <a:cubicBezTo>
                      <a:pt x="644" y="143"/>
                      <a:pt x="513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2" name="Google Shape;6292;p46"/>
              <p:cNvSpPr/>
              <p:nvPr/>
            </p:nvSpPr>
            <p:spPr>
              <a:xfrm>
                <a:off x="4756525" y="3238325"/>
                <a:ext cx="432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93" extrusionOk="0">
                    <a:moveTo>
                      <a:pt x="872" y="0"/>
                    </a:moveTo>
                    <a:cubicBezTo>
                      <a:pt x="417" y="0"/>
                      <a:pt x="25" y="365"/>
                      <a:pt x="13" y="822"/>
                    </a:cubicBezTo>
                    <a:cubicBezTo>
                      <a:pt x="1" y="1286"/>
                      <a:pt x="358" y="1667"/>
                      <a:pt x="834" y="1691"/>
                    </a:cubicBezTo>
                    <a:cubicBezTo>
                      <a:pt x="849" y="1692"/>
                      <a:pt x="864" y="1692"/>
                      <a:pt x="878" y="1692"/>
                    </a:cubicBezTo>
                    <a:cubicBezTo>
                      <a:pt x="1322" y="1692"/>
                      <a:pt x="1681" y="1343"/>
                      <a:pt x="1715" y="882"/>
                    </a:cubicBezTo>
                    <a:cubicBezTo>
                      <a:pt x="1727" y="417"/>
                      <a:pt x="1370" y="24"/>
                      <a:pt x="894" y="1"/>
                    </a:cubicBezTo>
                    <a:cubicBezTo>
                      <a:pt x="887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3" name="Google Shape;6293;p46"/>
              <p:cNvSpPr/>
              <p:nvPr/>
            </p:nvSpPr>
            <p:spPr>
              <a:xfrm>
                <a:off x="4664250" y="2575400"/>
                <a:ext cx="28025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087" extrusionOk="0">
                    <a:moveTo>
                      <a:pt x="542" y="1"/>
                    </a:moveTo>
                    <a:cubicBezTo>
                      <a:pt x="251" y="1"/>
                      <a:pt x="13" y="230"/>
                      <a:pt x="13" y="514"/>
                    </a:cubicBezTo>
                    <a:cubicBezTo>
                      <a:pt x="1" y="812"/>
                      <a:pt x="239" y="1074"/>
                      <a:pt x="537" y="1086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6" y="1"/>
                      <a:pt x="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4" name="Google Shape;6294;p46"/>
              <p:cNvSpPr/>
              <p:nvPr/>
            </p:nvSpPr>
            <p:spPr>
              <a:xfrm>
                <a:off x="4572875" y="23269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53"/>
                      <a:pt x="120" y="608"/>
                      <a:pt x="298" y="608"/>
                    </a:cubicBezTo>
                    <a:cubicBezTo>
                      <a:pt x="453" y="608"/>
                      <a:pt x="608" y="489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5" name="Google Shape;6295;p46"/>
              <p:cNvSpPr/>
              <p:nvPr/>
            </p:nvSpPr>
            <p:spPr>
              <a:xfrm>
                <a:off x="4858925" y="2298575"/>
                <a:ext cx="170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82" extrusionOk="0">
                    <a:moveTo>
                      <a:pt x="319" y="0"/>
                    </a:moveTo>
                    <a:cubicBezTo>
                      <a:pt x="145" y="0"/>
                      <a:pt x="1" y="147"/>
                      <a:pt x="1" y="324"/>
                    </a:cubicBezTo>
                    <a:cubicBezTo>
                      <a:pt x="1" y="515"/>
                      <a:pt x="132" y="669"/>
                      <a:pt x="322" y="681"/>
                    </a:cubicBezTo>
                    <a:cubicBezTo>
                      <a:pt x="525" y="681"/>
                      <a:pt x="667" y="550"/>
                      <a:pt x="679" y="360"/>
                    </a:cubicBezTo>
                    <a:cubicBezTo>
                      <a:pt x="679" y="157"/>
                      <a:pt x="548" y="14"/>
                      <a:pt x="358" y="3"/>
                    </a:cubicBezTo>
                    <a:cubicBezTo>
                      <a:pt x="345" y="1"/>
                      <a:pt x="332" y="0"/>
                      <a:pt x="3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6" name="Google Shape;6296;p46"/>
              <p:cNvSpPr/>
              <p:nvPr/>
            </p:nvSpPr>
            <p:spPr>
              <a:xfrm>
                <a:off x="4838100" y="2060500"/>
                <a:ext cx="166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68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22"/>
                    </a:cubicBezTo>
                    <a:cubicBezTo>
                      <a:pt x="0" y="501"/>
                      <a:pt x="131" y="667"/>
                      <a:pt x="322" y="667"/>
                    </a:cubicBezTo>
                    <a:cubicBezTo>
                      <a:pt x="500" y="667"/>
                      <a:pt x="655" y="513"/>
                      <a:pt x="667" y="334"/>
                    </a:cubicBezTo>
                    <a:cubicBezTo>
                      <a:pt x="667" y="155"/>
                      <a:pt x="536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7" name="Google Shape;6297;p46"/>
              <p:cNvSpPr/>
              <p:nvPr/>
            </p:nvSpPr>
            <p:spPr>
              <a:xfrm>
                <a:off x="4888400" y="27019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05" y="1"/>
                    </a:moveTo>
                    <a:cubicBezTo>
                      <a:pt x="2905" y="1"/>
                      <a:pt x="822" y="1215"/>
                      <a:pt x="405" y="4013"/>
                    </a:cubicBezTo>
                    <a:cubicBezTo>
                      <a:pt x="0" y="6811"/>
                      <a:pt x="1405" y="10121"/>
                      <a:pt x="1405" y="10121"/>
                    </a:cubicBezTo>
                    <a:cubicBezTo>
                      <a:pt x="1405" y="10121"/>
                      <a:pt x="2239" y="9121"/>
                      <a:pt x="3001" y="7716"/>
                    </a:cubicBezTo>
                    <a:cubicBezTo>
                      <a:pt x="2858" y="7632"/>
                      <a:pt x="2751" y="7454"/>
                      <a:pt x="2751" y="7263"/>
                    </a:cubicBezTo>
                    <a:cubicBezTo>
                      <a:pt x="2762" y="6984"/>
                      <a:pt x="2989" y="6751"/>
                      <a:pt x="3266" y="6751"/>
                    </a:cubicBezTo>
                    <a:cubicBezTo>
                      <a:pt x="3273" y="6751"/>
                      <a:pt x="3280" y="6751"/>
                      <a:pt x="3286" y="6751"/>
                    </a:cubicBezTo>
                    <a:cubicBezTo>
                      <a:pt x="3310" y="6751"/>
                      <a:pt x="3358" y="6763"/>
                      <a:pt x="3382" y="6787"/>
                    </a:cubicBezTo>
                    <a:lnTo>
                      <a:pt x="3453" y="6787"/>
                    </a:lnTo>
                    <a:cubicBezTo>
                      <a:pt x="3763" y="6085"/>
                      <a:pt x="4013" y="5323"/>
                      <a:pt x="4132" y="4561"/>
                    </a:cubicBezTo>
                    <a:cubicBezTo>
                      <a:pt x="4358" y="3048"/>
                      <a:pt x="3977" y="1846"/>
                      <a:pt x="3584" y="1036"/>
                    </a:cubicBezTo>
                    <a:cubicBezTo>
                      <a:pt x="3251" y="370"/>
                      <a:pt x="2905" y="1"/>
                      <a:pt x="29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8" name="Google Shape;6298;p46"/>
              <p:cNvSpPr/>
              <p:nvPr/>
            </p:nvSpPr>
            <p:spPr>
              <a:xfrm>
                <a:off x="6530875" y="2756425"/>
                <a:ext cx="109250" cy="2527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0109" extrusionOk="0">
                    <a:moveTo>
                      <a:pt x="2917" y="0"/>
                    </a:moveTo>
                    <a:cubicBezTo>
                      <a:pt x="2917" y="0"/>
                      <a:pt x="833" y="1215"/>
                      <a:pt x="417" y="4013"/>
                    </a:cubicBezTo>
                    <a:cubicBezTo>
                      <a:pt x="0" y="6811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12" y="7716"/>
                    </a:cubicBezTo>
                    <a:cubicBezTo>
                      <a:pt x="2858" y="7620"/>
                      <a:pt x="2762" y="7442"/>
                      <a:pt x="2762" y="7251"/>
                    </a:cubicBezTo>
                    <a:cubicBezTo>
                      <a:pt x="2774" y="6979"/>
                      <a:pt x="2991" y="6750"/>
                      <a:pt x="3259" y="6750"/>
                    </a:cubicBezTo>
                    <a:cubicBezTo>
                      <a:pt x="3272" y="6750"/>
                      <a:pt x="3285" y="6750"/>
                      <a:pt x="3298" y="6751"/>
                    </a:cubicBezTo>
                    <a:cubicBezTo>
                      <a:pt x="3322" y="6751"/>
                      <a:pt x="3370" y="6763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74" y="6096"/>
                      <a:pt x="4024" y="5334"/>
                      <a:pt x="4143" y="4572"/>
                    </a:cubicBezTo>
                    <a:cubicBezTo>
                      <a:pt x="4370" y="3060"/>
                      <a:pt x="3989" y="1846"/>
                      <a:pt x="3596" y="1048"/>
                    </a:cubicBezTo>
                    <a:cubicBezTo>
                      <a:pt x="3262" y="381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9" name="Google Shape;6299;p46"/>
              <p:cNvSpPr/>
              <p:nvPr/>
            </p:nvSpPr>
            <p:spPr>
              <a:xfrm>
                <a:off x="5920075" y="281535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53" y="4692"/>
                    </a:cubicBezTo>
                    <a:cubicBezTo>
                      <a:pt x="2917" y="7097"/>
                      <a:pt x="6108" y="8752"/>
                      <a:pt x="6108" y="8752"/>
                    </a:cubicBezTo>
                    <a:cubicBezTo>
                      <a:pt x="6108" y="8752"/>
                      <a:pt x="6132" y="5156"/>
                      <a:pt x="4668" y="2739"/>
                    </a:cubicBezTo>
                    <a:cubicBezTo>
                      <a:pt x="3215" y="322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0" name="Google Shape;6300;p46"/>
              <p:cNvSpPr/>
              <p:nvPr/>
            </p:nvSpPr>
            <p:spPr>
              <a:xfrm>
                <a:off x="5424775" y="2461850"/>
                <a:ext cx="2453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5" extrusionOk="0">
                    <a:moveTo>
                      <a:pt x="6171" y="1"/>
                    </a:moveTo>
                    <a:cubicBezTo>
                      <a:pt x="5333" y="1"/>
                      <a:pt x="4449" y="86"/>
                      <a:pt x="3632" y="330"/>
                    </a:cubicBezTo>
                    <a:cubicBezTo>
                      <a:pt x="929" y="1115"/>
                      <a:pt x="0" y="3354"/>
                      <a:pt x="0" y="3354"/>
                    </a:cubicBezTo>
                    <a:cubicBezTo>
                      <a:pt x="0" y="3354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4"/>
                    </a:cubicBezTo>
                    <a:cubicBezTo>
                      <a:pt x="810" y="3985"/>
                      <a:pt x="893" y="4092"/>
                      <a:pt x="1024" y="4092"/>
                    </a:cubicBezTo>
                    <a:cubicBezTo>
                      <a:pt x="1132" y="4092"/>
                      <a:pt x="1227" y="4020"/>
                      <a:pt x="1251" y="3913"/>
                    </a:cubicBezTo>
                    <a:cubicBezTo>
                      <a:pt x="1724" y="4055"/>
                      <a:pt x="2316" y="4174"/>
                      <a:pt x="2997" y="4174"/>
                    </a:cubicBezTo>
                    <a:cubicBezTo>
                      <a:pt x="3515" y="4174"/>
                      <a:pt x="4084" y="4105"/>
                      <a:pt x="4691" y="3925"/>
                    </a:cubicBezTo>
                    <a:cubicBezTo>
                      <a:pt x="7394" y="3128"/>
                      <a:pt x="9811" y="461"/>
                      <a:pt x="9811" y="461"/>
                    </a:cubicBezTo>
                    <a:cubicBezTo>
                      <a:pt x="9811" y="461"/>
                      <a:pt x="8118" y="1"/>
                      <a:pt x="61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1" name="Google Shape;6301;p46"/>
              <p:cNvSpPr/>
              <p:nvPr/>
            </p:nvSpPr>
            <p:spPr>
              <a:xfrm>
                <a:off x="5130975" y="2233450"/>
                <a:ext cx="116725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3" extrusionOk="0">
                    <a:moveTo>
                      <a:pt x="1584" y="0"/>
                    </a:moveTo>
                    <a:cubicBezTo>
                      <a:pt x="1584" y="0"/>
                      <a:pt x="1" y="1834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68" y="6739"/>
                      <a:pt x="4180" y="3953"/>
                    </a:cubicBezTo>
                    <a:cubicBezTo>
                      <a:pt x="3704" y="1179"/>
                      <a:pt x="1584" y="0"/>
                      <a:pt x="1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2" name="Google Shape;6302;p46"/>
              <p:cNvSpPr/>
              <p:nvPr/>
            </p:nvSpPr>
            <p:spPr>
              <a:xfrm>
                <a:off x="6399600" y="187387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0"/>
                    </a:moveTo>
                    <a:cubicBezTo>
                      <a:pt x="4179" y="0"/>
                      <a:pt x="1882" y="715"/>
                      <a:pt x="846" y="3358"/>
                    </a:cubicBezTo>
                    <a:cubicBezTo>
                      <a:pt x="691" y="3787"/>
                      <a:pt x="548" y="4251"/>
                      <a:pt x="465" y="4703"/>
                    </a:cubicBezTo>
                    <a:cubicBezTo>
                      <a:pt x="0" y="7061"/>
                      <a:pt x="429" y="9525"/>
                      <a:pt x="429" y="9525"/>
                    </a:cubicBezTo>
                    <a:cubicBezTo>
                      <a:pt x="429" y="9525"/>
                      <a:pt x="3251" y="7406"/>
                      <a:pt x="4299" y="4822"/>
                    </a:cubicBezTo>
                    <a:cubicBezTo>
                      <a:pt x="4322" y="4799"/>
                      <a:pt x="4334" y="4763"/>
                      <a:pt x="4346" y="4727"/>
                    </a:cubicBezTo>
                    <a:cubicBezTo>
                      <a:pt x="5370" y="2084"/>
                      <a:pt x="4179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3" name="Google Shape;6303;p46"/>
              <p:cNvSpPr/>
              <p:nvPr/>
            </p:nvSpPr>
            <p:spPr>
              <a:xfrm>
                <a:off x="5981700" y="2321450"/>
                <a:ext cx="241700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43" extrusionOk="0">
                    <a:moveTo>
                      <a:pt x="6260" y="514"/>
                    </a:moveTo>
                    <a:cubicBezTo>
                      <a:pt x="6272" y="514"/>
                      <a:pt x="6285" y="515"/>
                      <a:pt x="6298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9"/>
                      <a:pt x="6465" y="1136"/>
                      <a:pt x="6297" y="1136"/>
                    </a:cubicBezTo>
                    <a:cubicBezTo>
                      <a:pt x="6290" y="1136"/>
                      <a:pt x="6282" y="1136"/>
                      <a:pt x="6275" y="1135"/>
                    </a:cubicBezTo>
                    <a:cubicBezTo>
                      <a:pt x="6108" y="1124"/>
                      <a:pt x="5977" y="969"/>
                      <a:pt x="5977" y="814"/>
                    </a:cubicBezTo>
                    <a:cubicBezTo>
                      <a:pt x="5977" y="649"/>
                      <a:pt x="6100" y="514"/>
                      <a:pt x="6260" y="514"/>
                    </a:cubicBezTo>
                    <a:close/>
                    <a:moveTo>
                      <a:pt x="6730" y="1848"/>
                    </a:moveTo>
                    <a:cubicBezTo>
                      <a:pt x="6737" y="1848"/>
                      <a:pt x="6744" y="1849"/>
                      <a:pt x="6751" y="1850"/>
                    </a:cubicBezTo>
                    <a:cubicBezTo>
                      <a:pt x="6822" y="1850"/>
                      <a:pt x="6882" y="1909"/>
                      <a:pt x="6870" y="1981"/>
                    </a:cubicBezTo>
                    <a:cubicBezTo>
                      <a:pt x="6870" y="2052"/>
                      <a:pt x="6827" y="2105"/>
                      <a:pt x="6763" y="2105"/>
                    </a:cubicBezTo>
                    <a:cubicBezTo>
                      <a:pt x="6752" y="2105"/>
                      <a:pt x="6740" y="2103"/>
                      <a:pt x="6727" y="2100"/>
                    </a:cubicBezTo>
                    <a:cubicBezTo>
                      <a:pt x="6668" y="2100"/>
                      <a:pt x="6608" y="2040"/>
                      <a:pt x="6608" y="1969"/>
                    </a:cubicBezTo>
                    <a:cubicBezTo>
                      <a:pt x="6608" y="1904"/>
                      <a:pt x="6658" y="1848"/>
                      <a:pt x="6730" y="1848"/>
                    </a:cubicBezTo>
                    <a:close/>
                    <a:moveTo>
                      <a:pt x="6914" y="1"/>
                    </a:moveTo>
                    <a:cubicBezTo>
                      <a:pt x="6318" y="1"/>
                      <a:pt x="5652" y="91"/>
                      <a:pt x="4941" y="338"/>
                    </a:cubicBezTo>
                    <a:cubicBezTo>
                      <a:pt x="2274" y="1255"/>
                      <a:pt x="0" y="4041"/>
                      <a:pt x="0" y="4041"/>
                    </a:cubicBezTo>
                    <a:cubicBezTo>
                      <a:pt x="0" y="4041"/>
                      <a:pt x="1372" y="4343"/>
                      <a:pt x="3052" y="4343"/>
                    </a:cubicBezTo>
                    <a:cubicBezTo>
                      <a:pt x="4060" y="4343"/>
                      <a:pt x="5179" y="4234"/>
                      <a:pt x="6179" y="3886"/>
                    </a:cubicBezTo>
                    <a:cubicBezTo>
                      <a:pt x="8846" y="2957"/>
                      <a:pt x="9668" y="695"/>
                      <a:pt x="9668" y="695"/>
                    </a:cubicBezTo>
                    <a:cubicBezTo>
                      <a:pt x="9668" y="695"/>
                      <a:pt x="8562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4" name="Google Shape;6304;p46"/>
              <p:cNvSpPr/>
              <p:nvPr/>
            </p:nvSpPr>
            <p:spPr>
              <a:xfrm>
                <a:off x="5692075" y="3577650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0" y="548"/>
                      <a:pt x="0" y="1370"/>
                    </a:cubicBezTo>
                    <a:cubicBezTo>
                      <a:pt x="12" y="2656"/>
                      <a:pt x="179" y="4573"/>
                      <a:pt x="929" y="6109"/>
                    </a:cubicBezTo>
                    <a:cubicBezTo>
                      <a:pt x="2167" y="8633"/>
                      <a:pt x="4513" y="9168"/>
                      <a:pt x="4513" y="9168"/>
                    </a:cubicBezTo>
                    <a:cubicBezTo>
                      <a:pt x="4513" y="9168"/>
                      <a:pt x="5549" y="6978"/>
                      <a:pt x="4298" y="4454"/>
                    </a:cubicBezTo>
                    <a:cubicBezTo>
                      <a:pt x="3715" y="3263"/>
                      <a:pt x="2727" y="2203"/>
                      <a:pt x="1870" y="1429"/>
                    </a:cubicBezTo>
                    <a:cubicBezTo>
                      <a:pt x="905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5" name="Google Shape;6305;p46"/>
              <p:cNvSpPr/>
              <p:nvPr/>
            </p:nvSpPr>
            <p:spPr>
              <a:xfrm>
                <a:off x="5187250" y="3494300"/>
                <a:ext cx="170875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7" extrusionOk="0">
                    <a:moveTo>
                      <a:pt x="6834" y="1"/>
                    </a:moveTo>
                    <a:cubicBezTo>
                      <a:pt x="6834" y="1"/>
                      <a:pt x="3441" y="1204"/>
                      <a:pt x="1679" y="3406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49" y="4228"/>
                    </a:cubicBezTo>
                    <a:cubicBezTo>
                      <a:pt x="6537" y="2204"/>
                      <a:pt x="6834" y="1"/>
                      <a:pt x="6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6" name="Google Shape;6306;p46"/>
              <p:cNvSpPr/>
              <p:nvPr/>
            </p:nvSpPr>
            <p:spPr>
              <a:xfrm>
                <a:off x="5261950" y="2812675"/>
                <a:ext cx="1286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4" extrusionOk="0">
                    <a:moveTo>
                      <a:pt x="4180" y="1"/>
                    </a:moveTo>
                    <a:cubicBezTo>
                      <a:pt x="4180" y="1"/>
                      <a:pt x="1549" y="2429"/>
                      <a:pt x="775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3"/>
                      <a:pt x="4370" y="6180"/>
                    </a:cubicBezTo>
                    <a:cubicBezTo>
                      <a:pt x="5144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7" name="Google Shape;6307;p46"/>
              <p:cNvSpPr/>
              <p:nvPr/>
            </p:nvSpPr>
            <p:spPr>
              <a:xfrm>
                <a:off x="5853100" y="3118900"/>
                <a:ext cx="274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3" extrusionOk="0">
                    <a:moveTo>
                      <a:pt x="518" y="0"/>
                    </a:moveTo>
                    <a:cubicBezTo>
                      <a:pt x="452" y="0"/>
                      <a:pt x="389" y="23"/>
                      <a:pt x="310" y="63"/>
                    </a:cubicBezTo>
                    <a:cubicBezTo>
                      <a:pt x="143" y="146"/>
                      <a:pt x="24" y="313"/>
                      <a:pt x="12" y="503"/>
                    </a:cubicBezTo>
                    <a:cubicBezTo>
                      <a:pt x="1" y="801"/>
                      <a:pt x="239" y="1039"/>
                      <a:pt x="536" y="1063"/>
                    </a:cubicBezTo>
                    <a:cubicBezTo>
                      <a:pt x="584" y="1063"/>
                      <a:pt x="608" y="1039"/>
                      <a:pt x="655" y="1039"/>
                    </a:cubicBezTo>
                    <a:cubicBezTo>
                      <a:pt x="893" y="1003"/>
                      <a:pt x="1072" y="801"/>
                      <a:pt x="1084" y="551"/>
                    </a:cubicBezTo>
                    <a:cubicBezTo>
                      <a:pt x="1096" y="253"/>
                      <a:pt x="858" y="15"/>
                      <a:pt x="560" y="3"/>
                    </a:cubicBezTo>
                    <a:cubicBezTo>
                      <a:pt x="546" y="1"/>
                      <a:pt x="532" y="0"/>
                      <a:pt x="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8" name="Google Shape;6308;p46"/>
              <p:cNvSpPr/>
              <p:nvPr/>
            </p:nvSpPr>
            <p:spPr>
              <a:xfrm>
                <a:off x="6020375" y="2723075"/>
                <a:ext cx="23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8" extrusionOk="0">
                    <a:moveTo>
                      <a:pt x="501" y="1"/>
                    </a:moveTo>
                    <a:cubicBezTo>
                      <a:pt x="334" y="1"/>
                      <a:pt x="179" y="84"/>
                      <a:pt x="96" y="227"/>
                    </a:cubicBezTo>
                    <a:cubicBezTo>
                      <a:pt x="48" y="287"/>
                      <a:pt x="13" y="358"/>
                      <a:pt x="13" y="441"/>
                    </a:cubicBezTo>
                    <a:cubicBezTo>
                      <a:pt x="1" y="703"/>
                      <a:pt x="215" y="906"/>
                      <a:pt x="465" y="918"/>
                    </a:cubicBezTo>
                    <a:cubicBezTo>
                      <a:pt x="691" y="918"/>
                      <a:pt x="882" y="739"/>
                      <a:pt x="918" y="525"/>
                    </a:cubicBezTo>
                    <a:cubicBezTo>
                      <a:pt x="918" y="501"/>
                      <a:pt x="930" y="489"/>
                      <a:pt x="930" y="477"/>
                    </a:cubicBezTo>
                    <a:cubicBezTo>
                      <a:pt x="930" y="406"/>
                      <a:pt x="918" y="346"/>
                      <a:pt x="894" y="287"/>
                    </a:cubicBezTo>
                    <a:cubicBezTo>
                      <a:pt x="822" y="120"/>
                      <a:pt x="679" y="1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9" name="Google Shape;6309;p46"/>
              <p:cNvSpPr/>
              <p:nvPr/>
            </p:nvSpPr>
            <p:spPr>
              <a:xfrm>
                <a:off x="5659925" y="2350100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7" y="1"/>
                    </a:moveTo>
                    <a:cubicBezTo>
                      <a:pt x="250" y="1"/>
                      <a:pt x="12" y="234"/>
                      <a:pt x="12" y="513"/>
                    </a:cubicBezTo>
                    <a:cubicBezTo>
                      <a:pt x="0" y="787"/>
                      <a:pt x="238" y="1049"/>
                      <a:pt x="524" y="1049"/>
                    </a:cubicBezTo>
                    <a:cubicBezTo>
                      <a:pt x="531" y="1049"/>
                      <a:pt x="539" y="1050"/>
                      <a:pt x="546" y="1050"/>
                    </a:cubicBezTo>
                    <a:cubicBezTo>
                      <a:pt x="822" y="1050"/>
                      <a:pt x="1048" y="827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4" y="1"/>
                      <a:pt x="5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0" name="Google Shape;6310;p46"/>
              <p:cNvSpPr/>
              <p:nvPr/>
            </p:nvSpPr>
            <p:spPr>
              <a:xfrm>
                <a:off x="6043600" y="219830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800" y="1"/>
                    </a:moveTo>
                    <a:cubicBezTo>
                      <a:pt x="370" y="1"/>
                      <a:pt x="24" y="342"/>
                      <a:pt x="12" y="751"/>
                    </a:cubicBezTo>
                    <a:cubicBezTo>
                      <a:pt x="1" y="1180"/>
                      <a:pt x="322" y="1537"/>
                      <a:pt x="763" y="1549"/>
                    </a:cubicBezTo>
                    <a:cubicBezTo>
                      <a:pt x="777" y="1550"/>
                      <a:pt x="790" y="1550"/>
                      <a:pt x="804" y="1550"/>
                    </a:cubicBezTo>
                    <a:cubicBezTo>
                      <a:pt x="1214" y="1550"/>
                      <a:pt x="1549" y="1214"/>
                      <a:pt x="1560" y="811"/>
                    </a:cubicBezTo>
                    <a:cubicBezTo>
                      <a:pt x="1572" y="382"/>
                      <a:pt x="1251" y="25"/>
                      <a:pt x="822" y="1"/>
                    </a:cubicBezTo>
                    <a:cubicBezTo>
                      <a:pt x="815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1" name="Google Shape;6311;p46"/>
              <p:cNvSpPr/>
              <p:nvPr/>
            </p:nvSpPr>
            <p:spPr>
              <a:xfrm>
                <a:off x="5716175" y="242245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70" y="0"/>
                    </a:moveTo>
                    <a:cubicBezTo>
                      <a:pt x="405" y="0"/>
                      <a:pt x="24" y="354"/>
                      <a:pt x="13" y="822"/>
                    </a:cubicBezTo>
                    <a:cubicBezTo>
                      <a:pt x="1" y="1298"/>
                      <a:pt x="370" y="1679"/>
                      <a:pt x="834" y="1691"/>
                    </a:cubicBezTo>
                    <a:cubicBezTo>
                      <a:pt x="850" y="1692"/>
                      <a:pt x="865" y="1693"/>
                      <a:pt x="881" y="1693"/>
                    </a:cubicBezTo>
                    <a:cubicBezTo>
                      <a:pt x="1277" y="1693"/>
                      <a:pt x="1611" y="1403"/>
                      <a:pt x="1691" y="1024"/>
                    </a:cubicBezTo>
                    <a:cubicBezTo>
                      <a:pt x="1715" y="977"/>
                      <a:pt x="1715" y="917"/>
                      <a:pt x="1715" y="882"/>
                    </a:cubicBezTo>
                    <a:cubicBezTo>
                      <a:pt x="1715" y="786"/>
                      <a:pt x="1691" y="703"/>
                      <a:pt x="1679" y="620"/>
                    </a:cubicBezTo>
                    <a:cubicBezTo>
                      <a:pt x="1596" y="262"/>
                      <a:pt x="1275" y="12"/>
                      <a:pt x="894" y="1"/>
                    </a:cubicBezTo>
                    <a:cubicBezTo>
                      <a:pt x="886" y="0"/>
                      <a:pt x="878" y="0"/>
                      <a:pt x="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2" name="Google Shape;6312;p46"/>
              <p:cNvSpPr/>
              <p:nvPr/>
            </p:nvSpPr>
            <p:spPr>
              <a:xfrm>
                <a:off x="5533125" y="1987850"/>
                <a:ext cx="214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6" extrusionOk="0">
                    <a:moveTo>
                      <a:pt x="418" y="1"/>
                    </a:moveTo>
                    <a:cubicBezTo>
                      <a:pt x="191" y="1"/>
                      <a:pt x="12" y="175"/>
                      <a:pt x="12" y="394"/>
                    </a:cubicBezTo>
                    <a:cubicBezTo>
                      <a:pt x="0" y="621"/>
                      <a:pt x="191" y="823"/>
                      <a:pt x="417" y="835"/>
                    </a:cubicBezTo>
                    <a:cubicBezTo>
                      <a:pt x="424" y="835"/>
                      <a:pt x="430" y="835"/>
                      <a:pt x="437" y="835"/>
                    </a:cubicBezTo>
                    <a:cubicBezTo>
                      <a:pt x="654" y="835"/>
                      <a:pt x="834" y="650"/>
                      <a:pt x="846" y="430"/>
                    </a:cubicBezTo>
                    <a:cubicBezTo>
                      <a:pt x="858" y="204"/>
                      <a:pt x="667" y="13"/>
                      <a:pt x="441" y="1"/>
                    </a:cubicBezTo>
                    <a:cubicBezTo>
                      <a:pt x="433" y="1"/>
                      <a:pt x="426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3" name="Google Shape;6313;p46"/>
              <p:cNvSpPr/>
              <p:nvPr/>
            </p:nvSpPr>
            <p:spPr>
              <a:xfrm>
                <a:off x="5947450" y="1975975"/>
                <a:ext cx="208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191"/>
                      <a:pt x="215" y="322"/>
                      <a:pt x="406" y="346"/>
                    </a:cubicBezTo>
                    <a:cubicBezTo>
                      <a:pt x="620" y="346"/>
                      <a:pt x="775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4" name="Google Shape;6314;p46"/>
              <p:cNvSpPr/>
              <p:nvPr/>
            </p:nvSpPr>
            <p:spPr>
              <a:xfrm>
                <a:off x="5482225" y="2194450"/>
                <a:ext cx="985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203" y="0"/>
                    </a:moveTo>
                    <a:cubicBezTo>
                      <a:pt x="96" y="0"/>
                      <a:pt x="12" y="72"/>
                      <a:pt x="0" y="191"/>
                    </a:cubicBezTo>
                    <a:cubicBezTo>
                      <a:pt x="0" y="298"/>
                      <a:pt x="72" y="381"/>
                      <a:pt x="191" y="393"/>
                    </a:cubicBezTo>
                    <a:cubicBezTo>
                      <a:pt x="310" y="393"/>
                      <a:pt x="393" y="310"/>
                      <a:pt x="393" y="203"/>
                    </a:cubicBezTo>
                    <a:cubicBezTo>
                      <a:pt x="393" y="96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5" name="Google Shape;6315;p46"/>
              <p:cNvSpPr/>
              <p:nvPr/>
            </p:nvSpPr>
            <p:spPr>
              <a:xfrm>
                <a:off x="5416150" y="2298575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52" y="0"/>
                    </a:moveTo>
                    <a:cubicBezTo>
                      <a:pt x="157" y="0"/>
                      <a:pt x="0" y="159"/>
                      <a:pt x="0" y="360"/>
                    </a:cubicBezTo>
                    <a:cubicBezTo>
                      <a:pt x="0" y="562"/>
                      <a:pt x="155" y="729"/>
                      <a:pt x="357" y="741"/>
                    </a:cubicBezTo>
                    <a:cubicBezTo>
                      <a:pt x="572" y="741"/>
                      <a:pt x="738" y="598"/>
                      <a:pt x="750" y="384"/>
                    </a:cubicBezTo>
                    <a:cubicBezTo>
                      <a:pt x="750" y="181"/>
                      <a:pt x="595" y="14"/>
                      <a:pt x="393" y="3"/>
                    </a:cubicBezTo>
                    <a:cubicBezTo>
                      <a:pt x="379" y="1"/>
                      <a:pt x="366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6" name="Google Shape;6316;p46"/>
              <p:cNvSpPr/>
              <p:nvPr/>
            </p:nvSpPr>
            <p:spPr>
              <a:xfrm>
                <a:off x="5241725" y="2464100"/>
                <a:ext cx="232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95" extrusionOk="0">
                    <a:moveTo>
                      <a:pt x="455" y="1"/>
                    </a:moveTo>
                    <a:cubicBezTo>
                      <a:pt x="226" y="1"/>
                      <a:pt x="35" y="187"/>
                      <a:pt x="12" y="430"/>
                    </a:cubicBezTo>
                    <a:cubicBezTo>
                      <a:pt x="0" y="680"/>
                      <a:pt x="191" y="894"/>
                      <a:pt x="453" y="894"/>
                    </a:cubicBezTo>
                    <a:cubicBezTo>
                      <a:pt x="460" y="895"/>
                      <a:pt x="467" y="895"/>
                      <a:pt x="475" y="895"/>
                    </a:cubicBezTo>
                    <a:cubicBezTo>
                      <a:pt x="714" y="895"/>
                      <a:pt x="905" y="708"/>
                      <a:pt x="905" y="466"/>
                    </a:cubicBezTo>
                    <a:cubicBezTo>
                      <a:pt x="929" y="204"/>
                      <a:pt x="714" y="1"/>
                      <a:pt x="476" y="1"/>
                    </a:cubicBezTo>
                    <a:cubicBezTo>
                      <a:pt x="469" y="1"/>
                      <a:pt x="462" y="1"/>
                      <a:pt x="4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7" name="Google Shape;6317;p46"/>
              <p:cNvSpPr/>
              <p:nvPr/>
            </p:nvSpPr>
            <p:spPr>
              <a:xfrm>
                <a:off x="5284275" y="241202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3"/>
                    </a:cubicBezTo>
                    <a:cubicBezTo>
                      <a:pt x="310" y="72"/>
                      <a:pt x="24" y="370"/>
                      <a:pt x="13" y="763"/>
                    </a:cubicBezTo>
                    <a:cubicBezTo>
                      <a:pt x="1" y="1096"/>
                      <a:pt x="215" y="1394"/>
                      <a:pt x="513" y="1513"/>
                    </a:cubicBezTo>
                    <a:cubicBezTo>
                      <a:pt x="596" y="1549"/>
                      <a:pt x="679" y="1561"/>
                      <a:pt x="775" y="1572"/>
                    </a:cubicBezTo>
                    <a:cubicBezTo>
                      <a:pt x="789" y="1573"/>
                      <a:pt x="803" y="1574"/>
                      <a:pt x="816" y="1574"/>
                    </a:cubicBezTo>
                    <a:cubicBezTo>
                      <a:pt x="1227" y="1574"/>
                      <a:pt x="1573" y="1237"/>
                      <a:pt x="1584" y="822"/>
                    </a:cubicBezTo>
                    <a:cubicBezTo>
                      <a:pt x="1608" y="382"/>
                      <a:pt x="1263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8" name="Google Shape;6318;p46"/>
              <p:cNvSpPr/>
              <p:nvPr/>
            </p:nvSpPr>
            <p:spPr>
              <a:xfrm>
                <a:off x="5503350" y="29043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1" y="1"/>
                    </a:moveTo>
                    <a:cubicBezTo>
                      <a:pt x="239" y="1"/>
                      <a:pt x="24" y="203"/>
                      <a:pt x="13" y="453"/>
                    </a:cubicBezTo>
                    <a:cubicBezTo>
                      <a:pt x="1" y="715"/>
                      <a:pt x="203" y="929"/>
                      <a:pt x="477" y="953"/>
                    </a:cubicBezTo>
                    <a:cubicBezTo>
                      <a:pt x="484" y="954"/>
                      <a:pt x="490" y="954"/>
                      <a:pt x="497" y="954"/>
                    </a:cubicBezTo>
                    <a:cubicBezTo>
                      <a:pt x="739" y="954"/>
                      <a:pt x="953" y="744"/>
                      <a:pt x="965" y="489"/>
                    </a:cubicBezTo>
                    <a:cubicBezTo>
                      <a:pt x="977" y="227"/>
                      <a:pt x="775" y="13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9" name="Google Shape;6319;p46"/>
              <p:cNvSpPr/>
              <p:nvPr/>
            </p:nvSpPr>
            <p:spPr>
              <a:xfrm>
                <a:off x="5779875" y="282905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89"/>
                      <a:pt x="239" y="489"/>
                    </a:cubicBezTo>
                    <a:cubicBezTo>
                      <a:pt x="370" y="489"/>
                      <a:pt x="489" y="393"/>
                      <a:pt x="489" y="250"/>
                    </a:cubicBezTo>
                    <a:cubicBezTo>
                      <a:pt x="489" y="120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0" name="Google Shape;6320;p46"/>
              <p:cNvSpPr/>
              <p:nvPr/>
            </p:nvSpPr>
            <p:spPr>
              <a:xfrm>
                <a:off x="5567050" y="3334750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17" y="1"/>
                      <a:pt x="24" y="377"/>
                      <a:pt x="13" y="846"/>
                    </a:cubicBezTo>
                    <a:cubicBezTo>
                      <a:pt x="1" y="1323"/>
                      <a:pt x="370" y="1739"/>
                      <a:pt x="858" y="1751"/>
                    </a:cubicBezTo>
                    <a:cubicBezTo>
                      <a:pt x="872" y="1752"/>
                      <a:pt x="886" y="1752"/>
                      <a:pt x="900" y="1752"/>
                    </a:cubicBezTo>
                    <a:cubicBezTo>
                      <a:pt x="1359" y="1752"/>
                      <a:pt x="1751" y="1380"/>
                      <a:pt x="1763" y="906"/>
                    </a:cubicBezTo>
                    <a:cubicBezTo>
                      <a:pt x="1775" y="430"/>
                      <a:pt x="1406" y="13"/>
                      <a:pt x="917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1" name="Google Shape;6321;p46"/>
              <p:cNvSpPr/>
              <p:nvPr/>
            </p:nvSpPr>
            <p:spPr>
              <a:xfrm>
                <a:off x="5281300" y="3377600"/>
                <a:ext cx="375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68" extrusionOk="0">
                    <a:moveTo>
                      <a:pt x="734" y="0"/>
                    </a:moveTo>
                    <a:cubicBezTo>
                      <a:pt x="347" y="0"/>
                      <a:pt x="24" y="325"/>
                      <a:pt x="13" y="716"/>
                    </a:cubicBezTo>
                    <a:cubicBezTo>
                      <a:pt x="1" y="1109"/>
                      <a:pt x="310" y="1454"/>
                      <a:pt x="727" y="1466"/>
                    </a:cubicBezTo>
                    <a:cubicBezTo>
                      <a:pt x="741" y="1467"/>
                      <a:pt x="756" y="1467"/>
                      <a:pt x="770" y="1467"/>
                    </a:cubicBezTo>
                    <a:cubicBezTo>
                      <a:pt x="1166" y="1467"/>
                      <a:pt x="1466" y="1154"/>
                      <a:pt x="1489" y="752"/>
                    </a:cubicBezTo>
                    <a:cubicBezTo>
                      <a:pt x="1501" y="359"/>
                      <a:pt x="1191" y="14"/>
                      <a:pt x="775" y="2"/>
                    </a:cubicBezTo>
                    <a:cubicBezTo>
                      <a:pt x="761" y="1"/>
                      <a:pt x="747" y="0"/>
                      <a:pt x="7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2" name="Google Shape;6322;p46"/>
              <p:cNvSpPr/>
              <p:nvPr/>
            </p:nvSpPr>
            <p:spPr>
              <a:xfrm>
                <a:off x="5417325" y="3333575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1"/>
                    </a:moveTo>
                    <a:cubicBezTo>
                      <a:pt x="60" y="1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32" y="286"/>
                    </a:cubicBezTo>
                    <a:cubicBezTo>
                      <a:pt x="215" y="286"/>
                      <a:pt x="287" y="227"/>
                      <a:pt x="287" y="155"/>
                    </a:cubicBezTo>
                    <a:cubicBezTo>
                      <a:pt x="287" y="72"/>
                      <a:pt x="227" y="1"/>
                      <a:pt x="1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3" name="Google Shape;6323;p46"/>
              <p:cNvSpPr/>
              <p:nvPr/>
            </p:nvSpPr>
            <p:spPr>
              <a:xfrm>
                <a:off x="5485200" y="3339500"/>
                <a:ext cx="155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4" extrusionOk="0">
                    <a:moveTo>
                      <a:pt x="299" y="1"/>
                    </a:moveTo>
                    <a:cubicBezTo>
                      <a:pt x="131" y="1"/>
                      <a:pt x="0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304" y="633"/>
                      <a:pt x="309" y="633"/>
                      <a:pt x="315" y="633"/>
                    </a:cubicBezTo>
                    <a:cubicBezTo>
                      <a:pt x="464" y="633"/>
                      <a:pt x="608" y="484"/>
                      <a:pt x="620" y="335"/>
                    </a:cubicBezTo>
                    <a:cubicBezTo>
                      <a:pt x="620" y="156"/>
                      <a:pt x="489" y="14"/>
                      <a:pt x="322" y="2"/>
                    </a:cubicBezTo>
                    <a:cubicBezTo>
                      <a:pt x="314" y="1"/>
                      <a:pt x="307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4" name="Google Shape;6324;p46"/>
              <p:cNvSpPr/>
              <p:nvPr/>
            </p:nvSpPr>
            <p:spPr>
              <a:xfrm>
                <a:off x="5852800" y="355795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749" y="0"/>
                    </a:moveTo>
                    <a:cubicBezTo>
                      <a:pt x="348" y="0"/>
                      <a:pt x="24" y="333"/>
                      <a:pt x="13" y="741"/>
                    </a:cubicBezTo>
                    <a:cubicBezTo>
                      <a:pt x="1" y="1182"/>
                      <a:pt x="334" y="1539"/>
                      <a:pt x="751" y="1551"/>
                    </a:cubicBezTo>
                    <a:cubicBezTo>
                      <a:pt x="758" y="1551"/>
                      <a:pt x="765" y="1551"/>
                      <a:pt x="773" y="1551"/>
                    </a:cubicBezTo>
                    <a:cubicBezTo>
                      <a:pt x="1203" y="1551"/>
                      <a:pt x="1549" y="1210"/>
                      <a:pt x="1560" y="801"/>
                    </a:cubicBezTo>
                    <a:cubicBezTo>
                      <a:pt x="1572" y="372"/>
                      <a:pt x="1227" y="15"/>
                      <a:pt x="810" y="3"/>
                    </a:cubicBezTo>
                    <a:cubicBezTo>
                      <a:pt x="790" y="1"/>
                      <a:pt x="769" y="0"/>
                      <a:pt x="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5" name="Google Shape;6325;p46"/>
              <p:cNvSpPr/>
              <p:nvPr/>
            </p:nvSpPr>
            <p:spPr>
              <a:xfrm>
                <a:off x="5904300" y="3471975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3" y="1"/>
                    </a:moveTo>
                    <a:cubicBezTo>
                      <a:pt x="393" y="1"/>
                      <a:pt x="36" y="353"/>
                      <a:pt x="24" y="775"/>
                    </a:cubicBezTo>
                    <a:cubicBezTo>
                      <a:pt x="0" y="1227"/>
                      <a:pt x="346" y="1584"/>
                      <a:pt x="798" y="1596"/>
                    </a:cubicBezTo>
                    <a:cubicBezTo>
                      <a:pt x="805" y="1597"/>
                      <a:pt x="813" y="1597"/>
                      <a:pt x="820" y="1597"/>
                    </a:cubicBezTo>
                    <a:cubicBezTo>
                      <a:pt x="1251" y="1597"/>
                      <a:pt x="1596" y="1256"/>
                      <a:pt x="1608" y="822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7" y="1"/>
                      <a:pt x="820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6" name="Google Shape;6326;p46"/>
              <p:cNvSpPr/>
              <p:nvPr/>
            </p:nvSpPr>
            <p:spPr>
              <a:xfrm>
                <a:off x="6265350" y="33466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82" y="0"/>
                    </a:moveTo>
                    <a:cubicBezTo>
                      <a:pt x="179" y="0"/>
                      <a:pt x="13" y="167"/>
                      <a:pt x="1" y="369"/>
                    </a:cubicBezTo>
                    <a:cubicBezTo>
                      <a:pt x="1" y="584"/>
                      <a:pt x="167" y="762"/>
                      <a:pt x="370" y="762"/>
                    </a:cubicBezTo>
                    <a:cubicBezTo>
                      <a:pt x="584" y="762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7" name="Google Shape;6327;p46"/>
              <p:cNvSpPr/>
              <p:nvPr/>
            </p:nvSpPr>
            <p:spPr>
              <a:xfrm>
                <a:off x="6481150" y="328685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2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91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8" name="Google Shape;6328;p46"/>
              <p:cNvSpPr/>
              <p:nvPr/>
            </p:nvSpPr>
            <p:spPr>
              <a:xfrm>
                <a:off x="6265950" y="325797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322"/>
                    </a:cubicBezTo>
                    <a:cubicBezTo>
                      <a:pt x="0" y="500"/>
                      <a:pt x="143" y="643"/>
                      <a:pt x="310" y="643"/>
                    </a:cubicBezTo>
                    <a:cubicBezTo>
                      <a:pt x="501" y="643"/>
                      <a:pt x="643" y="512"/>
                      <a:pt x="643" y="334"/>
                    </a:cubicBezTo>
                    <a:cubicBezTo>
                      <a:pt x="643" y="155"/>
                      <a:pt x="512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9" name="Google Shape;6329;p46"/>
              <p:cNvSpPr/>
              <p:nvPr/>
            </p:nvSpPr>
            <p:spPr>
              <a:xfrm>
                <a:off x="6591875" y="305050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58" y="0"/>
                    </a:moveTo>
                    <a:cubicBezTo>
                      <a:pt x="322" y="0"/>
                      <a:pt x="36" y="270"/>
                      <a:pt x="25" y="620"/>
                    </a:cubicBezTo>
                    <a:cubicBezTo>
                      <a:pt x="1" y="977"/>
                      <a:pt x="287" y="1275"/>
                      <a:pt x="644" y="1298"/>
                    </a:cubicBezTo>
                    <a:lnTo>
                      <a:pt x="739" y="1298"/>
                    </a:lnTo>
                    <a:cubicBezTo>
                      <a:pt x="1049" y="1263"/>
                      <a:pt x="1299" y="1001"/>
                      <a:pt x="1299" y="667"/>
                    </a:cubicBezTo>
                    <a:cubicBezTo>
                      <a:pt x="1299" y="334"/>
                      <a:pt x="1072" y="72"/>
                      <a:pt x="763" y="13"/>
                    </a:cubicBezTo>
                    <a:cubicBezTo>
                      <a:pt x="739" y="13"/>
                      <a:pt x="703" y="1"/>
                      <a:pt x="679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0" name="Google Shape;6330;p46"/>
              <p:cNvSpPr/>
              <p:nvPr/>
            </p:nvSpPr>
            <p:spPr>
              <a:xfrm>
                <a:off x="4949725" y="2996025"/>
                <a:ext cx="324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9" extrusionOk="0">
                    <a:moveTo>
                      <a:pt x="657" y="0"/>
                    </a:moveTo>
                    <a:cubicBezTo>
                      <a:pt x="310" y="0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36" y="1263"/>
                      <a:pt x="1298" y="1001"/>
                      <a:pt x="1298" y="668"/>
                    </a:cubicBezTo>
                    <a:cubicBezTo>
                      <a:pt x="1298" y="346"/>
                      <a:pt x="1084" y="84"/>
                      <a:pt x="774" y="13"/>
                    </a:cubicBezTo>
                    <a:cubicBezTo>
                      <a:pt x="738" y="13"/>
                      <a:pt x="714" y="1"/>
                      <a:pt x="679" y="1"/>
                    </a:cubicBezTo>
                    <a:cubicBezTo>
                      <a:pt x="671" y="1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1" name="Google Shape;6331;p46"/>
              <p:cNvSpPr/>
              <p:nvPr/>
            </p:nvSpPr>
            <p:spPr>
              <a:xfrm>
                <a:off x="6399300" y="329277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0" y="0"/>
                    </a:moveTo>
                    <a:cubicBezTo>
                      <a:pt x="405" y="0"/>
                      <a:pt x="47" y="350"/>
                      <a:pt x="12" y="811"/>
                    </a:cubicBezTo>
                    <a:cubicBezTo>
                      <a:pt x="0" y="1275"/>
                      <a:pt x="358" y="1668"/>
                      <a:pt x="834" y="1692"/>
                    </a:cubicBezTo>
                    <a:cubicBezTo>
                      <a:pt x="841" y="1692"/>
                      <a:pt x="849" y="1692"/>
                      <a:pt x="856" y="1692"/>
                    </a:cubicBezTo>
                    <a:cubicBezTo>
                      <a:pt x="1311" y="1692"/>
                      <a:pt x="1680" y="1339"/>
                      <a:pt x="1715" y="871"/>
                    </a:cubicBezTo>
                    <a:cubicBezTo>
                      <a:pt x="1727" y="394"/>
                      <a:pt x="1358" y="13"/>
                      <a:pt x="893" y="1"/>
                    </a:cubicBezTo>
                    <a:cubicBezTo>
                      <a:pt x="879" y="1"/>
                      <a:pt x="864" y="0"/>
                      <a:pt x="8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2" name="Google Shape;6332;p46"/>
              <p:cNvSpPr/>
              <p:nvPr/>
            </p:nvSpPr>
            <p:spPr>
              <a:xfrm>
                <a:off x="6307025" y="262960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61" y="1"/>
                    </a:moveTo>
                    <a:cubicBezTo>
                      <a:pt x="251" y="1"/>
                      <a:pt x="12" y="235"/>
                      <a:pt x="12" y="525"/>
                    </a:cubicBezTo>
                    <a:cubicBezTo>
                      <a:pt x="1" y="823"/>
                      <a:pt x="239" y="1073"/>
                      <a:pt x="536" y="1085"/>
                    </a:cubicBezTo>
                    <a:cubicBezTo>
                      <a:pt x="550" y="1086"/>
                      <a:pt x="564" y="1086"/>
                      <a:pt x="577" y="1086"/>
                    </a:cubicBezTo>
                    <a:cubicBezTo>
                      <a:pt x="857" y="1086"/>
                      <a:pt x="1085" y="857"/>
                      <a:pt x="1096" y="573"/>
                    </a:cubicBezTo>
                    <a:cubicBezTo>
                      <a:pt x="1120" y="275"/>
                      <a:pt x="882" y="13"/>
                      <a:pt x="584" y="1"/>
                    </a:cubicBezTo>
                    <a:cubicBezTo>
                      <a:pt x="576" y="1"/>
                      <a:pt x="569" y="1"/>
                      <a:pt x="5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3" name="Google Shape;6333;p46"/>
              <p:cNvSpPr/>
              <p:nvPr/>
            </p:nvSpPr>
            <p:spPr>
              <a:xfrm>
                <a:off x="6215350" y="2381075"/>
                <a:ext cx="15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08" extrusionOk="0">
                    <a:moveTo>
                      <a:pt x="322" y="1"/>
                    </a:moveTo>
                    <a:cubicBezTo>
                      <a:pt x="155" y="1"/>
                      <a:pt x="24" y="120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65" y="608"/>
                      <a:pt x="620" y="489"/>
                      <a:pt x="620" y="310"/>
                    </a:cubicBezTo>
                    <a:cubicBezTo>
                      <a:pt x="620" y="155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4" name="Google Shape;6334;p46"/>
              <p:cNvSpPr/>
              <p:nvPr/>
            </p:nvSpPr>
            <p:spPr>
              <a:xfrm>
                <a:off x="6501700" y="2352500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1"/>
                    </a:moveTo>
                    <a:cubicBezTo>
                      <a:pt x="155" y="1"/>
                      <a:pt x="0" y="143"/>
                      <a:pt x="0" y="322"/>
                    </a:cubicBezTo>
                    <a:cubicBezTo>
                      <a:pt x="0" y="524"/>
                      <a:pt x="131" y="667"/>
                      <a:pt x="322" y="679"/>
                    </a:cubicBezTo>
                    <a:cubicBezTo>
                      <a:pt x="512" y="679"/>
                      <a:pt x="667" y="548"/>
                      <a:pt x="679" y="358"/>
                    </a:cubicBezTo>
                    <a:cubicBezTo>
                      <a:pt x="679" y="155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5" name="Google Shape;6335;p46"/>
              <p:cNvSpPr/>
              <p:nvPr/>
            </p:nvSpPr>
            <p:spPr>
              <a:xfrm>
                <a:off x="6480850" y="211437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34" y="1"/>
                    </a:moveTo>
                    <a:cubicBezTo>
                      <a:pt x="156" y="1"/>
                      <a:pt x="1" y="143"/>
                      <a:pt x="1" y="322"/>
                    </a:cubicBezTo>
                    <a:cubicBezTo>
                      <a:pt x="1" y="501"/>
                      <a:pt x="132" y="667"/>
                      <a:pt x="322" y="667"/>
                    </a:cubicBezTo>
                    <a:cubicBezTo>
                      <a:pt x="501" y="667"/>
                      <a:pt x="668" y="536"/>
                      <a:pt x="668" y="346"/>
                    </a:cubicBezTo>
                    <a:cubicBezTo>
                      <a:pt x="668" y="167"/>
                      <a:pt x="537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6" name="Google Shape;6336;p46"/>
              <p:cNvSpPr/>
              <p:nvPr/>
            </p:nvSpPr>
            <p:spPr>
              <a:xfrm>
                <a:off x="6773450" y="2287625"/>
                <a:ext cx="117000" cy="2521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5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7" name="Google Shape;6337;p46"/>
              <p:cNvSpPr/>
              <p:nvPr/>
            </p:nvSpPr>
            <p:spPr>
              <a:xfrm>
                <a:off x="6830000" y="3548175"/>
                <a:ext cx="170600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7" extrusionOk="0">
                    <a:moveTo>
                      <a:pt x="6823" y="1"/>
                    </a:moveTo>
                    <a:lnTo>
                      <a:pt x="6823" y="1"/>
                    </a:lnTo>
                    <a:cubicBezTo>
                      <a:pt x="6823" y="1"/>
                      <a:pt x="3442" y="1215"/>
                      <a:pt x="1668" y="3418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1" y="6073"/>
                      <a:pt x="406" y="7966"/>
                      <a:pt x="406" y="7966"/>
                    </a:cubicBezTo>
                    <a:cubicBezTo>
                      <a:pt x="406" y="7966"/>
                      <a:pt x="2823" y="7966"/>
                      <a:pt x="4585" y="5764"/>
                    </a:cubicBezTo>
                    <a:cubicBezTo>
                      <a:pt x="4966" y="5299"/>
                      <a:pt x="5275" y="4763"/>
                      <a:pt x="5537" y="4228"/>
                    </a:cubicBezTo>
                    <a:cubicBezTo>
                      <a:pt x="6537" y="2227"/>
                      <a:pt x="6823" y="1"/>
                      <a:pt x="6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8" name="Google Shape;6338;p46"/>
              <p:cNvSpPr/>
              <p:nvPr/>
            </p:nvSpPr>
            <p:spPr>
              <a:xfrm>
                <a:off x="6904125" y="2866550"/>
                <a:ext cx="1292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24" extrusionOk="0">
                    <a:moveTo>
                      <a:pt x="4203" y="1"/>
                    </a:moveTo>
                    <a:cubicBezTo>
                      <a:pt x="4203" y="1"/>
                      <a:pt x="1548" y="2430"/>
                      <a:pt x="774" y="5156"/>
                    </a:cubicBezTo>
                    <a:cubicBezTo>
                      <a:pt x="0" y="7859"/>
                      <a:pt x="1405" y="9823"/>
                      <a:pt x="1405" y="9823"/>
                    </a:cubicBezTo>
                    <a:cubicBezTo>
                      <a:pt x="1405" y="9823"/>
                      <a:pt x="3620" y="8895"/>
                      <a:pt x="4394" y="6180"/>
                    </a:cubicBezTo>
                    <a:cubicBezTo>
                      <a:pt x="5168" y="3465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9" name="Google Shape;6339;p46"/>
              <p:cNvSpPr/>
              <p:nvPr/>
            </p:nvSpPr>
            <p:spPr>
              <a:xfrm>
                <a:off x="6884475" y="2518275"/>
                <a:ext cx="22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7" extrusionOk="0">
                    <a:moveTo>
                      <a:pt x="456" y="1"/>
                    </a:moveTo>
                    <a:cubicBezTo>
                      <a:pt x="226" y="1"/>
                      <a:pt x="24" y="188"/>
                      <a:pt x="13" y="442"/>
                    </a:cubicBezTo>
                    <a:cubicBezTo>
                      <a:pt x="1" y="692"/>
                      <a:pt x="191" y="894"/>
                      <a:pt x="441" y="894"/>
                    </a:cubicBezTo>
                    <a:cubicBezTo>
                      <a:pt x="455" y="896"/>
                      <a:pt x="469" y="896"/>
                      <a:pt x="483" y="896"/>
                    </a:cubicBezTo>
                    <a:cubicBezTo>
                      <a:pt x="724" y="896"/>
                      <a:pt x="906" y="702"/>
                      <a:pt x="906" y="466"/>
                    </a:cubicBezTo>
                    <a:cubicBezTo>
                      <a:pt x="917" y="216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0" name="Google Shape;6340;p46"/>
              <p:cNvSpPr/>
              <p:nvPr/>
            </p:nvSpPr>
            <p:spPr>
              <a:xfrm>
                <a:off x="6926750" y="246590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74" y="13"/>
                      <a:pt x="739" y="13"/>
                      <a:pt x="691" y="13"/>
                    </a:cubicBezTo>
                    <a:cubicBezTo>
                      <a:pt x="322" y="72"/>
                      <a:pt x="36" y="394"/>
                      <a:pt x="24" y="763"/>
                    </a:cubicBezTo>
                    <a:cubicBezTo>
                      <a:pt x="0" y="1108"/>
                      <a:pt x="227" y="1406"/>
                      <a:pt x="524" y="1525"/>
                    </a:cubicBezTo>
                    <a:cubicBezTo>
                      <a:pt x="596" y="1549"/>
                      <a:pt x="691" y="1561"/>
                      <a:pt x="774" y="1584"/>
                    </a:cubicBezTo>
                    <a:cubicBezTo>
                      <a:pt x="782" y="1585"/>
                      <a:pt x="789" y="1585"/>
                      <a:pt x="796" y="1585"/>
                    </a:cubicBezTo>
                    <a:cubicBezTo>
                      <a:pt x="1227" y="1585"/>
                      <a:pt x="1584" y="1244"/>
                      <a:pt x="1596" y="822"/>
                    </a:cubicBezTo>
                    <a:cubicBezTo>
                      <a:pt x="1608" y="394"/>
                      <a:pt x="1274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1" name="Google Shape;6341;p46"/>
              <p:cNvSpPr/>
              <p:nvPr/>
            </p:nvSpPr>
            <p:spPr>
              <a:xfrm>
                <a:off x="6923775" y="343180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69" y="0"/>
                      <a:pt x="36" y="306"/>
                      <a:pt x="24" y="715"/>
                    </a:cubicBezTo>
                    <a:cubicBezTo>
                      <a:pt x="0" y="1120"/>
                      <a:pt x="322" y="1465"/>
                      <a:pt x="738" y="1477"/>
                    </a:cubicBezTo>
                    <a:cubicBezTo>
                      <a:pt x="746" y="1477"/>
                      <a:pt x="753" y="1477"/>
                      <a:pt x="760" y="1477"/>
                    </a:cubicBezTo>
                    <a:cubicBezTo>
                      <a:pt x="1144" y="1477"/>
                      <a:pt x="1477" y="1172"/>
                      <a:pt x="1489" y="763"/>
                    </a:cubicBezTo>
                    <a:cubicBezTo>
                      <a:pt x="1500" y="358"/>
                      <a:pt x="1191" y="12"/>
                      <a:pt x="774" y="1"/>
                    </a:cubicBezTo>
                    <a:cubicBezTo>
                      <a:pt x="767" y="0"/>
                      <a:pt x="760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2" name="Google Shape;6342;p46"/>
              <p:cNvSpPr/>
              <p:nvPr/>
            </p:nvSpPr>
            <p:spPr>
              <a:xfrm>
                <a:off x="1548700" y="4236375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0"/>
                    </a:moveTo>
                    <a:cubicBezTo>
                      <a:pt x="2917" y="0"/>
                      <a:pt x="834" y="1215"/>
                      <a:pt x="417" y="4012"/>
                    </a:cubicBezTo>
                    <a:cubicBezTo>
                      <a:pt x="0" y="6810"/>
                      <a:pt x="1405" y="10120"/>
                      <a:pt x="1405" y="10120"/>
                    </a:cubicBezTo>
                    <a:cubicBezTo>
                      <a:pt x="1405" y="10120"/>
                      <a:pt x="2239" y="9108"/>
                      <a:pt x="3001" y="7703"/>
                    </a:cubicBezTo>
                    <a:cubicBezTo>
                      <a:pt x="2858" y="7620"/>
                      <a:pt x="2751" y="7441"/>
                      <a:pt x="2751" y="7239"/>
                    </a:cubicBezTo>
                    <a:cubicBezTo>
                      <a:pt x="2762" y="6972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39"/>
                    </a:cubicBezTo>
                    <a:cubicBezTo>
                      <a:pt x="3310" y="6739"/>
                      <a:pt x="3358" y="6751"/>
                      <a:pt x="3394" y="6763"/>
                    </a:cubicBezTo>
                    <a:cubicBezTo>
                      <a:pt x="3405" y="6763"/>
                      <a:pt x="3429" y="6763"/>
                      <a:pt x="3453" y="6787"/>
                    </a:cubicBezTo>
                    <a:cubicBezTo>
                      <a:pt x="3763" y="6084"/>
                      <a:pt x="4013" y="5322"/>
                      <a:pt x="4132" y="4560"/>
                    </a:cubicBezTo>
                    <a:cubicBezTo>
                      <a:pt x="4358" y="3048"/>
                      <a:pt x="3989" y="1846"/>
                      <a:pt x="3584" y="1036"/>
                    </a:cubicBezTo>
                    <a:cubicBezTo>
                      <a:pt x="3251" y="369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3" name="Google Shape;6343;p46"/>
              <p:cNvSpPr/>
              <p:nvPr/>
            </p:nvSpPr>
            <p:spPr>
              <a:xfrm>
                <a:off x="937900" y="42953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65" y="4692"/>
                    </a:cubicBezTo>
                    <a:cubicBezTo>
                      <a:pt x="2918" y="7109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80" y="2739"/>
                    </a:cubicBezTo>
                    <a:cubicBezTo>
                      <a:pt x="3203" y="334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4" name="Google Shape;6344;p46"/>
              <p:cNvSpPr/>
              <p:nvPr/>
            </p:nvSpPr>
            <p:spPr>
              <a:xfrm>
                <a:off x="1417425" y="3354125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4"/>
                      <a:pt x="858" y="3346"/>
                    </a:cubicBezTo>
                    <a:cubicBezTo>
                      <a:pt x="691" y="3774"/>
                      <a:pt x="560" y="4239"/>
                      <a:pt x="465" y="4703"/>
                    </a:cubicBezTo>
                    <a:cubicBezTo>
                      <a:pt x="1" y="7049"/>
                      <a:pt x="441" y="9525"/>
                      <a:pt x="441" y="9525"/>
                    </a:cubicBezTo>
                    <a:cubicBezTo>
                      <a:pt x="441" y="9525"/>
                      <a:pt x="3251" y="7394"/>
                      <a:pt x="4311" y="4822"/>
                    </a:cubicBezTo>
                    <a:cubicBezTo>
                      <a:pt x="4323" y="4786"/>
                      <a:pt x="4334" y="4763"/>
                      <a:pt x="4358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5" name="Google Shape;6345;p46"/>
              <p:cNvSpPr/>
              <p:nvPr/>
            </p:nvSpPr>
            <p:spPr>
              <a:xfrm>
                <a:off x="999825" y="380110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76" y="515"/>
                    </a:moveTo>
                    <a:cubicBezTo>
                      <a:pt x="6283" y="515"/>
                      <a:pt x="6291" y="516"/>
                      <a:pt x="6299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3"/>
                      <a:pt x="6463" y="1138"/>
                      <a:pt x="6302" y="1138"/>
                    </a:cubicBezTo>
                    <a:cubicBezTo>
                      <a:pt x="6289" y="1138"/>
                      <a:pt x="6276" y="1137"/>
                      <a:pt x="6263" y="1135"/>
                    </a:cubicBezTo>
                    <a:cubicBezTo>
                      <a:pt x="6096" y="1135"/>
                      <a:pt x="5965" y="992"/>
                      <a:pt x="5965" y="814"/>
                    </a:cubicBezTo>
                    <a:cubicBezTo>
                      <a:pt x="5965" y="643"/>
                      <a:pt x="6107" y="515"/>
                      <a:pt x="6276" y="515"/>
                    </a:cubicBezTo>
                    <a:close/>
                    <a:moveTo>
                      <a:pt x="6708" y="1868"/>
                    </a:moveTo>
                    <a:cubicBezTo>
                      <a:pt x="6718" y="1868"/>
                      <a:pt x="6728" y="1870"/>
                      <a:pt x="6739" y="1873"/>
                    </a:cubicBezTo>
                    <a:cubicBezTo>
                      <a:pt x="6810" y="1873"/>
                      <a:pt x="6870" y="1933"/>
                      <a:pt x="6858" y="2004"/>
                    </a:cubicBezTo>
                    <a:cubicBezTo>
                      <a:pt x="6858" y="2070"/>
                      <a:pt x="6808" y="2125"/>
                      <a:pt x="6745" y="2125"/>
                    </a:cubicBezTo>
                    <a:cubicBezTo>
                      <a:pt x="6739" y="2125"/>
                      <a:pt x="6733" y="2125"/>
                      <a:pt x="6727" y="2124"/>
                    </a:cubicBezTo>
                    <a:cubicBezTo>
                      <a:pt x="6668" y="2124"/>
                      <a:pt x="6608" y="2064"/>
                      <a:pt x="6608" y="1993"/>
                    </a:cubicBezTo>
                    <a:cubicBezTo>
                      <a:pt x="6608" y="1922"/>
                      <a:pt x="6651" y="1868"/>
                      <a:pt x="6708" y="1868"/>
                    </a:cubicBezTo>
                    <a:close/>
                    <a:moveTo>
                      <a:pt x="6912" y="1"/>
                    </a:moveTo>
                    <a:cubicBezTo>
                      <a:pt x="6317" y="1"/>
                      <a:pt x="5652" y="91"/>
                      <a:pt x="4941" y="338"/>
                    </a:cubicBezTo>
                    <a:cubicBezTo>
                      <a:pt x="2274" y="1254"/>
                      <a:pt x="0" y="4040"/>
                      <a:pt x="0" y="4040"/>
                    </a:cubicBezTo>
                    <a:cubicBezTo>
                      <a:pt x="0" y="4040"/>
                      <a:pt x="1385" y="4346"/>
                      <a:pt x="3077" y="4346"/>
                    </a:cubicBezTo>
                    <a:cubicBezTo>
                      <a:pt x="4078" y="4346"/>
                      <a:pt x="5187" y="4239"/>
                      <a:pt x="6179" y="3898"/>
                    </a:cubicBezTo>
                    <a:cubicBezTo>
                      <a:pt x="8835" y="2969"/>
                      <a:pt x="9656" y="695"/>
                      <a:pt x="9656" y="695"/>
                    </a:cubicBezTo>
                    <a:cubicBezTo>
                      <a:pt x="9656" y="695"/>
                      <a:pt x="8557" y="1"/>
                      <a:pt x="69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6" name="Google Shape;6346;p46"/>
              <p:cNvSpPr/>
              <p:nvPr/>
            </p:nvSpPr>
            <p:spPr>
              <a:xfrm>
                <a:off x="764075" y="341512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48" y="1"/>
                    </a:moveTo>
                    <a:cubicBezTo>
                      <a:pt x="48" y="1"/>
                      <a:pt x="0" y="549"/>
                      <a:pt x="0" y="1370"/>
                    </a:cubicBezTo>
                    <a:cubicBezTo>
                      <a:pt x="24" y="2644"/>
                      <a:pt x="179" y="4573"/>
                      <a:pt x="941" y="6097"/>
                    </a:cubicBezTo>
                    <a:cubicBezTo>
                      <a:pt x="2179" y="8633"/>
                      <a:pt x="4537" y="9169"/>
                      <a:pt x="4537" y="9169"/>
                    </a:cubicBezTo>
                    <a:cubicBezTo>
                      <a:pt x="4537" y="9169"/>
                      <a:pt x="5561" y="6990"/>
                      <a:pt x="4322" y="4466"/>
                    </a:cubicBezTo>
                    <a:cubicBezTo>
                      <a:pt x="3739" y="3275"/>
                      <a:pt x="2763" y="2215"/>
                      <a:pt x="1893" y="1441"/>
                    </a:cubicBezTo>
                    <a:cubicBezTo>
                      <a:pt x="917" y="549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7" name="Google Shape;6347;p46"/>
              <p:cNvSpPr/>
              <p:nvPr/>
            </p:nvSpPr>
            <p:spPr>
              <a:xfrm>
                <a:off x="870925" y="4598850"/>
                <a:ext cx="277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3" extrusionOk="0">
                    <a:moveTo>
                      <a:pt x="535" y="1"/>
                    </a:moveTo>
                    <a:cubicBezTo>
                      <a:pt x="455" y="1"/>
                      <a:pt x="384" y="31"/>
                      <a:pt x="322" y="62"/>
                    </a:cubicBezTo>
                    <a:cubicBezTo>
                      <a:pt x="155" y="158"/>
                      <a:pt x="36" y="324"/>
                      <a:pt x="25" y="515"/>
                    </a:cubicBezTo>
                    <a:cubicBezTo>
                      <a:pt x="1" y="812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6" y="1051"/>
                    </a:cubicBezTo>
                    <a:cubicBezTo>
                      <a:pt x="894" y="1003"/>
                      <a:pt x="1072" y="812"/>
                      <a:pt x="1096" y="562"/>
                    </a:cubicBezTo>
                    <a:cubicBezTo>
                      <a:pt x="1108" y="265"/>
                      <a:pt x="870" y="27"/>
                      <a:pt x="572" y="3"/>
                    </a:cubicBezTo>
                    <a:cubicBezTo>
                      <a:pt x="559" y="1"/>
                      <a:pt x="547" y="1"/>
                      <a:pt x="5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8" name="Google Shape;6348;p46"/>
              <p:cNvSpPr/>
              <p:nvPr/>
            </p:nvSpPr>
            <p:spPr>
              <a:xfrm>
                <a:off x="1038500" y="420302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9" y="1"/>
                    </a:moveTo>
                    <a:cubicBezTo>
                      <a:pt x="322" y="1"/>
                      <a:pt x="180" y="96"/>
                      <a:pt x="84" y="227"/>
                    </a:cubicBezTo>
                    <a:cubicBezTo>
                      <a:pt x="49" y="286"/>
                      <a:pt x="13" y="358"/>
                      <a:pt x="13" y="453"/>
                    </a:cubicBezTo>
                    <a:cubicBezTo>
                      <a:pt x="1" y="703"/>
                      <a:pt x="203" y="917"/>
                      <a:pt x="465" y="929"/>
                    </a:cubicBezTo>
                    <a:cubicBezTo>
                      <a:pt x="680" y="929"/>
                      <a:pt x="882" y="751"/>
                      <a:pt x="906" y="524"/>
                    </a:cubicBezTo>
                    <a:cubicBezTo>
                      <a:pt x="906" y="513"/>
                      <a:pt x="918" y="501"/>
                      <a:pt x="918" y="477"/>
                    </a:cubicBezTo>
                    <a:cubicBezTo>
                      <a:pt x="918" y="405"/>
                      <a:pt x="906" y="346"/>
                      <a:pt x="894" y="286"/>
                    </a:cubicBezTo>
                    <a:cubicBezTo>
                      <a:pt x="822" y="120"/>
                      <a:pt x="668" y="1"/>
                      <a:pt x="4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9" name="Google Shape;6349;p46"/>
              <p:cNvSpPr/>
              <p:nvPr/>
            </p:nvSpPr>
            <p:spPr>
              <a:xfrm>
                <a:off x="677450" y="3830350"/>
                <a:ext cx="268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7" extrusionOk="0">
                    <a:moveTo>
                      <a:pt x="540" y="1"/>
                    </a:moveTo>
                    <a:cubicBezTo>
                      <a:pt x="263" y="1"/>
                      <a:pt x="24" y="234"/>
                      <a:pt x="24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810" y="1037"/>
                      <a:pt x="1060" y="823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6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0" name="Google Shape;6350;p46"/>
              <p:cNvSpPr/>
              <p:nvPr/>
            </p:nvSpPr>
            <p:spPr>
              <a:xfrm>
                <a:off x="1061425" y="36785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1"/>
                    </a:moveTo>
                    <a:cubicBezTo>
                      <a:pt x="381" y="1"/>
                      <a:pt x="36" y="318"/>
                      <a:pt x="25" y="739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1" name="Google Shape;6351;p46"/>
              <p:cNvSpPr/>
              <p:nvPr/>
            </p:nvSpPr>
            <p:spPr>
              <a:xfrm>
                <a:off x="734000" y="390240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0"/>
                    </a:moveTo>
                    <a:cubicBezTo>
                      <a:pt x="406" y="0"/>
                      <a:pt x="36" y="365"/>
                      <a:pt x="13" y="822"/>
                    </a:cubicBezTo>
                    <a:cubicBezTo>
                      <a:pt x="1" y="1298"/>
                      <a:pt x="370" y="1679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5" y="1703"/>
                      <a:pt x="1610" y="1410"/>
                      <a:pt x="1703" y="1036"/>
                    </a:cubicBezTo>
                    <a:cubicBezTo>
                      <a:pt x="1715" y="989"/>
                      <a:pt x="1715" y="929"/>
                      <a:pt x="1715" y="881"/>
                    </a:cubicBezTo>
                    <a:cubicBezTo>
                      <a:pt x="1715" y="798"/>
                      <a:pt x="1703" y="703"/>
                      <a:pt x="1692" y="631"/>
                    </a:cubicBezTo>
                    <a:cubicBezTo>
                      <a:pt x="1596" y="274"/>
                      <a:pt x="1287" y="24"/>
                      <a:pt x="894" y="0"/>
                    </a:cubicBezTo>
                    <a:cubicBezTo>
                      <a:pt x="886" y="0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2" name="Google Shape;6352;p46"/>
              <p:cNvSpPr/>
              <p:nvPr/>
            </p:nvSpPr>
            <p:spPr>
              <a:xfrm>
                <a:off x="550650" y="34675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3" y="1"/>
                    </a:moveTo>
                    <a:cubicBezTo>
                      <a:pt x="216" y="1"/>
                      <a:pt x="36" y="187"/>
                      <a:pt x="12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425" y="835"/>
                      <a:pt x="432" y="835"/>
                      <a:pt x="440" y="835"/>
                    </a:cubicBezTo>
                    <a:cubicBezTo>
                      <a:pt x="667" y="835"/>
                      <a:pt x="846" y="661"/>
                      <a:pt x="846" y="430"/>
                    </a:cubicBezTo>
                    <a:cubicBezTo>
                      <a:pt x="870" y="216"/>
                      <a:pt x="667" y="13"/>
                      <a:pt x="453" y="1"/>
                    </a:cubicBezTo>
                    <a:cubicBezTo>
                      <a:pt x="446" y="1"/>
                      <a:pt x="440" y="1"/>
                      <a:pt x="4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3" name="Google Shape;6353;p46"/>
              <p:cNvSpPr/>
              <p:nvPr/>
            </p:nvSpPr>
            <p:spPr>
              <a:xfrm>
                <a:off x="965575" y="3455900"/>
                <a:ext cx="208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9" y="203"/>
                      <a:pt x="191" y="334"/>
                      <a:pt x="406" y="346"/>
                    </a:cubicBezTo>
                    <a:cubicBezTo>
                      <a:pt x="608" y="346"/>
                      <a:pt x="775" y="215"/>
                      <a:pt x="834" y="3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4" name="Google Shape;6354;p46"/>
              <p:cNvSpPr/>
              <p:nvPr/>
            </p:nvSpPr>
            <p:spPr>
              <a:xfrm>
                <a:off x="520875" y="4384275"/>
                <a:ext cx="247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954" extrusionOk="0">
                    <a:moveTo>
                      <a:pt x="491" y="1"/>
                    </a:moveTo>
                    <a:cubicBezTo>
                      <a:pt x="239" y="1"/>
                      <a:pt x="36" y="200"/>
                      <a:pt x="13" y="466"/>
                    </a:cubicBezTo>
                    <a:cubicBezTo>
                      <a:pt x="1" y="716"/>
                      <a:pt x="215" y="942"/>
                      <a:pt x="477" y="954"/>
                    </a:cubicBezTo>
                    <a:cubicBezTo>
                      <a:pt x="751" y="954"/>
                      <a:pt x="965" y="763"/>
                      <a:pt x="965" y="490"/>
                    </a:cubicBezTo>
                    <a:cubicBezTo>
                      <a:pt x="989" y="240"/>
                      <a:pt x="775" y="13"/>
                      <a:pt x="513" y="1"/>
                    </a:cubicBezTo>
                    <a:cubicBezTo>
                      <a:pt x="506" y="1"/>
                      <a:pt x="498" y="1"/>
                      <a:pt x="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5" name="Google Shape;6355;p46"/>
              <p:cNvSpPr/>
              <p:nvPr/>
            </p:nvSpPr>
            <p:spPr>
              <a:xfrm>
                <a:off x="797700" y="43090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50"/>
                    </a:cubicBezTo>
                    <a:cubicBezTo>
                      <a:pt x="1" y="381"/>
                      <a:pt x="108" y="500"/>
                      <a:pt x="239" y="500"/>
                    </a:cubicBezTo>
                    <a:cubicBezTo>
                      <a:pt x="370" y="500"/>
                      <a:pt x="477" y="393"/>
                      <a:pt x="489" y="262"/>
                    </a:cubicBezTo>
                    <a:cubicBezTo>
                      <a:pt x="489" y="131"/>
                      <a:pt x="394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6" name="Google Shape;6356;p46"/>
              <p:cNvSpPr/>
              <p:nvPr/>
            </p:nvSpPr>
            <p:spPr>
              <a:xfrm>
                <a:off x="1610000" y="453045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47" y="0"/>
                    </a:moveTo>
                    <a:cubicBezTo>
                      <a:pt x="310" y="0"/>
                      <a:pt x="24" y="281"/>
                      <a:pt x="13" y="631"/>
                    </a:cubicBezTo>
                    <a:cubicBezTo>
                      <a:pt x="1" y="989"/>
                      <a:pt x="287" y="1286"/>
                      <a:pt x="644" y="1298"/>
                    </a:cubicBezTo>
                    <a:lnTo>
                      <a:pt x="727" y="1298"/>
                    </a:lnTo>
                    <a:cubicBezTo>
                      <a:pt x="1037" y="1263"/>
                      <a:pt x="1299" y="1001"/>
                      <a:pt x="1299" y="667"/>
                    </a:cubicBezTo>
                    <a:cubicBezTo>
                      <a:pt x="1299" y="346"/>
                      <a:pt x="1072" y="72"/>
                      <a:pt x="763" y="24"/>
                    </a:cubicBezTo>
                    <a:cubicBezTo>
                      <a:pt x="727" y="24"/>
                      <a:pt x="703" y="0"/>
                      <a:pt x="668" y="0"/>
                    </a:cubicBezTo>
                    <a:cubicBezTo>
                      <a:pt x="661" y="0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7" name="Google Shape;6357;p46"/>
              <p:cNvSpPr/>
              <p:nvPr/>
            </p:nvSpPr>
            <p:spPr>
              <a:xfrm>
                <a:off x="1324550" y="4109825"/>
                <a:ext cx="2800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6" extrusionOk="0">
                    <a:moveTo>
                      <a:pt x="543" y="0"/>
                    </a:moveTo>
                    <a:cubicBezTo>
                      <a:pt x="264" y="0"/>
                      <a:pt x="35" y="230"/>
                      <a:pt x="13" y="514"/>
                    </a:cubicBezTo>
                    <a:cubicBezTo>
                      <a:pt x="1" y="812"/>
                      <a:pt x="239" y="1074"/>
                      <a:pt x="537" y="1085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7" y="0"/>
                      <a:pt x="5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8" name="Google Shape;6358;p46"/>
              <p:cNvSpPr/>
              <p:nvPr/>
            </p:nvSpPr>
            <p:spPr>
              <a:xfrm>
                <a:off x="1233475" y="3861325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1" y="107"/>
                      <a:pt x="1" y="298"/>
                    </a:cubicBezTo>
                    <a:cubicBezTo>
                      <a:pt x="1" y="453"/>
                      <a:pt x="120" y="607"/>
                      <a:pt x="298" y="607"/>
                    </a:cubicBezTo>
                    <a:cubicBezTo>
                      <a:pt x="465" y="607"/>
                      <a:pt x="596" y="476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9" name="Google Shape;6359;p46"/>
              <p:cNvSpPr/>
              <p:nvPr/>
            </p:nvSpPr>
            <p:spPr>
              <a:xfrm>
                <a:off x="1519225" y="3832450"/>
                <a:ext cx="170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91" extrusionOk="0">
                    <a:moveTo>
                      <a:pt x="358" y="0"/>
                    </a:moveTo>
                    <a:cubicBezTo>
                      <a:pt x="167" y="0"/>
                      <a:pt x="12" y="143"/>
                      <a:pt x="1" y="334"/>
                    </a:cubicBezTo>
                    <a:cubicBezTo>
                      <a:pt x="1" y="524"/>
                      <a:pt x="131" y="679"/>
                      <a:pt x="322" y="691"/>
                    </a:cubicBezTo>
                    <a:cubicBezTo>
                      <a:pt x="524" y="691"/>
                      <a:pt x="679" y="536"/>
                      <a:pt x="679" y="358"/>
                    </a:cubicBezTo>
                    <a:cubicBezTo>
                      <a:pt x="679" y="167"/>
                      <a:pt x="548" y="24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0" name="Google Shape;6360;p46"/>
              <p:cNvSpPr/>
              <p:nvPr/>
            </p:nvSpPr>
            <p:spPr>
              <a:xfrm>
                <a:off x="1498400" y="3594325"/>
                <a:ext cx="166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80" extrusionOk="0">
                    <a:moveTo>
                      <a:pt x="345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31" y="679"/>
                      <a:pt x="322" y="679"/>
                    </a:cubicBezTo>
                    <a:cubicBezTo>
                      <a:pt x="500" y="679"/>
                      <a:pt x="667" y="536"/>
                      <a:pt x="667" y="346"/>
                    </a:cubicBezTo>
                    <a:cubicBezTo>
                      <a:pt x="667" y="167"/>
                      <a:pt x="536" y="0"/>
                      <a:pt x="3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1" name="Google Shape;6361;p46"/>
              <p:cNvSpPr/>
              <p:nvPr/>
            </p:nvSpPr>
            <p:spPr>
              <a:xfrm>
                <a:off x="2580375" y="4349775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0"/>
                    </a:moveTo>
                    <a:lnTo>
                      <a:pt x="822" y="0"/>
                    </a:lnTo>
                    <a:cubicBezTo>
                      <a:pt x="822" y="0"/>
                      <a:pt x="0" y="2263"/>
                      <a:pt x="1453" y="4691"/>
                    </a:cubicBezTo>
                    <a:cubicBezTo>
                      <a:pt x="2917" y="7096"/>
                      <a:pt x="6108" y="8751"/>
                      <a:pt x="6108" y="8751"/>
                    </a:cubicBezTo>
                    <a:cubicBezTo>
                      <a:pt x="6108" y="8751"/>
                      <a:pt x="6132" y="5168"/>
                      <a:pt x="4668" y="2739"/>
                    </a:cubicBezTo>
                    <a:cubicBezTo>
                      <a:pt x="3215" y="310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2" name="Google Shape;6362;p46"/>
              <p:cNvSpPr/>
              <p:nvPr/>
            </p:nvSpPr>
            <p:spPr>
              <a:xfrm>
                <a:off x="2085375" y="399627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71" y="0"/>
                    </a:moveTo>
                    <a:cubicBezTo>
                      <a:pt x="5333" y="0"/>
                      <a:pt x="4448" y="86"/>
                      <a:pt x="3632" y="329"/>
                    </a:cubicBezTo>
                    <a:cubicBezTo>
                      <a:pt x="929" y="1127"/>
                      <a:pt x="0" y="3353"/>
                      <a:pt x="0" y="3353"/>
                    </a:cubicBezTo>
                    <a:cubicBezTo>
                      <a:pt x="0" y="3353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3"/>
                    </a:cubicBezTo>
                    <a:cubicBezTo>
                      <a:pt x="810" y="3984"/>
                      <a:pt x="893" y="4092"/>
                      <a:pt x="1036" y="4092"/>
                    </a:cubicBezTo>
                    <a:cubicBezTo>
                      <a:pt x="1131" y="4092"/>
                      <a:pt x="1227" y="4020"/>
                      <a:pt x="1250" y="3913"/>
                    </a:cubicBezTo>
                    <a:cubicBezTo>
                      <a:pt x="1724" y="4055"/>
                      <a:pt x="2320" y="4174"/>
                      <a:pt x="3002" y="4174"/>
                    </a:cubicBezTo>
                    <a:cubicBezTo>
                      <a:pt x="3521" y="4174"/>
                      <a:pt x="4089" y="4105"/>
                      <a:pt x="4691" y="3925"/>
                    </a:cubicBezTo>
                    <a:cubicBezTo>
                      <a:pt x="7406" y="3127"/>
                      <a:pt x="9811" y="460"/>
                      <a:pt x="9811" y="460"/>
                    </a:cubicBezTo>
                    <a:cubicBezTo>
                      <a:pt x="9811" y="460"/>
                      <a:pt x="8118" y="0"/>
                      <a:pt x="6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3" name="Google Shape;6363;p46"/>
              <p:cNvSpPr/>
              <p:nvPr/>
            </p:nvSpPr>
            <p:spPr>
              <a:xfrm>
                <a:off x="1791275" y="3767850"/>
                <a:ext cx="116725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4" extrusionOk="0">
                    <a:moveTo>
                      <a:pt x="1584" y="1"/>
                    </a:moveTo>
                    <a:cubicBezTo>
                      <a:pt x="1584" y="1"/>
                      <a:pt x="1" y="1810"/>
                      <a:pt x="477" y="4596"/>
                    </a:cubicBezTo>
                    <a:cubicBezTo>
                      <a:pt x="965" y="7383"/>
                      <a:pt x="3335" y="10073"/>
                      <a:pt x="3335" y="10073"/>
                    </a:cubicBezTo>
                    <a:cubicBezTo>
                      <a:pt x="3335" y="10073"/>
                      <a:pt x="4668" y="6740"/>
                      <a:pt x="4180" y="3954"/>
                    </a:cubicBezTo>
                    <a:cubicBezTo>
                      <a:pt x="3704" y="1168"/>
                      <a:pt x="1584" y="1"/>
                      <a:pt x="15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4" name="Google Shape;6364;p46"/>
              <p:cNvSpPr/>
              <p:nvPr/>
            </p:nvSpPr>
            <p:spPr>
              <a:xfrm>
                <a:off x="2642575" y="3855400"/>
                <a:ext cx="241425" cy="1087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50" extrusionOk="0">
                    <a:moveTo>
                      <a:pt x="6287" y="511"/>
                    </a:moveTo>
                    <a:cubicBezTo>
                      <a:pt x="6466" y="511"/>
                      <a:pt x="6609" y="666"/>
                      <a:pt x="6585" y="844"/>
                    </a:cubicBezTo>
                    <a:cubicBezTo>
                      <a:pt x="6585" y="1016"/>
                      <a:pt x="6454" y="1143"/>
                      <a:pt x="6286" y="1143"/>
                    </a:cubicBezTo>
                    <a:cubicBezTo>
                      <a:pt x="6278" y="1143"/>
                      <a:pt x="6271" y="1143"/>
                      <a:pt x="6263" y="1142"/>
                    </a:cubicBezTo>
                    <a:cubicBezTo>
                      <a:pt x="6085" y="1142"/>
                      <a:pt x="5954" y="987"/>
                      <a:pt x="5966" y="809"/>
                    </a:cubicBezTo>
                    <a:cubicBezTo>
                      <a:pt x="5966" y="654"/>
                      <a:pt x="6109" y="511"/>
                      <a:pt x="6287" y="511"/>
                    </a:cubicBezTo>
                    <a:close/>
                    <a:moveTo>
                      <a:pt x="6721" y="1855"/>
                    </a:moveTo>
                    <a:cubicBezTo>
                      <a:pt x="6727" y="1855"/>
                      <a:pt x="6733" y="1855"/>
                      <a:pt x="6740" y="1856"/>
                    </a:cubicBezTo>
                    <a:cubicBezTo>
                      <a:pt x="6811" y="1856"/>
                      <a:pt x="6871" y="1916"/>
                      <a:pt x="6859" y="1987"/>
                    </a:cubicBezTo>
                    <a:cubicBezTo>
                      <a:pt x="6859" y="2053"/>
                      <a:pt x="6809" y="2108"/>
                      <a:pt x="6746" y="2108"/>
                    </a:cubicBezTo>
                    <a:cubicBezTo>
                      <a:pt x="6740" y="2108"/>
                      <a:pt x="6734" y="2108"/>
                      <a:pt x="6728" y="2107"/>
                    </a:cubicBezTo>
                    <a:cubicBezTo>
                      <a:pt x="6644" y="2107"/>
                      <a:pt x="6585" y="2047"/>
                      <a:pt x="6609" y="1976"/>
                    </a:cubicBezTo>
                    <a:cubicBezTo>
                      <a:pt x="6609" y="1910"/>
                      <a:pt x="6658" y="1855"/>
                      <a:pt x="6721" y="1855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1" y="90"/>
                      <a:pt x="4942" y="332"/>
                    </a:cubicBezTo>
                    <a:cubicBezTo>
                      <a:pt x="2275" y="1273"/>
                      <a:pt x="1" y="4047"/>
                      <a:pt x="1" y="4047"/>
                    </a:cubicBezTo>
                    <a:cubicBezTo>
                      <a:pt x="1" y="4047"/>
                      <a:pt x="1373" y="4350"/>
                      <a:pt x="3050" y="4350"/>
                    </a:cubicBezTo>
                    <a:cubicBezTo>
                      <a:pt x="4056" y="4350"/>
                      <a:pt x="5172" y="4241"/>
                      <a:pt x="6168" y="3892"/>
                    </a:cubicBezTo>
                    <a:cubicBezTo>
                      <a:pt x="8835" y="2964"/>
                      <a:pt x="9657" y="690"/>
                      <a:pt x="9657" y="690"/>
                    </a:cubicBezTo>
                    <a:cubicBezTo>
                      <a:pt x="9657" y="690"/>
                      <a:pt x="8556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5" name="Google Shape;6365;p46"/>
              <p:cNvSpPr/>
              <p:nvPr/>
            </p:nvSpPr>
            <p:spPr>
              <a:xfrm>
                <a:off x="2406550" y="3469300"/>
                <a:ext cx="13902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93" extrusionOk="0">
                    <a:moveTo>
                      <a:pt x="48" y="1"/>
                    </a:moveTo>
                    <a:cubicBezTo>
                      <a:pt x="48" y="1"/>
                      <a:pt x="0" y="560"/>
                      <a:pt x="0" y="1370"/>
                    </a:cubicBezTo>
                    <a:cubicBezTo>
                      <a:pt x="12" y="2656"/>
                      <a:pt x="179" y="4573"/>
                      <a:pt x="941" y="6109"/>
                    </a:cubicBezTo>
                    <a:cubicBezTo>
                      <a:pt x="2191" y="8657"/>
                      <a:pt x="4536" y="9192"/>
                      <a:pt x="4536" y="9192"/>
                    </a:cubicBezTo>
                    <a:cubicBezTo>
                      <a:pt x="4536" y="9192"/>
                      <a:pt x="5560" y="7002"/>
                      <a:pt x="4310" y="4466"/>
                    </a:cubicBezTo>
                    <a:cubicBezTo>
                      <a:pt x="3739" y="3275"/>
                      <a:pt x="2750" y="2227"/>
                      <a:pt x="1893" y="1453"/>
                    </a:cubicBezTo>
                    <a:cubicBezTo>
                      <a:pt x="905" y="560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6" name="Google Shape;6366;p46"/>
              <p:cNvSpPr/>
              <p:nvPr/>
            </p:nvSpPr>
            <p:spPr>
              <a:xfrm>
                <a:off x="1922250" y="4346800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8" y="2429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2"/>
                      <a:pt x="4370" y="6180"/>
                    </a:cubicBezTo>
                    <a:cubicBezTo>
                      <a:pt x="5144" y="3465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7" name="Google Shape;6367;p46"/>
              <p:cNvSpPr/>
              <p:nvPr/>
            </p:nvSpPr>
            <p:spPr>
              <a:xfrm>
                <a:off x="2680675" y="4257200"/>
                <a:ext cx="235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18" extrusionOk="0">
                    <a:moveTo>
                      <a:pt x="513" y="1"/>
                    </a:moveTo>
                    <a:cubicBezTo>
                      <a:pt x="346" y="1"/>
                      <a:pt x="203" y="84"/>
                      <a:pt x="108" y="215"/>
                    </a:cubicBezTo>
                    <a:cubicBezTo>
                      <a:pt x="48" y="298"/>
                      <a:pt x="25" y="370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473" y="918"/>
                      <a:pt x="480" y="918"/>
                      <a:pt x="487" y="918"/>
                    </a:cubicBezTo>
                    <a:cubicBezTo>
                      <a:pt x="715" y="918"/>
                      <a:pt x="895" y="743"/>
                      <a:pt x="929" y="512"/>
                    </a:cubicBezTo>
                    <a:cubicBezTo>
                      <a:pt x="929" y="501"/>
                      <a:pt x="941" y="489"/>
                      <a:pt x="941" y="477"/>
                    </a:cubicBezTo>
                    <a:cubicBezTo>
                      <a:pt x="941" y="393"/>
                      <a:pt x="929" y="334"/>
                      <a:pt x="917" y="274"/>
                    </a:cubicBezTo>
                    <a:cubicBezTo>
                      <a:pt x="834" y="120"/>
                      <a:pt x="691" y="1"/>
                      <a:pt x="5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8" name="Google Shape;6368;p46"/>
              <p:cNvSpPr/>
              <p:nvPr/>
            </p:nvSpPr>
            <p:spPr>
              <a:xfrm>
                <a:off x="2320225" y="3884525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8" y="1"/>
                    </a:moveTo>
                    <a:cubicBezTo>
                      <a:pt x="262" y="1"/>
                      <a:pt x="12" y="234"/>
                      <a:pt x="12" y="513"/>
                    </a:cubicBezTo>
                    <a:cubicBezTo>
                      <a:pt x="0" y="799"/>
                      <a:pt x="226" y="1037"/>
                      <a:pt x="524" y="1049"/>
                    </a:cubicBezTo>
                    <a:cubicBezTo>
                      <a:pt x="531" y="1049"/>
                      <a:pt x="538" y="1049"/>
                      <a:pt x="545" y="1049"/>
                    </a:cubicBezTo>
                    <a:cubicBezTo>
                      <a:pt x="822" y="1049"/>
                      <a:pt x="1060" y="816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5" y="1"/>
                      <a:pt x="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9" name="Google Shape;6369;p46"/>
              <p:cNvSpPr/>
              <p:nvPr/>
            </p:nvSpPr>
            <p:spPr>
              <a:xfrm>
                <a:off x="2704200" y="3732725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0"/>
                    </a:moveTo>
                    <a:cubicBezTo>
                      <a:pt x="381" y="0"/>
                      <a:pt x="36" y="330"/>
                      <a:pt x="12" y="751"/>
                    </a:cubicBezTo>
                    <a:cubicBezTo>
                      <a:pt x="0" y="1179"/>
                      <a:pt x="334" y="1537"/>
                      <a:pt x="762" y="1549"/>
                    </a:cubicBezTo>
                    <a:cubicBezTo>
                      <a:pt x="777" y="1549"/>
                      <a:pt x="791" y="1550"/>
                      <a:pt x="805" y="1550"/>
                    </a:cubicBezTo>
                    <a:cubicBezTo>
                      <a:pt x="1215" y="1550"/>
                      <a:pt x="1548" y="1225"/>
                      <a:pt x="1560" y="810"/>
                    </a:cubicBezTo>
                    <a:cubicBezTo>
                      <a:pt x="1584" y="382"/>
                      <a:pt x="1250" y="25"/>
                      <a:pt x="822" y="1"/>
                    </a:cubicBezTo>
                    <a:cubicBezTo>
                      <a:pt x="814" y="1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0" name="Google Shape;6370;p46"/>
              <p:cNvSpPr/>
              <p:nvPr/>
            </p:nvSpPr>
            <p:spPr>
              <a:xfrm>
                <a:off x="2376475" y="3956275"/>
                <a:ext cx="426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704" extrusionOk="0">
                    <a:moveTo>
                      <a:pt x="872" y="0"/>
                    </a:moveTo>
                    <a:cubicBezTo>
                      <a:pt x="417" y="0"/>
                      <a:pt x="24" y="376"/>
                      <a:pt x="12" y="822"/>
                    </a:cubicBezTo>
                    <a:cubicBezTo>
                      <a:pt x="1" y="1298"/>
                      <a:pt x="370" y="1691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4" y="1703"/>
                      <a:pt x="1609" y="1410"/>
                      <a:pt x="1691" y="1036"/>
                    </a:cubicBezTo>
                    <a:cubicBezTo>
                      <a:pt x="1703" y="989"/>
                      <a:pt x="1703" y="929"/>
                      <a:pt x="1703" y="881"/>
                    </a:cubicBezTo>
                    <a:cubicBezTo>
                      <a:pt x="1703" y="798"/>
                      <a:pt x="1691" y="703"/>
                      <a:pt x="1679" y="631"/>
                    </a:cubicBezTo>
                    <a:cubicBezTo>
                      <a:pt x="1584" y="274"/>
                      <a:pt x="1274" y="24"/>
                      <a:pt x="893" y="0"/>
                    </a:cubicBezTo>
                    <a:cubicBezTo>
                      <a:pt x="886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1" name="Google Shape;6371;p46"/>
              <p:cNvSpPr/>
              <p:nvPr/>
            </p:nvSpPr>
            <p:spPr>
              <a:xfrm>
                <a:off x="2193425" y="3521950"/>
                <a:ext cx="214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7" extrusionOk="0">
                    <a:moveTo>
                      <a:pt x="406" y="0"/>
                    </a:moveTo>
                    <a:cubicBezTo>
                      <a:pt x="205" y="0"/>
                      <a:pt x="23" y="192"/>
                      <a:pt x="12" y="395"/>
                    </a:cubicBezTo>
                    <a:cubicBezTo>
                      <a:pt x="0" y="621"/>
                      <a:pt x="191" y="812"/>
                      <a:pt x="417" y="836"/>
                    </a:cubicBezTo>
                    <a:cubicBezTo>
                      <a:pt x="424" y="836"/>
                      <a:pt x="431" y="836"/>
                      <a:pt x="438" y="836"/>
                    </a:cubicBezTo>
                    <a:cubicBezTo>
                      <a:pt x="666" y="836"/>
                      <a:pt x="846" y="650"/>
                      <a:pt x="846" y="431"/>
                    </a:cubicBezTo>
                    <a:cubicBezTo>
                      <a:pt x="857" y="205"/>
                      <a:pt x="667" y="14"/>
                      <a:pt x="441" y="2"/>
                    </a:cubicBezTo>
                    <a:cubicBezTo>
                      <a:pt x="429" y="1"/>
                      <a:pt x="418" y="0"/>
                      <a:pt x="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2" name="Google Shape;6372;p46"/>
              <p:cNvSpPr/>
              <p:nvPr/>
            </p:nvSpPr>
            <p:spPr>
              <a:xfrm>
                <a:off x="2608350" y="3510075"/>
                <a:ext cx="2085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35" extrusionOk="0">
                    <a:moveTo>
                      <a:pt x="0" y="1"/>
                    </a:moveTo>
                    <a:cubicBezTo>
                      <a:pt x="36" y="191"/>
                      <a:pt x="191" y="334"/>
                      <a:pt x="393" y="334"/>
                    </a:cubicBezTo>
                    <a:cubicBezTo>
                      <a:pt x="608" y="334"/>
                      <a:pt x="774" y="203"/>
                      <a:pt x="834" y="2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3" name="Google Shape;6373;p46"/>
              <p:cNvSpPr/>
              <p:nvPr/>
            </p:nvSpPr>
            <p:spPr>
              <a:xfrm>
                <a:off x="2142825" y="3728275"/>
                <a:ext cx="101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05" extrusionOk="0">
                    <a:moveTo>
                      <a:pt x="203" y="0"/>
                    </a:moveTo>
                    <a:cubicBezTo>
                      <a:pt x="107" y="0"/>
                      <a:pt x="12" y="84"/>
                      <a:pt x="0" y="203"/>
                    </a:cubicBezTo>
                    <a:cubicBezTo>
                      <a:pt x="0" y="322"/>
                      <a:pt x="83" y="405"/>
                      <a:pt x="191" y="405"/>
                    </a:cubicBezTo>
                    <a:cubicBezTo>
                      <a:pt x="298" y="405"/>
                      <a:pt x="381" y="334"/>
                      <a:pt x="405" y="214"/>
                    </a:cubicBezTo>
                    <a:cubicBezTo>
                      <a:pt x="405" y="107"/>
                      <a:pt x="322" y="24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4" name="Google Shape;6374;p46"/>
              <p:cNvSpPr/>
              <p:nvPr/>
            </p:nvSpPr>
            <p:spPr>
              <a:xfrm>
                <a:off x="2076450" y="3832450"/>
                <a:ext cx="187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51" extrusionOk="0">
                    <a:moveTo>
                      <a:pt x="393" y="0"/>
                    </a:moveTo>
                    <a:cubicBezTo>
                      <a:pt x="179" y="0"/>
                      <a:pt x="24" y="155"/>
                      <a:pt x="0" y="358"/>
                    </a:cubicBezTo>
                    <a:cubicBezTo>
                      <a:pt x="0" y="572"/>
                      <a:pt x="155" y="739"/>
                      <a:pt x="357" y="750"/>
                    </a:cubicBezTo>
                    <a:cubicBezTo>
                      <a:pt x="572" y="750"/>
                      <a:pt x="738" y="596"/>
                      <a:pt x="750" y="393"/>
                    </a:cubicBezTo>
                    <a:cubicBezTo>
                      <a:pt x="750" y="179"/>
                      <a:pt x="595" y="24"/>
                      <a:pt x="3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5" name="Google Shape;6375;p46"/>
              <p:cNvSpPr/>
              <p:nvPr/>
            </p:nvSpPr>
            <p:spPr>
              <a:xfrm>
                <a:off x="1902300" y="3998525"/>
                <a:ext cx="232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4" extrusionOk="0">
                    <a:moveTo>
                      <a:pt x="456" y="1"/>
                    </a:moveTo>
                    <a:cubicBezTo>
                      <a:pt x="216" y="1"/>
                      <a:pt x="25" y="198"/>
                      <a:pt x="25" y="430"/>
                    </a:cubicBezTo>
                    <a:cubicBezTo>
                      <a:pt x="1" y="680"/>
                      <a:pt x="203" y="894"/>
                      <a:pt x="453" y="894"/>
                    </a:cubicBezTo>
                    <a:cubicBezTo>
                      <a:pt x="703" y="894"/>
                      <a:pt x="918" y="703"/>
                      <a:pt x="918" y="465"/>
                    </a:cubicBezTo>
                    <a:cubicBezTo>
                      <a:pt x="930" y="203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6" name="Google Shape;6376;p46"/>
              <p:cNvSpPr/>
              <p:nvPr/>
            </p:nvSpPr>
            <p:spPr>
              <a:xfrm>
                <a:off x="1944875" y="394615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2"/>
                    </a:cubicBezTo>
                    <a:cubicBezTo>
                      <a:pt x="310" y="72"/>
                      <a:pt x="24" y="382"/>
                      <a:pt x="12" y="751"/>
                    </a:cubicBezTo>
                    <a:cubicBezTo>
                      <a:pt x="0" y="1096"/>
                      <a:pt x="215" y="1394"/>
                      <a:pt x="512" y="1513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16" y="1572"/>
                      <a:pt x="1572" y="1243"/>
                      <a:pt x="1596" y="810"/>
                    </a:cubicBezTo>
                    <a:cubicBezTo>
                      <a:pt x="1608" y="382"/>
                      <a:pt x="1263" y="12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7" name="Google Shape;6377;p46"/>
              <p:cNvSpPr/>
              <p:nvPr/>
            </p:nvSpPr>
            <p:spPr>
              <a:xfrm>
                <a:off x="2163950" y="44387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0"/>
                    </a:moveTo>
                    <a:cubicBezTo>
                      <a:pt x="239" y="0"/>
                      <a:pt x="12" y="191"/>
                      <a:pt x="12" y="453"/>
                    </a:cubicBezTo>
                    <a:cubicBezTo>
                      <a:pt x="0" y="715"/>
                      <a:pt x="215" y="929"/>
                      <a:pt x="477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43"/>
                      <a:pt x="965" y="488"/>
                    </a:cubicBezTo>
                    <a:cubicBezTo>
                      <a:pt x="989" y="227"/>
                      <a:pt x="774" y="12"/>
                      <a:pt x="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8" name="Google Shape;6378;p46"/>
              <p:cNvSpPr/>
              <p:nvPr/>
            </p:nvSpPr>
            <p:spPr>
              <a:xfrm>
                <a:off x="2440475" y="436347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0" y="0"/>
                    </a:moveTo>
                    <a:cubicBezTo>
                      <a:pt x="119" y="0"/>
                      <a:pt x="0" y="107"/>
                      <a:pt x="0" y="238"/>
                    </a:cubicBezTo>
                    <a:cubicBezTo>
                      <a:pt x="0" y="369"/>
                      <a:pt x="108" y="476"/>
                      <a:pt x="238" y="488"/>
                    </a:cubicBezTo>
                    <a:cubicBezTo>
                      <a:pt x="369" y="488"/>
                      <a:pt x="489" y="393"/>
                      <a:pt x="489" y="250"/>
                    </a:cubicBezTo>
                    <a:cubicBezTo>
                      <a:pt x="489" y="119"/>
                      <a:pt x="381" y="0"/>
                      <a:pt x="2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9" name="Google Shape;6379;p46"/>
              <p:cNvSpPr/>
              <p:nvPr/>
            </p:nvSpPr>
            <p:spPr>
              <a:xfrm>
                <a:off x="3252775" y="45843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67" y="0"/>
                    </a:moveTo>
                    <a:cubicBezTo>
                      <a:pt x="322" y="12"/>
                      <a:pt x="24" y="274"/>
                      <a:pt x="12" y="631"/>
                    </a:cubicBezTo>
                    <a:cubicBezTo>
                      <a:pt x="1" y="989"/>
                      <a:pt x="274" y="1286"/>
                      <a:pt x="632" y="1298"/>
                    </a:cubicBezTo>
                    <a:lnTo>
                      <a:pt x="727" y="1298"/>
                    </a:lnTo>
                    <a:cubicBezTo>
                      <a:pt x="1036" y="1274"/>
                      <a:pt x="1286" y="1001"/>
                      <a:pt x="1286" y="679"/>
                    </a:cubicBezTo>
                    <a:cubicBezTo>
                      <a:pt x="1310" y="346"/>
                      <a:pt x="1072" y="84"/>
                      <a:pt x="751" y="24"/>
                    </a:cubicBezTo>
                    <a:cubicBezTo>
                      <a:pt x="727" y="24"/>
                      <a:pt x="691" y="0"/>
                      <a:pt x="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0" name="Google Shape;6380;p46"/>
              <p:cNvSpPr/>
              <p:nvPr/>
            </p:nvSpPr>
            <p:spPr>
              <a:xfrm>
                <a:off x="2967325" y="4164025"/>
                <a:ext cx="2800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5" extrusionOk="0">
                    <a:moveTo>
                      <a:pt x="562" y="0"/>
                    </a:moveTo>
                    <a:cubicBezTo>
                      <a:pt x="274" y="0"/>
                      <a:pt x="24" y="234"/>
                      <a:pt x="12" y="525"/>
                    </a:cubicBezTo>
                    <a:cubicBezTo>
                      <a:pt x="0" y="822"/>
                      <a:pt x="239" y="1072"/>
                      <a:pt x="536" y="1084"/>
                    </a:cubicBezTo>
                    <a:cubicBezTo>
                      <a:pt x="834" y="1084"/>
                      <a:pt x="1084" y="846"/>
                      <a:pt x="1096" y="549"/>
                    </a:cubicBezTo>
                    <a:cubicBezTo>
                      <a:pt x="1120" y="251"/>
                      <a:pt x="881" y="1"/>
                      <a:pt x="584" y="1"/>
                    </a:cubicBezTo>
                    <a:cubicBezTo>
                      <a:pt x="577" y="1"/>
                      <a:pt x="570" y="0"/>
                      <a:pt x="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1" name="Google Shape;6381;p46"/>
              <p:cNvSpPr/>
              <p:nvPr/>
            </p:nvSpPr>
            <p:spPr>
              <a:xfrm>
                <a:off x="2876250" y="39152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0" y="131"/>
                      <a:pt x="0" y="298"/>
                    </a:cubicBezTo>
                    <a:cubicBezTo>
                      <a:pt x="0" y="465"/>
                      <a:pt x="119" y="607"/>
                      <a:pt x="298" y="607"/>
                    </a:cubicBezTo>
                    <a:cubicBezTo>
                      <a:pt x="453" y="607"/>
                      <a:pt x="607" y="488"/>
                      <a:pt x="607" y="310"/>
                    </a:cubicBezTo>
                    <a:cubicBezTo>
                      <a:pt x="607" y="143"/>
                      <a:pt x="488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2" name="Google Shape;6382;p46"/>
              <p:cNvSpPr/>
              <p:nvPr/>
            </p:nvSpPr>
            <p:spPr>
              <a:xfrm>
                <a:off x="3162000" y="3886625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0"/>
                    </a:moveTo>
                    <a:cubicBezTo>
                      <a:pt x="155" y="0"/>
                      <a:pt x="12" y="131"/>
                      <a:pt x="0" y="322"/>
                    </a:cubicBezTo>
                    <a:cubicBezTo>
                      <a:pt x="0" y="512"/>
                      <a:pt x="131" y="667"/>
                      <a:pt x="322" y="679"/>
                    </a:cubicBezTo>
                    <a:cubicBezTo>
                      <a:pt x="329" y="679"/>
                      <a:pt x="336" y="680"/>
                      <a:pt x="344" y="680"/>
                    </a:cubicBezTo>
                    <a:cubicBezTo>
                      <a:pt x="525" y="680"/>
                      <a:pt x="679" y="541"/>
                      <a:pt x="679" y="357"/>
                    </a:cubicBezTo>
                    <a:cubicBezTo>
                      <a:pt x="679" y="155"/>
                      <a:pt x="548" y="12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3" name="Google Shape;6383;p46"/>
              <p:cNvSpPr/>
              <p:nvPr/>
            </p:nvSpPr>
            <p:spPr>
              <a:xfrm>
                <a:off x="3141150" y="364880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34" y="0"/>
                    </a:moveTo>
                    <a:cubicBezTo>
                      <a:pt x="155" y="0"/>
                      <a:pt x="1" y="131"/>
                      <a:pt x="1" y="322"/>
                    </a:cubicBezTo>
                    <a:cubicBezTo>
                      <a:pt x="1" y="500"/>
                      <a:pt x="132" y="667"/>
                      <a:pt x="322" y="667"/>
                    </a:cubicBezTo>
                    <a:cubicBezTo>
                      <a:pt x="501" y="667"/>
                      <a:pt x="667" y="524"/>
                      <a:pt x="667" y="345"/>
                    </a:cubicBezTo>
                    <a:cubicBezTo>
                      <a:pt x="667" y="167"/>
                      <a:pt x="536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4" name="Google Shape;6384;p46"/>
              <p:cNvSpPr/>
              <p:nvPr/>
            </p:nvSpPr>
            <p:spPr>
              <a:xfrm>
                <a:off x="3191750" y="42902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15"/>
                      <a:pt x="417" y="4013"/>
                    </a:cubicBezTo>
                    <a:cubicBezTo>
                      <a:pt x="1" y="6810"/>
                      <a:pt x="1406" y="10120"/>
                      <a:pt x="1406" y="10120"/>
                    </a:cubicBezTo>
                    <a:cubicBezTo>
                      <a:pt x="1406" y="10120"/>
                      <a:pt x="2239" y="9120"/>
                      <a:pt x="3001" y="7727"/>
                    </a:cubicBezTo>
                    <a:cubicBezTo>
                      <a:pt x="2858" y="7632"/>
                      <a:pt x="2751" y="7453"/>
                      <a:pt x="2751" y="7263"/>
                    </a:cubicBezTo>
                    <a:cubicBezTo>
                      <a:pt x="2763" y="6984"/>
                      <a:pt x="2990" y="6751"/>
                      <a:pt x="3266" y="6751"/>
                    </a:cubicBezTo>
                    <a:cubicBezTo>
                      <a:pt x="3273" y="6751"/>
                      <a:pt x="3280" y="6751"/>
                      <a:pt x="3287" y="6751"/>
                    </a:cubicBezTo>
                    <a:cubicBezTo>
                      <a:pt x="3311" y="6751"/>
                      <a:pt x="3358" y="6775"/>
                      <a:pt x="3394" y="6787"/>
                    </a:cubicBezTo>
                    <a:lnTo>
                      <a:pt x="3454" y="6787"/>
                    </a:lnTo>
                    <a:cubicBezTo>
                      <a:pt x="3763" y="6084"/>
                      <a:pt x="4013" y="5322"/>
                      <a:pt x="4132" y="4572"/>
                    </a:cubicBezTo>
                    <a:cubicBezTo>
                      <a:pt x="4358" y="3048"/>
                      <a:pt x="3989" y="1846"/>
                      <a:pt x="3585" y="1036"/>
                    </a:cubicBezTo>
                    <a:cubicBezTo>
                      <a:pt x="3251" y="369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5" name="Google Shape;6385;p46"/>
              <p:cNvSpPr/>
              <p:nvPr/>
            </p:nvSpPr>
            <p:spPr>
              <a:xfrm>
                <a:off x="4223125" y="4403950"/>
                <a:ext cx="1530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8752" extrusionOk="0">
                    <a:moveTo>
                      <a:pt x="811" y="0"/>
                    </a:moveTo>
                    <a:cubicBezTo>
                      <a:pt x="810" y="0"/>
                      <a:pt x="1" y="2263"/>
                      <a:pt x="1453" y="4691"/>
                    </a:cubicBezTo>
                    <a:cubicBezTo>
                      <a:pt x="2906" y="7108"/>
                      <a:pt x="6109" y="8751"/>
                      <a:pt x="6109" y="8751"/>
                    </a:cubicBezTo>
                    <a:cubicBezTo>
                      <a:pt x="6109" y="8751"/>
                      <a:pt x="6121" y="5168"/>
                      <a:pt x="4668" y="2739"/>
                    </a:cubicBezTo>
                    <a:cubicBezTo>
                      <a:pt x="3204" y="322"/>
                      <a:pt x="811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6" name="Google Shape;6386;p46"/>
              <p:cNvSpPr/>
              <p:nvPr/>
            </p:nvSpPr>
            <p:spPr>
              <a:xfrm>
                <a:off x="3727825" y="4050275"/>
                <a:ext cx="245300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80" extrusionOk="0">
                    <a:moveTo>
                      <a:pt x="6163" y="1"/>
                    </a:moveTo>
                    <a:cubicBezTo>
                      <a:pt x="5326" y="1"/>
                      <a:pt x="4444" y="84"/>
                      <a:pt x="3632" y="324"/>
                    </a:cubicBezTo>
                    <a:cubicBezTo>
                      <a:pt x="918" y="1134"/>
                      <a:pt x="1" y="3348"/>
                      <a:pt x="1" y="3348"/>
                    </a:cubicBezTo>
                    <a:cubicBezTo>
                      <a:pt x="1" y="3348"/>
                      <a:pt x="299" y="3551"/>
                      <a:pt x="822" y="3765"/>
                    </a:cubicBezTo>
                    <a:cubicBezTo>
                      <a:pt x="799" y="3789"/>
                      <a:pt x="799" y="3825"/>
                      <a:pt x="799" y="3848"/>
                    </a:cubicBezTo>
                    <a:cubicBezTo>
                      <a:pt x="799" y="3991"/>
                      <a:pt x="894" y="4087"/>
                      <a:pt x="1025" y="4087"/>
                    </a:cubicBezTo>
                    <a:cubicBezTo>
                      <a:pt x="1132" y="4087"/>
                      <a:pt x="1215" y="4015"/>
                      <a:pt x="1251" y="3908"/>
                    </a:cubicBezTo>
                    <a:cubicBezTo>
                      <a:pt x="1727" y="4057"/>
                      <a:pt x="2323" y="4180"/>
                      <a:pt x="3008" y="4180"/>
                    </a:cubicBezTo>
                    <a:cubicBezTo>
                      <a:pt x="3523" y="4180"/>
                      <a:pt x="4089" y="4111"/>
                      <a:pt x="4692" y="3932"/>
                    </a:cubicBezTo>
                    <a:cubicBezTo>
                      <a:pt x="7395" y="3122"/>
                      <a:pt x="9812" y="455"/>
                      <a:pt x="9812" y="455"/>
                    </a:cubicBezTo>
                    <a:cubicBezTo>
                      <a:pt x="9812" y="455"/>
                      <a:pt x="8110" y="1"/>
                      <a:pt x="61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7" name="Google Shape;6387;p46"/>
              <p:cNvSpPr/>
              <p:nvPr/>
            </p:nvSpPr>
            <p:spPr>
              <a:xfrm>
                <a:off x="3433750" y="3822025"/>
                <a:ext cx="117000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6" extrusionOk="0">
                    <a:moveTo>
                      <a:pt x="1596" y="1"/>
                    </a:moveTo>
                    <a:cubicBezTo>
                      <a:pt x="1596" y="1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8" name="Google Shape;6388;p46"/>
              <p:cNvSpPr/>
              <p:nvPr/>
            </p:nvSpPr>
            <p:spPr>
              <a:xfrm>
                <a:off x="4284750" y="390975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88" y="515"/>
                    </a:moveTo>
                    <a:cubicBezTo>
                      <a:pt x="6296" y="515"/>
                      <a:pt x="6303" y="515"/>
                      <a:pt x="6311" y="516"/>
                    </a:cubicBezTo>
                    <a:cubicBezTo>
                      <a:pt x="6489" y="516"/>
                      <a:pt x="6620" y="659"/>
                      <a:pt x="6608" y="837"/>
                    </a:cubicBezTo>
                    <a:cubicBezTo>
                      <a:pt x="6608" y="1003"/>
                      <a:pt x="6486" y="1138"/>
                      <a:pt x="6326" y="1138"/>
                    </a:cubicBezTo>
                    <a:cubicBezTo>
                      <a:pt x="6313" y="1138"/>
                      <a:pt x="6300" y="1137"/>
                      <a:pt x="6287" y="1135"/>
                    </a:cubicBezTo>
                    <a:cubicBezTo>
                      <a:pt x="6096" y="1123"/>
                      <a:pt x="5966" y="980"/>
                      <a:pt x="5989" y="814"/>
                    </a:cubicBezTo>
                    <a:cubicBezTo>
                      <a:pt x="5989" y="643"/>
                      <a:pt x="6120" y="515"/>
                      <a:pt x="6288" y="515"/>
                    </a:cubicBezTo>
                    <a:close/>
                    <a:moveTo>
                      <a:pt x="6742" y="1848"/>
                    </a:moveTo>
                    <a:cubicBezTo>
                      <a:pt x="6749" y="1848"/>
                      <a:pt x="6756" y="1848"/>
                      <a:pt x="6763" y="1849"/>
                    </a:cubicBezTo>
                    <a:cubicBezTo>
                      <a:pt x="6835" y="1849"/>
                      <a:pt x="6894" y="1909"/>
                      <a:pt x="6882" y="1992"/>
                    </a:cubicBezTo>
                    <a:cubicBezTo>
                      <a:pt x="6882" y="2058"/>
                      <a:pt x="6823" y="2113"/>
                      <a:pt x="6758" y="2113"/>
                    </a:cubicBezTo>
                    <a:cubicBezTo>
                      <a:pt x="6752" y="2113"/>
                      <a:pt x="6746" y="2112"/>
                      <a:pt x="6739" y="2111"/>
                    </a:cubicBezTo>
                    <a:cubicBezTo>
                      <a:pt x="6668" y="2111"/>
                      <a:pt x="6620" y="2052"/>
                      <a:pt x="6620" y="1968"/>
                    </a:cubicBezTo>
                    <a:cubicBezTo>
                      <a:pt x="6620" y="1903"/>
                      <a:pt x="6670" y="1848"/>
                      <a:pt x="6742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2" y="91"/>
                      <a:pt x="4942" y="337"/>
                    </a:cubicBezTo>
                    <a:cubicBezTo>
                      <a:pt x="2275" y="1254"/>
                      <a:pt x="0" y="4040"/>
                      <a:pt x="0" y="4040"/>
                    </a:cubicBezTo>
                    <a:cubicBezTo>
                      <a:pt x="0" y="4040"/>
                      <a:pt x="1386" y="4345"/>
                      <a:pt x="3077" y="4345"/>
                    </a:cubicBezTo>
                    <a:cubicBezTo>
                      <a:pt x="4079" y="4345"/>
                      <a:pt x="5188" y="4238"/>
                      <a:pt x="6180" y="3897"/>
                    </a:cubicBezTo>
                    <a:cubicBezTo>
                      <a:pt x="8859" y="2957"/>
                      <a:pt x="9656" y="695"/>
                      <a:pt x="9656" y="695"/>
                    </a:cubicBezTo>
                    <a:cubicBezTo>
                      <a:pt x="9656" y="695"/>
                      <a:pt x="8557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9" name="Google Shape;6389;p46"/>
              <p:cNvSpPr/>
              <p:nvPr/>
            </p:nvSpPr>
            <p:spPr>
              <a:xfrm>
                <a:off x="4049300" y="352347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1" y="548"/>
                      <a:pt x="1" y="1370"/>
                    </a:cubicBezTo>
                    <a:cubicBezTo>
                      <a:pt x="13" y="2644"/>
                      <a:pt x="179" y="4561"/>
                      <a:pt x="929" y="6097"/>
                    </a:cubicBezTo>
                    <a:cubicBezTo>
                      <a:pt x="2168" y="8633"/>
                      <a:pt x="4525" y="9168"/>
                      <a:pt x="4525" y="9168"/>
                    </a:cubicBezTo>
                    <a:cubicBezTo>
                      <a:pt x="4525" y="9168"/>
                      <a:pt x="5549" y="6978"/>
                      <a:pt x="4299" y="4442"/>
                    </a:cubicBezTo>
                    <a:cubicBezTo>
                      <a:pt x="3739" y="3275"/>
                      <a:pt x="2763" y="2227"/>
                      <a:pt x="1894" y="1441"/>
                    </a:cubicBezTo>
                    <a:cubicBezTo>
                      <a:pt x="906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0" name="Google Shape;6390;p46"/>
              <p:cNvSpPr/>
              <p:nvPr/>
            </p:nvSpPr>
            <p:spPr>
              <a:xfrm>
                <a:off x="3564725" y="4400975"/>
                <a:ext cx="1289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3" extrusionOk="0">
                    <a:moveTo>
                      <a:pt x="4191" y="0"/>
                    </a:moveTo>
                    <a:cubicBezTo>
                      <a:pt x="4191" y="0"/>
                      <a:pt x="1548" y="2429"/>
                      <a:pt x="774" y="5144"/>
                    </a:cubicBezTo>
                    <a:cubicBezTo>
                      <a:pt x="0" y="7846"/>
                      <a:pt x="1393" y="9823"/>
                      <a:pt x="1393" y="9823"/>
                    </a:cubicBezTo>
                    <a:cubicBezTo>
                      <a:pt x="1393" y="9823"/>
                      <a:pt x="3608" y="8894"/>
                      <a:pt x="4382" y="6180"/>
                    </a:cubicBezTo>
                    <a:cubicBezTo>
                      <a:pt x="5156" y="3465"/>
                      <a:pt x="4191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1" name="Google Shape;6391;p46"/>
              <p:cNvSpPr/>
              <p:nvPr/>
            </p:nvSpPr>
            <p:spPr>
              <a:xfrm>
                <a:off x="4323450" y="431137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8" y="0"/>
                    </a:moveTo>
                    <a:cubicBezTo>
                      <a:pt x="322" y="0"/>
                      <a:pt x="179" y="96"/>
                      <a:pt x="84" y="227"/>
                    </a:cubicBezTo>
                    <a:cubicBezTo>
                      <a:pt x="48" y="286"/>
                      <a:pt x="12" y="358"/>
                      <a:pt x="12" y="453"/>
                    </a:cubicBezTo>
                    <a:cubicBezTo>
                      <a:pt x="0" y="703"/>
                      <a:pt x="191" y="905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692" y="930"/>
                      <a:pt x="882" y="755"/>
                      <a:pt x="905" y="524"/>
                    </a:cubicBezTo>
                    <a:cubicBezTo>
                      <a:pt x="905" y="501"/>
                      <a:pt x="917" y="489"/>
                      <a:pt x="917" y="477"/>
                    </a:cubicBezTo>
                    <a:cubicBezTo>
                      <a:pt x="917" y="405"/>
                      <a:pt x="905" y="346"/>
                      <a:pt x="893" y="286"/>
                    </a:cubicBezTo>
                    <a:cubicBezTo>
                      <a:pt x="822" y="120"/>
                      <a:pt x="667" y="0"/>
                      <a:pt x="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2" name="Google Shape;6392;p46"/>
              <p:cNvSpPr/>
              <p:nvPr/>
            </p:nvSpPr>
            <p:spPr>
              <a:xfrm>
                <a:off x="3962975" y="393867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09" y="0"/>
                    </a:moveTo>
                    <a:cubicBezTo>
                      <a:pt x="240" y="0"/>
                      <a:pt x="13" y="229"/>
                      <a:pt x="13" y="502"/>
                    </a:cubicBezTo>
                    <a:cubicBezTo>
                      <a:pt x="1" y="788"/>
                      <a:pt x="239" y="1038"/>
                      <a:pt x="525" y="1038"/>
                    </a:cubicBezTo>
                    <a:cubicBezTo>
                      <a:pt x="532" y="1038"/>
                      <a:pt x="539" y="1038"/>
                      <a:pt x="546" y="1038"/>
                    </a:cubicBezTo>
                    <a:cubicBezTo>
                      <a:pt x="811" y="1038"/>
                      <a:pt x="1037" y="827"/>
                      <a:pt x="1060" y="538"/>
                    </a:cubicBezTo>
                    <a:cubicBezTo>
                      <a:pt x="1072" y="252"/>
                      <a:pt x="834" y="2"/>
                      <a:pt x="549" y="2"/>
                    </a:cubicBezTo>
                    <a:cubicBezTo>
                      <a:pt x="535" y="1"/>
                      <a:pt x="522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3" name="Google Shape;6393;p46"/>
              <p:cNvSpPr/>
              <p:nvPr/>
            </p:nvSpPr>
            <p:spPr>
              <a:xfrm>
                <a:off x="4346950" y="3786875"/>
                <a:ext cx="393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0" extrusionOk="0">
                    <a:moveTo>
                      <a:pt x="779" y="1"/>
                    </a:moveTo>
                    <a:cubicBezTo>
                      <a:pt x="359" y="1"/>
                      <a:pt x="24" y="337"/>
                      <a:pt x="13" y="740"/>
                    </a:cubicBezTo>
                    <a:cubicBezTo>
                      <a:pt x="1" y="1169"/>
                      <a:pt x="322" y="1526"/>
                      <a:pt x="763" y="1550"/>
                    </a:cubicBezTo>
                    <a:cubicBezTo>
                      <a:pt x="770" y="1550"/>
                      <a:pt x="778" y="1550"/>
                      <a:pt x="785" y="1550"/>
                    </a:cubicBezTo>
                    <a:cubicBezTo>
                      <a:pt x="1204" y="1550"/>
                      <a:pt x="1549" y="1221"/>
                      <a:pt x="1561" y="799"/>
                    </a:cubicBezTo>
                    <a:cubicBezTo>
                      <a:pt x="1573" y="371"/>
                      <a:pt x="1251" y="14"/>
                      <a:pt x="822" y="2"/>
                    </a:cubicBezTo>
                    <a:cubicBezTo>
                      <a:pt x="808" y="1"/>
                      <a:pt x="794" y="1"/>
                      <a:pt x="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4" name="Google Shape;6394;p46"/>
              <p:cNvSpPr/>
              <p:nvPr/>
            </p:nvSpPr>
            <p:spPr>
              <a:xfrm>
                <a:off x="4019250" y="4010725"/>
                <a:ext cx="42575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705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2" y="823"/>
                    </a:cubicBezTo>
                    <a:cubicBezTo>
                      <a:pt x="0" y="1299"/>
                      <a:pt x="369" y="1680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03" y="989"/>
                      <a:pt x="1703" y="918"/>
                      <a:pt x="1703" y="882"/>
                    </a:cubicBezTo>
                    <a:cubicBezTo>
                      <a:pt x="1703" y="787"/>
                      <a:pt x="1691" y="704"/>
                      <a:pt x="1679" y="620"/>
                    </a:cubicBezTo>
                    <a:cubicBezTo>
                      <a:pt x="1584" y="275"/>
                      <a:pt x="1274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5" name="Google Shape;6395;p46"/>
              <p:cNvSpPr/>
              <p:nvPr/>
            </p:nvSpPr>
            <p:spPr>
              <a:xfrm>
                <a:off x="3836175" y="3576150"/>
                <a:ext cx="214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5" extrusionOk="0">
                    <a:moveTo>
                      <a:pt x="421" y="1"/>
                    </a:moveTo>
                    <a:cubicBezTo>
                      <a:pt x="204" y="1"/>
                      <a:pt x="24" y="186"/>
                      <a:pt x="13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656" y="835"/>
                      <a:pt x="834" y="656"/>
                      <a:pt x="846" y="430"/>
                    </a:cubicBezTo>
                    <a:cubicBezTo>
                      <a:pt x="858" y="215"/>
                      <a:pt x="668" y="13"/>
                      <a:pt x="441" y="1"/>
                    </a:cubicBezTo>
                    <a:cubicBezTo>
                      <a:pt x="435" y="1"/>
                      <a:pt x="428" y="1"/>
                      <a:pt x="4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6" name="Google Shape;6396;p46"/>
              <p:cNvSpPr/>
              <p:nvPr/>
            </p:nvSpPr>
            <p:spPr>
              <a:xfrm>
                <a:off x="4250825" y="3564250"/>
                <a:ext cx="208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191"/>
                      <a:pt x="203" y="346"/>
                      <a:pt x="405" y="346"/>
                    </a:cubicBezTo>
                    <a:cubicBezTo>
                      <a:pt x="619" y="346"/>
                      <a:pt x="774" y="215"/>
                      <a:pt x="834" y="3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7" name="Google Shape;6397;p46"/>
              <p:cNvSpPr/>
              <p:nvPr/>
            </p:nvSpPr>
            <p:spPr>
              <a:xfrm>
                <a:off x="3785575" y="3782750"/>
                <a:ext cx="98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5" extrusionOk="0">
                    <a:moveTo>
                      <a:pt x="203" y="0"/>
                    </a:moveTo>
                    <a:cubicBezTo>
                      <a:pt x="96" y="0"/>
                      <a:pt x="13" y="83"/>
                      <a:pt x="1" y="191"/>
                    </a:cubicBezTo>
                    <a:cubicBezTo>
                      <a:pt x="1" y="298"/>
                      <a:pt x="72" y="381"/>
                      <a:pt x="191" y="405"/>
                    </a:cubicBezTo>
                    <a:cubicBezTo>
                      <a:pt x="298" y="405"/>
                      <a:pt x="382" y="321"/>
                      <a:pt x="394" y="202"/>
                    </a:cubicBezTo>
                    <a:cubicBezTo>
                      <a:pt x="394" y="107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8" name="Google Shape;6398;p46"/>
              <p:cNvSpPr/>
              <p:nvPr/>
            </p:nvSpPr>
            <p:spPr>
              <a:xfrm>
                <a:off x="3719200" y="3886900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70" y="1"/>
                    </a:moveTo>
                    <a:cubicBezTo>
                      <a:pt x="167" y="1"/>
                      <a:pt x="1" y="152"/>
                      <a:pt x="1" y="358"/>
                    </a:cubicBezTo>
                    <a:cubicBezTo>
                      <a:pt x="1" y="561"/>
                      <a:pt x="155" y="727"/>
                      <a:pt x="358" y="739"/>
                    </a:cubicBezTo>
                    <a:cubicBezTo>
                      <a:pt x="572" y="739"/>
                      <a:pt x="727" y="596"/>
                      <a:pt x="751" y="382"/>
                    </a:cubicBezTo>
                    <a:cubicBezTo>
                      <a:pt x="751" y="180"/>
                      <a:pt x="596" y="13"/>
                      <a:pt x="394" y="1"/>
                    </a:cubicBezTo>
                    <a:cubicBezTo>
                      <a:pt x="386" y="1"/>
                      <a:pt x="378" y="1"/>
                      <a:pt x="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9" name="Google Shape;6399;p46"/>
              <p:cNvSpPr/>
              <p:nvPr/>
            </p:nvSpPr>
            <p:spPr>
              <a:xfrm>
                <a:off x="3545075" y="4052400"/>
                <a:ext cx="23250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5" extrusionOk="0">
                    <a:moveTo>
                      <a:pt x="454" y="1"/>
                    </a:moveTo>
                    <a:cubicBezTo>
                      <a:pt x="214" y="1"/>
                      <a:pt x="12" y="187"/>
                      <a:pt x="12" y="430"/>
                    </a:cubicBezTo>
                    <a:cubicBezTo>
                      <a:pt x="0" y="692"/>
                      <a:pt x="191" y="894"/>
                      <a:pt x="453" y="894"/>
                    </a:cubicBezTo>
                    <a:cubicBezTo>
                      <a:pt x="460" y="894"/>
                      <a:pt x="467" y="895"/>
                      <a:pt x="474" y="895"/>
                    </a:cubicBezTo>
                    <a:cubicBezTo>
                      <a:pt x="703" y="895"/>
                      <a:pt x="894" y="708"/>
                      <a:pt x="905" y="465"/>
                    </a:cubicBezTo>
                    <a:cubicBezTo>
                      <a:pt x="929" y="215"/>
                      <a:pt x="715" y="1"/>
                      <a:pt x="477" y="1"/>
                    </a:cubicBezTo>
                    <a:cubicBezTo>
                      <a:pt x="469" y="1"/>
                      <a:pt x="462" y="1"/>
                      <a:pt x="4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0" name="Google Shape;6400;p46"/>
              <p:cNvSpPr/>
              <p:nvPr/>
            </p:nvSpPr>
            <p:spPr>
              <a:xfrm>
                <a:off x="3587650" y="4000325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3" y="0"/>
                    </a:moveTo>
                    <a:cubicBezTo>
                      <a:pt x="786" y="0"/>
                      <a:pt x="726" y="0"/>
                      <a:pt x="679" y="12"/>
                    </a:cubicBezTo>
                    <a:cubicBezTo>
                      <a:pt x="310" y="72"/>
                      <a:pt x="24" y="393"/>
                      <a:pt x="12" y="762"/>
                    </a:cubicBezTo>
                    <a:cubicBezTo>
                      <a:pt x="0" y="1108"/>
                      <a:pt x="214" y="1405"/>
                      <a:pt x="512" y="1524"/>
                    </a:cubicBezTo>
                    <a:cubicBezTo>
                      <a:pt x="595" y="1548"/>
                      <a:pt x="679" y="1560"/>
                      <a:pt x="774" y="1584"/>
                    </a:cubicBezTo>
                    <a:cubicBezTo>
                      <a:pt x="781" y="1584"/>
                      <a:pt x="788" y="1584"/>
                      <a:pt x="795" y="1584"/>
                    </a:cubicBezTo>
                    <a:cubicBezTo>
                      <a:pt x="1215" y="1584"/>
                      <a:pt x="1572" y="1243"/>
                      <a:pt x="1584" y="822"/>
                    </a:cubicBezTo>
                    <a:cubicBezTo>
                      <a:pt x="1607" y="393"/>
                      <a:pt x="1262" y="12"/>
                      <a:pt x="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1" name="Google Shape;6401;p46"/>
              <p:cNvSpPr/>
              <p:nvPr/>
            </p:nvSpPr>
            <p:spPr>
              <a:xfrm>
                <a:off x="3806725" y="44926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12" y="203"/>
                      <a:pt x="12" y="465"/>
                    </a:cubicBezTo>
                    <a:cubicBezTo>
                      <a:pt x="0" y="715"/>
                      <a:pt x="202" y="941"/>
                      <a:pt x="476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55"/>
                      <a:pt x="964" y="489"/>
                    </a:cubicBezTo>
                    <a:cubicBezTo>
                      <a:pt x="976" y="238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2" name="Google Shape;6402;p46"/>
              <p:cNvSpPr/>
              <p:nvPr/>
            </p:nvSpPr>
            <p:spPr>
              <a:xfrm>
                <a:off x="4083225" y="44173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96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3" name="Google Shape;6403;p46"/>
              <p:cNvSpPr/>
              <p:nvPr/>
            </p:nvSpPr>
            <p:spPr>
              <a:xfrm>
                <a:off x="4895250" y="4638775"/>
                <a:ext cx="327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300" extrusionOk="0">
                    <a:moveTo>
                      <a:pt x="658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0" y="990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79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4" name="Google Shape;6404;p46"/>
              <p:cNvSpPr/>
              <p:nvPr/>
            </p:nvSpPr>
            <p:spPr>
              <a:xfrm>
                <a:off x="4610100" y="4218425"/>
                <a:ext cx="2770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76" extrusionOk="0">
                    <a:moveTo>
                      <a:pt x="510" y="0"/>
                    </a:moveTo>
                    <a:cubicBezTo>
                      <a:pt x="231" y="0"/>
                      <a:pt x="23" y="226"/>
                      <a:pt x="12" y="504"/>
                    </a:cubicBezTo>
                    <a:cubicBezTo>
                      <a:pt x="0" y="801"/>
                      <a:pt x="226" y="1051"/>
                      <a:pt x="524" y="1075"/>
                    </a:cubicBezTo>
                    <a:cubicBezTo>
                      <a:pt x="531" y="1076"/>
                      <a:pt x="538" y="1076"/>
                      <a:pt x="545" y="1076"/>
                    </a:cubicBezTo>
                    <a:cubicBezTo>
                      <a:pt x="834" y="1076"/>
                      <a:pt x="1084" y="842"/>
                      <a:pt x="1095" y="551"/>
                    </a:cubicBezTo>
                    <a:cubicBezTo>
                      <a:pt x="1107" y="254"/>
                      <a:pt x="869" y="4"/>
                      <a:pt x="572" y="4"/>
                    </a:cubicBezTo>
                    <a:cubicBezTo>
                      <a:pt x="551" y="1"/>
                      <a:pt x="530" y="0"/>
                      <a:pt x="5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5" name="Google Shape;6405;p46"/>
              <p:cNvSpPr/>
              <p:nvPr/>
            </p:nvSpPr>
            <p:spPr>
              <a:xfrm>
                <a:off x="4518700" y="3969375"/>
                <a:ext cx="152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20" extrusionOk="0">
                    <a:moveTo>
                      <a:pt x="310" y="0"/>
                    </a:moveTo>
                    <a:cubicBezTo>
                      <a:pt x="156" y="0"/>
                      <a:pt x="1" y="143"/>
                      <a:pt x="1" y="298"/>
                    </a:cubicBezTo>
                    <a:cubicBezTo>
                      <a:pt x="1" y="465"/>
                      <a:pt x="120" y="619"/>
                      <a:pt x="298" y="619"/>
                    </a:cubicBezTo>
                    <a:cubicBezTo>
                      <a:pt x="465" y="619"/>
                      <a:pt x="608" y="500"/>
                      <a:pt x="608" y="322"/>
                    </a:cubicBezTo>
                    <a:cubicBezTo>
                      <a:pt x="608" y="155"/>
                      <a:pt x="501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6" name="Google Shape;6406;p46"/>
              <p:cNvSpPr/>
              <p:nvPr/>
            </p:nvSpPr>
            <p:spPr>
              <a:xfrm>
                <a:off x="4804450" y="3940800"/>
                <a:ext cx="173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1" extrusionOk="0">
                    <a:moveTo>
                      <a:pt x="358" y="0"/>
                    </a:moveTo>
                    <a:cubicBezTo>
                      <a:pt x="167" y="0"/>
                      <a:pt x="1" y="155"/>
                      <a:pt x="1" y="334"/>
                    </a:cubicBezTo>
                    <a:cubicBezTo>
                      <a:pt x="1" y="524"/>
                      <a:pt x="144" y="667"/>
                      <a:pt x="334" y="691"/>
                    </a:cubicBezTo>
                    <a:cubicBezTo>
                      <a:pt x="525" y="691"/>
                      <a:pt x="679" y="548"/>
                      <a:pt x="691" y="357"/>
                    </a:cubicBezTo>
                    <a:cubicBezTo>
                      <a:pt x="691" y="167"/>
                      <a:pt x="560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7" name="Google Shape;6407;p46"/>
              <p:cNvSpPr/>
              <p:nvPr/>
            </p:nvSpPr>
            <p:spPr>
              <a:xfrm>
                <a:off x="4783625" y="3702975"/>
                <a:ext cx="169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79" extrusionOk="0">
                    <a:moveTo>
                      <a:pt x="346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43" y="679"/>
                      <a:pt x="334" y="679"/>
                    </a:cubicBezTo>
                    <a:cubicBezTo>
                      <a:pt x="512" y="679"/>
                      <a:pt x="655" y="524"/>
                      <a:pt x="679" y="345"/>
                    </a:cubicBezTo>
                    <a:cubicBezTo>
                      <a:pt x="679" y="167"/>
                      <a:pt x="536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8" name="Google Shape;6408;p46"/>
              <p:cNvSpPr/>
              <p:nvPr/>
            </p:nvSpPr>
            <p:spPr>
              <a:xfrm>
                <a:off x="4833925" y="434442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26"/>
                      <a:pt x="417" y="4024"/>
                    </a:cubicBezTo>
                    <a:cubicBezTo>
                      <a:pt x="1" y="6822"/>
                      <a:pt x="1417" y="10120"/>
                      <a:pt x="1417" y="10120"/>
                    </a:cubicBezTo>
                    <a:cubicBezTo>
                      <a:pt x="1417" y="10120"/>
                      <a:pt x="2251" y="9132"/>
                      <a:pt x="3013" y="7727"/>
                    </a:cubicBezTo>
                    <a:cubicBezTo>
                      <a:pt x="2858" y="7644"/>
                      <a:pt x="2751" y="7465"/>
                      <a:pt x="2751" y="7263"/>
                    </a:cubicBezTo>
                    <a:cubicBezTo>
                      <a:pt x="2774" y="6996"/>
                      <a:pt x="3001" y="6762"/>
                      <a:pt x="3267" y="6762"/>
                    </a:cubicBezTo>
                    <a:cubicBezTo>
                      <a:pt x="3273" y="6762"/>
                      <a:pt x="3280" y="6763"/>
                      <a:pt x="3287" y="6763"/>
                    </a:cubicBezTo>
                    <a:cubicBezTo>
                      <a:pt x="3322" y="6763"/>
                      <a:pt x="3370" y="6775"/>
                      <a:pt x="3394" y="6787"/>
                    </a:cubicBezTo>
                    <a:cubicBezTo>
                      <a:pt x="3406" y="6783"/>
                      <a:pt x="3415" y="6781"/>
                      <a:pt x="3422" y="6781"/>
                    </a:cubicBezTo>
                    <a:cubicBezTo>
                      <a:pt x="3437" y="6781"/>
                      <a:pt x="3445" y="6787"/>
                      <a:pt x="3453" y="6787"/>
                    </a:cubicBezTo>
                    <a:cubicBezTo>
                      <a:pt x="3763" y="6096"/>
                      <a:pt x="4025" y="5334"/>
                      <a:pt x="4144" y="4572"/>
                    </a:cubicBezTo>
                    <a:cubicBezTo>
                      <a:pt x="4358" y="3060"/>
                      <a:pt x="3989" y="1846"/>
                      <a:pt x="3584" y="1048"/>
                    </a:cubicBezTo>
                    <a:cubicBezTo>
                      <a:pt x="3263" y="381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9" name="Google Shape;6409;p46"/>
              <p:cNvSpPr/>
              <p:nvPr/>
            </p:nvSpPr>
            <p:spPr>
              <a:xfrm>
                <a:off x="6476700" y="4399175"/>
                <a:ext cx="108950" cy="25275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10" extrusionOk="0">
                    <a:moveTo>
                      <a:pt x="2917" y="1"/>
                    </a:moveTo>
                    <a:cubicBezTo>
                      <a:pt x="2917" y="1"/>
                      <a:pt x="834" y="1203"/>
                      <a:pt x="417" y="4001"/>
                    </a:cubicBezTo>
                    <a:cubicBezTo>
                      <a:pt x="0" y="6799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00" y="7716"/>
                    </a:cubicBezTo>
                    <a:cubicBezTo>
                      <a:pt x="2858" y="7621"/>
                      <a:pt x="2750" y="7442"/>
                      <a:pt x="2750" y="7252"/>
                    </a:cubicBezTo>
                    <a:cubicBezTo>
                      <a:pt x="2762" y="6973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40"/>
                    </a:cubicBezTo>
                    <a:cubicBezTo>
                      <a:pt x="3322" y="6740"/>
                      <a:pt x="3358" y="6764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2" y="6085"/>
                      <a:pt x="4013" y="5335"/>
                      <a:pt x="4132" y="4573"/>
                    </a:cubicBezTo>
                    <a:cubicBezTo>
                      <a:pt x="4358" y="3049"/>
                      <a:pt x="3989" y="1846"/>
                      <a:pt x="3584" y="1049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0" name="Google Shape;6410;p46"/>
              <p:cNvSpPr/>
              <p:nvPr/>
            </p:nvSpPr>
            <p:spPr>
              <a:xfrm>
                <a:off x="5865600" y="445812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1" y="2262"/>
                      <a:pt x="1465" y="4679"/>
                    </a:cubicBezTo>
                    <a:cubicBezTo>
                      <a:pt x="2918" y="7096"/>
                      <a:pt x="6120" y="8751"/>
                      <a:pt x="6120" y="8751"/>
                    </a:cubicBezTo>
                    <a:cubicBezTo>
                      <a:pt x="6120" y="8751"/>
                      <a:pt x="6132" y="5156"/>
                      <a:pt x="4680" y="2739"/>
                    </a:cubicBezTo>
                    <a:cubicBezTo>
                      <a:pt x="3215" y="322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1" name="Google Shape;6411;p46"/>
              <p:cNvSpPr/>
              <p:nvPr/>
            </p:nvSpPr>
            <p:spPr>
              <a:xfrm>
                <a:off x="5370600" y="4104625"/>
                <a:ext cx="245000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4174" extrusionOk="0">
                    <a:moveTo>
                      <a:pt x="6163" y="0"/>
                    </a:moveTo>
                    <a:cubicBezTo>
                      <a:pt x="5327" y="0"/>
                      <a:pt x="4445" y="85"/>
                      <a:pt x="3632" y="329"/>
                    </a:cubicBezTo>
                    <a:cubicBezTo>
                      <a:pt x="917" y="1115"/>
                      <a:pt x="0" y="3341"/>
                      <a:pt x="0" y="3341"/>
                    </a:cubicBezTo>
                    <a:cubicBezTo>
                      <a:pt x="0" y="3341"/>
                      <a:pt x="298" y="3556"/>
                      <a:pt x="810" y="3758"/>
                    </a:cubicBezTo>
                    <a:cubicBezTo>
                      <a:pt x="798" y="3794"/>
                      <a:pt x="798" y="3818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2" y="4091"/>
                      <a:pt x="1215" y="4020"/>
                      <a:pt x="1251" y="3913"/>
                    </a:cubicBezTo>
                    <a:cubicBezTo>
                      <a:pt x="1724" y="4055"/>
                      <a:pt x="2316" y="4174"/>
                      <a:pt x="2995" y="4174"/>
                    </a:cubicBezTo>
                    <a:cubicBezTo>
                      <a:pt x="3511" y="4174"/>
                      <a:pt x="4078" y="4105"/>
                      <a:pt x="4680" y="3925"/>
                    </a:cubicBezTo>
                    <a:cubicBezTo>
                      <a:pt x="7394" y="3127"/>
                      <a:pt x="9799" y="460"/>
                      <a:pt x="9799" y="460"/>
                    </a:cubicBezTo>
                    <a:cubicBezTo>
                      <a:pt x="9799" y="460"/>
                      <a:pt x="8106" y="0"/>
                      <a:pt x="6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2" name="Google Shape;6412;p46"/>
              <p:cNvSpPr/>
              <p:nvPr/>
            </p:nvSpPr>
            <p:spPr>
              <a:xfrm>
                <a:off x="5076525" y="3876200"/>
                <a:ext cx="1170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4" extrusionOk="0">
                    <a:moveTo>
                      <a:pt x="1596" y="1"/>
                    </a:moveTo>
                    <a:cubicBezTo>
                      <a:pt x="1596" y="1"/>
                      <a:pt x="0" y="1810"/>
                      <a:pt x="476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79" y="6739"/>
                      <a:pt x="4179" y="3953"/>
                    </a:cubicBezTo>
                    <a:cubicBezTo>
                      <a:pt x="3703" y="1167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3" name="Google Shape;6413;p46"/>
              <p:cNvSpPr/>
              <p:nvPr/>
            </p:nvSpPr>
            <p:spPr>
              <a:xfrm>
                <a:off x="6345725" y="351662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1"/>
                    </a:moveTo>
                    <a:cubicBezTo>
                      <a:pt x="4179" y="1"/>
                      <a:pt x="1870" y="715"/>
                      <a:pt x="846" y="3346"/>
                    </a:cubicBezTo>
                    <a:cubicBezTo>
                      <a:pt x="679" y="3775"/>
                      <a:pt x="548" y="4239"/>
                      <a:pt x="465" y="4704"/>
                    </a:cubicBezTo>
                    <a:cubicBezTo>
                      <a:pt x="0" y="7049"/>
                      <a:pt x="429" y="9526"/>
                      <a:pt x="429" y="9526"/>
                    </a:cubicBezTo>
                    <a:cubicBezTo>
                      <a:pt x="429" y="9526"/>
                      <a:pt x="3227" y="7395"/>
                      <a:pt x="4299" y="4823"/>
                    </a:cubicBezTo>
                    <a:cubicBezTo>
                      <a:pt x="4310" y="4799"/>
                      <a:pt x="4334" y="4763"/>
                      <a:pt x="4346" y="4716"/>
                    </a:cubicBezTo>
                    <a:cubicBezTo>
                      <a:pt x="5370" y="2084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4" name="Google Shape;6414;p46"/>
              <p:cNvSpPr/>
              <p:nvPr/>
            </p:nvSpPr>
            <p:spPr>
              <a:xfrm>
                <a:off x="5927525" y="3963750"/>
                <a:ext cx="241425" cy="10852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1" extrusionOk="0">
                    <a:moveTo>
                      <a:pt x="6288" y="522"/>
                    </a:moveTo>
                    <a:cubicBezTo>
                      <a:pt x="6295" y="522"/>
                      <a:pt x="6303" y="522"/>
                      <a:pt x="6310" y="523"/>
                    </a:cubicBezTo>
                    <a:cubicBezTo>
                      <a:pt x="6489" y="523"/>
                      <a:pt x="6620" y="678"/>
                      <a:pt x="6608" y="856"/>
                    </a:cubicBezTo>
                    <a:cubicBezTo>
                      <a:pt x="6608" y="1027"/>
                      <a:pt x="6466" y="1155"/>
                      <a:pt x="6297" y="1155"/>
                    </a:cubicBezTo>
                    <a:cubicBezTo>
                      <a:pt x="6290" y="1155"/>
                      <a:pt x="6282" y="1154"/>
                      <a:pt x="6275" y="1154"/>
                    </a:cubicBezTo>
                    <a:cubicBezTo>
                      <a:pt x="6096" y="1142"/>
                      <a:pt x="5965" y="987"/>
                      <a:pt x="5977" y="821"/>
                    </a:cubicBezTo>
                    <a:cubicBezTo>
                      <a:pt x="5977" y="649"/>
                      <a:pt x="6119" y="522"/>
                      <a:pt x="6288" y="522"/>
                    </a:cubicBezTo>
                    <a:close/>
                    <a:moveTo>
                      <a:pt x="6733" y="1867"/>
                    </a:moveTo>
                    <a:cubicBezTo>
                      <a:pt x="6739" y="1867"/>
                      <a:pt x="6745" y="1867"/>
                      <a:pt x="6751" y="1868"/>
                    </a:cubicBezTo>
                    <a:cubicBezTo>
                      <a:pt x="6834" y="1868"/>
                      <a:pt x="6894" y="1928"/>
                      <a:pt x="6870" y="1999"/>
                    </a:cubicBezTo>
                    <a:cubicBezTo>
                      <a:pt x="6870" y="2064"/>
                      <a:pt x="6820" y="2120"/>
                      <a:pt x="6757" y="2120"/>
                    </a:cubicBezTo>
                    <a:cubicBezTo>
                      <a:pt x="6751" y="2120"/>
                      <a:pt x="6745" y="2119"/>
                      <a:pt x="6739" y="2118"/>
                    </a:cubicBezTo>
                    <a:cubicBezTo>
                      <a:pt x="6668" y="2118"/>
                      <a:pt x="6620" y="2059"/>
                      <a:pt x="6620" y="1987"/>
                    </a:cubicBezTo>
                    <a:cubicBezTo>
                      <a:pt x="6620" y="1922"/>
                      <a:pt x="6670" y="1867"/>
                      <a:pt x="6733" y="1867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0" y="90"/>
                      <a:pt x="4941" y="332"/>
                    </a:cubicBezTo>
                    <a:cubicBezTo>
                      <a:pt x="2274" y="1261"/>
                      <a:pt x="0" y="4035"/>
                      <a:pt x="0" y="4035"/>
                    </a:cubicBezTo>
                    <a:cubicBezTo>
                      <a:pt x="0" y="4035"/>
                      <a:pt x="1385" y="4340"/>
                      <a:pt x="3077" y="4340"/>
                    </a:cubicBezTo>
                    <a:cubicBezTo>
                      <a:pt x="4078" y="4340"/>
                      <a:pt x="5187" y="4233"/>
                      <a:pt x="6179" y="3892"/>
                    </a:cubicBezTo>
                    <a:cubicBezTo>
                      <a:pt x="8858" y="2964"/>
                      <a:pt x="9656" y="690"/>
                      <a:pt x="9656" y="690"/>
                    </a:cubicBezTo>
                    <a:cubicBezTo>
                      <a:pt x="9656" y="690"/>
                      <a:pt x="8555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5" name="Google Shape;6415;p46"/>
              <p:cNvSpPr/>
              <p:nvPr/>
            </p:nvSpPr>
            <p:spPr>
              <a:xfrm>
                <a:off x="5966200" y="4365850"/>
                <a:ext cx="229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18" extrusionOk="0">
                    <a:moveTo>
                      <a:pt x="489" y="0"/>
                    </a:moveTo>
                    <a:cubicBezTo>
                      <a:pt x="322" y="0"/>
                      <a:pt x="179" y="84"/>
                      <a:pt x="84" y="215"/>
                    </a:cubicBezTo>
                    <a:cubicBezTo>
                      <a:pt x="37" y="274"/>
                      <a:pt x="13" y="357"/>
                      <a:pt x="13" y="441"/>
                    </a:cubicBezTo>
                    <a:cubicBezTo>
                      <a:pt x="1" y="691"/>
                      <a:pt x="203" y="905"/>
                      <a:pt x="453" y="917"/>
                    </a:cubicBezTo>
                    <a:cubicBezTo>
                      <a:pt x="680" y="917"/>
                      <a:pt x="882" y="738"/>
                      <a:pt x="906" y="512"/>
                    </a:cubicBezTo>
                    <a:cubicBezTo>
                      <a:pt x="906" y="500"/>
                      <a:pt x="918" y="488"/>
                      <a:pt x="918" y="477"/>
                    </a:cubicBezTo>
                    <a:cubicBezTo>
                      <a:pt x="918" y="393"/>
                      <a:pt x="906" y="334"/>
                      <a:pt x="894" y="274"/>
                    </a:cubicBezTo>
                    <a:cubicBezTo>
                      <a:pt x="811" y="119"/>
                      <a:pt x="668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6" name="Google Shape;6416;p46"/>
              <p:cNvSpPr/>
              <p:nvPr/>
            </p:nvSpPr>
            <p:spPr>
              <a:xfrm>
                <a:off x="5605750" y="3992875"/>
                <a:ext cx="268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49" extrusionOk="0">
                    <a:moveTo>
                      <a:pt x="528" y="0"/>
                    </a:moveTo>
                    <a:cubicBezTo>
                      <a:pt x="250" y="0"/>
                      <a:pt x="12" y="234"/>
                      <a:pt x="12" y="513"/>
                    </a:cubicBezTo>
                    <a:cubicBezTo>
                      <a:pt x="0" y="787"/>
                      <a:pt x="239" y="1049"/>
                      <a:pt x="512" y="1049"/>
                    </a:cubicBezTo>
                    <a:cubicBezTo>
                      <a:pt x="519" y="1049"/>
                      <a:pt x="526" y="1049"/>
                      <a:pt x="533" y="1049"/>
                    </a:cubicBezTo>
                    <a:cubicBezTo>
                      <a:pt x="809" y="1049"/>
                      <a:pt x="1037" y="815"/>
                      <a:pt x="1048" y="537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1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7" name="Google Shape;6417;p46"/>
              <p:cNvSpPr/>
              <p:nvPr/>
            </p:nvSpPr>
            <p:spPr>
              <a:xfrm>
                <a:off x="5989125" y="384107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1" y="0"/>
                    </a:moveTo>
                    <a:cubicBezTo>
                      <a:pt x="382" y="0"/>
                      <a:pt x="36" y="341"/>
                      <a:pt x="24" y="751"/>
                    </a:cubicBezTo>
                    <a:cubicBezTo>
                      <a:pt x="1" y="1179"/>
                      <a:pt x="334" y="1537"/>
                      <a:pt x="763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04" y="1549"/>
                      <a:pt x="1549" y="1220"/>
                      <a:pt x="1572" y="810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0"/>
                      <a:pt x="808" y="0"/>
                      <a:pt x="8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8" name="Google Shape;6418;p46"/>
              <p:cNvSpPr/>
              <p:nvPr/>
            </p:nvSpPr>
            <p:spPr>
              <a:xfrm>
                <a:off x="5661700" y="4064900"/>
                <a:ext cx="429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5" extrusionOk="0">
                    <a:moveTo>
                      <a:pt x="852" y="0"/>
                    </a:moveTo>
                    <a:cubicBezTo>
                      <a:pt x="417" y="0"/>
                      <a:pt x="36" y="361"/>
                      <a:pt x="25" y="823"/>
                    </a:cubicBezTo>
                    <a:cubicBezTo>
                      <a:pt x="1" y="1299"/>
                      <a:pt x="382" y="1692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5" y="1704"/>
                      <a:pt x="1610" y="1411"/>
                      <a:pt x="1703" y="1037"/>
                    </a:cubicBezTo>
                    <a:cubicBezTo>
                      <a:pt x="1715" y="989"/>
                      <a:pt x="1715" y="930"/>
                      <a:pt x="1715" y="882"/>
                    </a:cubicBezTo>
                    <a:cubicBezTo>
                      <a:pt x="1715" y="799"/>
                      <a:pt x="1703" y="704"/>
                      <a:pt x="1680" y="632"/>
                    </a:cubicBezTo>
                    <a:cubicBezTo>
                      <a:pt x="1596" y="275"/>
                      <a:pt x="1287" y="25"/>
                      <a:pt x="894" y="1"/>
                    </a:cubicBezTo>
                    <a:cubicBezTo>
                      <a:pt x="880" y="0"/>
                      <a:pt x="866" y="0"/>
                      <a:pt x="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9" name="Google Shape;6419;p46"/>
              <p:cNvSpPr/>
              <p:nvPr/>
            </p:nvSpPr>
            <p:spPr>
              <a:xfrm>
                <a:off x="5478650" y="363005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53" y="0"/>
                    </a:moveTo>
                    <a:cubicBezTo>
                      <a:pt x="215" y="0"/>
                      <a:pt x="24" y="179"/>
                      <a:pt x="24" y="405"/>
                    </a:cubicBezTo>
                    <a:cubicBezTo>
                      <a:pt x="0" y="631"/>
                      <a:pt x="203" y="822"/>
                      <a:pt x="417" y="834"/>
                    </a:cubicBezTo>
                    <a:cubicBezTo>
                      <a:pt x="429" y="835"/>
                      <a:pt x="441" y="835"/>
                      <a:pt x="453" y="835"/>
                    </a:cubicBezTo>
                    <a:cubicBezTo>
                      <a:pt x="663" y="835"/>
                      <a:pt x="835" y="643"/>
                      <a:pt x="858" y="429"/>
                    </a:cubicBezTo>
                    <a:cubicBezTo>
                      <a:pt x="870" y="214"/>
                      <a:pt x="679" y="24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0" name="Google Shape;6420;p46"/>
              <p:cNvSpPr/>
              <p:nvPr/>
            </p:nvSpPr>
            <p:spPr>
              <a:xfrm>
                <a:off x="5893275" y="3618725"/>
                <a:ext cx="208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8" y="191"/>
                      <a:pt x="203" y="322"/>
                      <a:pt x="406" y="334"/>
                    </a:cubicBezTo>
                    <a:cubicBezTo>
                      <a:pt x="608" y="334"/>
                      <a:pt x="775" y="203"/>
                      <a:pt x="834" y="2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1" name="Google Shape;6421;p46"/>
              <p:cNvSpPr/>
              <p:nvPr/>
            </p:nvSpPr>
            <p:spPr>
              <a:xfrm>
                <a:off x="5428050" y="3836900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1"/>
                    </a:moveTo>
                    <a:cubicBezTo>
                      <a:pt x="108" y="1"/>
                      <a:pt x="24" y="84"/>
                      <a:pt x="0" y="203"/>
                    </a:cubicBezTo>
                    <a:cubicBezTo>
                      <a:pt x="0" y="299"/>
                      <a:pt x="84" y="394"/>
                      <a:pt x="191" y="406"/>
                    </a:cubicBezTo>
                    <a:cubicBezTo>
                      <a:pt x="298" y="406"/>
                      <a:pt x="393" y="322"/>
                      <a:pt x="405" y="215"/>
                    </a:cubicBezTo>
                    <a:cubicBezTo>
                      <a:pt x="405" y="108"/>
                      <a:pt x="334" y="25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2" name="Google Shape;6422;p46"/>
              <p:cNvSpPr/>
              <p:nvPr/>
            </p:nvSpPr>
            <p:spPr>
              <a:xfrm>
                <a:off x="5361975" y="3941075"/>
                <a:ext cx="184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2" extrusionOk="0">
                    <a:moveTo>
                      <a:pt x="361" y="1"/>
                    </a:moveTo>
                    <a:cubicBezTo>
                      <a:pt x="167" y="1"/>
                      <a:pt x="0" y="163"/>
                      <a:pt x="0" y="358"/>
                    </a:cubicBezTo>
                    <a:cubicBezTo>
                      <a:pt x="0" y="573"/>
                      <a:pt x="143" y="739"/>
                      <a:pt x="357" y="751"/>
                    </a:cubicBezTo>
                    <a:cubicBezTo>
                      <a:pt x="560" y="751"/>
                      <a:pt x="726" y="596"/>
                      <a:pt x="738" y="394"/>
                    </a:cubicBezTo>
                    <a:cubicBezTo>
                      <a:pt x="738" y="180"/>
                      <a:pt x="596" y="25"/>
                      <a:pt x="381" y="1"/>
                    </a:cubicBezTo>
                    <a:cubicBezTo>
                      <a:pt x="374" y="1"/>
                      <a:pt x="368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3" name="Google Shape;6423;p46"/>
              <p:cNvSpPr/>
              <p:nvPr/>
            </p:nvSpPr>
            <p:spPr>
              <a:xfrm>
                <a:off x="5187850" y="4106825"/>
                <a:ext cx="2292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97" extrusionOk="0">
                    <a:moveTo>
                      <a:pt x="436" y="1"/>
                    </a:moveTo>
                    <a:cubicBezTo>
                      <a:pt x="204" y="1"/>
                      <a:pt x="12" y="195"/>
                      <a:pt x="12" y="432"/>
                    </a:cubicBezTo>
                    <a:cubicBezTo>
                      <a:pt x="0" y="682"/>
                      <a:pt x="191" y="896"/>
                      <a:pt x="441" y="896"/>
                    </a:cubicBezTo>
                    <a:cubicBezTo>
                      <a:pt x="448" y="896"/>
                      <a:pt x="456" y="896"/>
                      <a:pt x="464" y="896"/>
                    </a:cubicBezTo>
                    <a:cubicBezTo>
                      <a:pt x="714" y="896"/>
                      <a:pt x="905" y="709"/>
                      <a:pt x="905" y="455"/>
                    </a:cubicBezTo>
                    <a:cubicBezTo>
                      <a:pt x="917" y="205"/>
                      <a:pt x="726" y="3"/>
                      <a:pt x="476" y="3"/>
                    </a:cubicBezTo>
                    <a:cubicBezTo>
                      <a:pt x="463" y="2"/>
                      <a:pt x="450" y="1"/>
                      <a:pt x="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4" name="Google Shape;6424;p46"/>
              <p:cNvSpPr/>
              <p:nvPr/>
            </p:nvSpPr>
            <p:spPr>
              <a:xfrm>
                <a:off x="5230100" y="4054800"/>
                <a:ext cx="40225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573" extrusionOk="0">
                    <a:moveTo>
                      <a:pt x="834" y="0"/>
                    </a:moveTo>
                    <a:cubicBezTo>
                      <a:pt x="798" y="0"/>
                      <a:pt x="739" y="0"/>
                      <a:pt x="691" y="12"/>
                    </a:cubicBezTo>
                    <a:cubicBezTo>
                      <a:pt x="322" y="60"/>
                      <a:pt x="36" y="369"/>
                      <a:pt x="25" y="750"/>
                    </a:cubicBezTo>
                    <a:cubicBezTo>
                      <a:pt x="1" y="1096"/>
                      <a:pt x="227" y="1393"/>
                      <a:pt x="525" y="1512"/>
                    </a:cubicBezTo>
                    <a:cubicBezTo>
                      <a:pt x="596" y="1548"/>
                      <a:pt x="691" y="1560"/>
                      <a:pt x="775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27" y="1572"/>
                      <a:pt x="1584" y="1231"/>
                      <a:pt x="1596" y="810"/>
                    </a:cubicBezTo>
                    <a:cubicBezTo>
                      <a:pt x="1608" y="381"/>
                      <a:pt x="1275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5" name="Google Shape;6425;p46"/>
              <p:cNvSpPr/>
              <p:nvPr/>
            </p:nvSpPr>
            <p:spPr>
              <a:xfrm>
                <a:off x="5449475" y="4546825"/>
                <a:ext cx="244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5" extrusionOk="0">
                    <a:moveTo>
                      <a:pt x="501" y="0"/>
                    </a:moveTo>
                    <a:cubicBezTo>
                      <a:pt x="239" y="0"/>
                      <a:pt x="13" y="215"/>
                      <a:pt x="13" y="465"/>
                    </a:cubicBezTo>
                    <a:cubicBezTo>
                      <a:pt x="1" y="715"/>
                      <a:pt x="203" y="941"/>
                      <a:pt x="477" y="953"/>
                    </a:cubicBezTo>
                    <a:cubicBezTo>
                      <a:pt x="490" y="954"/>
                      <a:pt x="502" y="955"/>
                      <a:pt x="515" y="955"/>
                    </a:cubicBezTo>
                    <a:cubicBezTo>
                      <a:pt x="749" y="955"/>
                      <a:pt x="954" y="749"/>
                      <a:pt x="965" y="500"/>
                    </a:cubicBezTo>
                    <a:cubicBezTo>
                      <a:pt x="977" y="238"/>
                      <a:pt x="775" y="12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6" name="Google Shape;6426;p46"/>
              <p:cNvSpPr/>
              <p:nvPr/>
            </p:nvSpPr>
            <p:spPr>
              <a:xfrm>
                <a:off x="5725400" y="4471800"/>
                <a:ext cx="128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275" y="1"/>
                    </a:moveTo>
                    <a:cubicBezTo>
                      <a:pt x="132" y="1"/>
                      <a:pt x="13" y="108"/>
                      <a:pt x="13" y="239"/>
                    </a:cubicBezTo>
                    <a:cubicBezTo>
                      <a:pt x="1" y="370"/>
                      <a:pt x="120" y="489"/>
                      <a:pt x="251" y="489"/>
                    </a:cubicBezTo>
                    <a:cubicBezTo>
                      <a:pt x="394" y="489"/>
                      <a:pt x="513" y="382"/>
                      <a:pt x="513" y="251"/>
                    </a:cubicBezTo>
                    <a:cubicBezTo>
                      <a:pt x="513" y="120"/>
                      <a:pt x="406" y="1"/>
                      <a:pt x="2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7" name="Google Shape;6427;p46"/>
              <p:cNvSpPr/>
              <p:nvPr/>
            </p:nvSpPr>
            <p:spPr>
              <a:xfrm>
                <a:off x="6252550" y="4272650"/>
                <a:ext cx="280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74" extrusionOk="0">
                    <a:moveTo>
                      <a:pt x="542" y="0"/>
                    </a:moveTo>
                    <a:cubicBezTo>
                      <a:pt x="253" y="0"/>
                      <a:pt x="36" y="230"/>
                      <a:pt x="25" y="514"/>
                    </a:cubicBezTo>
                    <a:cubicBezTo>
                      <a:pt x="1" y="811"/>
                      <a:pt x="239" y="1061"/>
                      <a:pt x="536" y="1073"/>
                    </a:cubicBezTo>
                    <a:cubicBezTo>
                      <a:pt x="544" y="1073"/>
                      <a:pt x="551" y="1074"/>
                      <a:pt x="558" y="1074"/>
                    </a:cubicBezTo>
                    <a:cubicBezTo>
                      <a:pt x="847" y="1074"/>
                      <a:pt x="1096" y="840"/>
                      <a:pt x="1108" y="549"/>
                    </a:cubicBezTo>
                    <a:cubicBezTo>
                      <a:pt x="1120" y="252"/>
                      <a:pt x="882" y="2"/>
                      <a:pt x="584" y="2"/>
                    </a:cubicBezTo>
                    <a:cubicBezTo>
                      <a:pt x="570" y="1"/>
                      <a:pt x="556" y="0"/>
                      <a:pt x="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8" name="Google Shape;6428;p46"/>
              <p:cNvSpPr/>
              <p:nvPr/>
            </p:nvSpPr>
            <p:spPr>
              <a:xfrm>
                <a:off x="6161475" y="402355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31" y="0"/>
                      <a:pt x="0" y="131"/>
                      <a:pt x="0" y="298"/>
                    </a:cubicBezTo>
                    <a:cubicBezTo>
                      <a:pt x="0" y="453"/>
                      <a:pt x="119" y="607"/>
                      <a:pt x="298" y="607"/>
                    </a:cubicBezTo>
                    <a:cubicBezTo>
                      <a:pt x="477" y="607"/>
                      <a:pt x="608" y="488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9" name="Google Shape;6429;p46"/>
              <p:cNvSpPr/>
              <p:nvPr/>
            </p:nvSpPr>
            <p:spPr>
              <a:xfrm>
                <a:off x="6447225" y="3995275"/>
                <a:ext cx="172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79" extrusionOk="0">
                    <a:moveTo>
                      <a:pt x="358" y="0"/>
                    </a:moveTo>
                    <a:cubicBezTo>
                      <a:pt x="167" y="0"/>
                      <a:pt x="0" y="143"/>
                      <a:pt x="0" y="322"/>
                    </a:cubicBezTo>
                    <a:cubicBezTo>
                      <a:pt x="0" y="512"/>
                      <a:pt x="131" y="667"/>
                      <a:pt x="334" y="679"/>
                    </a:cubicBezTo>
                    <a:cubicBezTo>
                      <a:pt x="524" y="679"/>
                      <a:pt x="667" y="548"/>
                      <a:pt x="691" y="345"/>
                    </a:cubicBezTo>
                    <a:cubicBezTo>
                      <a:pt x="691" y="155"/>
                      <a:pt x="548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0" name="Google Shape;6430;p46"/>
              <p:cNvSpPr/>
              <p:nvPr/>
            </p:nvSpPr>
            <p:spPr>
              <a:xfrm>
                <a:off x="6426375" y="375715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46" y="0"/>
                    </a:moveTo>
                    <a:cubicBezTo>
                      <a:pt x="156" y="0"/>
                      <a:pt x="13" y="143"/>
                      <a:pt x="1" y="322"/>
                    </a:cubicBezTo>
                    <a:cubicBezTo>
                      <a:pt x="1" y="500"/>
                      <a:pt x="132" y="667"/>
                      <a:pt x="334" y="667"/>
                    </a:cubicBezTo>
                    <a:cubicBezTo>
                      <a:pt x="513" y="667"/>
                      <a:pt x="668" y="536"/>
                      <a:pt x="668" y="333"/>
                    </a:cubicBezTo>
                    <a:cubicBezTo>
                      <a:pt x="668" y="155"/>
                      <a:pt x="537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1" name="Google Shape;6431;p46"/>
              <p:cNvSpPr/>
              <p:nvPr/>
            </p:nvSpPr>
            <p:spPr>
              <a:xfrm>
                <a:off x="6719275" y="3930375"/>
                <a:ext cx="1167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4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2" name="Google Shape;6432;p46"/>
              <p:cNvSpPr/>
              <p:nvPr/>
            </p:nvSpPr>
            <p:spPr>
              <a:xfrm>
                <a:off x="7004725" y="3995275"/>
                <a:ext cx="187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39" extrusionOk="0">
                    <a:moveTo>
                      <a:pt x="382" y="0"/>
                    </a:moveTo>
                    <a:cubicBezTo>
                      <a:pt x="179" y="0"/>
                      <a:pt x="1" y="143"/>
                      <a:pt x="1" y="357"/>
                    </a:cubicBezTo>
                    <a:cubicBezTo>
                      <a:pt x="1" y="560"/>
                      <a:pt x="144" y="726"/>
                      <a:pt x="358" y="738"/>
                    </a:cubicBezTo>
                    <a:cubicBezTo>
                      <a:pt x="560" y="738"/>
                      <a:pt x="727" y="595"/>
                      <a:pt x="739" y="381"/>
                    </a:cubicBezTo>
                    <a:cubicBezTo>
                      <a:pt x="751" y="179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3" name="Google Shape;6433;p46"/>
              <p:cNvSpPr/>
              <p:nvPr/>
            </p:nvSpPr>
            <p:spPr>
              <a:xfrm>
                <a:off x="6830600" y="4161050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4" y="0"/>
                    </a:moveTo>
                    <a:cubicBezTo>
                      <a:pt x="203" y="0"/>
                      <a:pt x="13" y="187"/>
                      <a:pt x="13" y="429"/>
                    </a:cubicBezTo>
                    <a:cubicBezTo>
                      <a:pt x="1" y="691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4" name="Google Shape;6434;p46"/>
              <p:cNvSpPr/>
              <p:nvPr/>
            </p:nvSpPr>
            <p:spPr>
              <a:xfrm>
                <a:off x="6872575" y="410867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0"/>
                    </a:moveTo>
                    <a:cubicBezTo>
                      <a:pt x="786" y="12"/>
                      <a:pt x="727" y="12"/>
                      <a:pt x="679" y="12"/>
                    </a:cubicBezTo>
                    <a:cubicBezTo>
                      <a:pt x="310" y="72"/>
                      <a:pt x="24" y="381"/>
                      <a:pt x="12" y="762"/>
                    </a:cubicBezTo>
                    <a:cubicBezTo>
                      <a:pt x="0" y="1096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8" y="1573"/>
                      <a:pt x="802" y="1573"/>
                      <a:pt x="816" y="1573"/>
                    </a:cubicBezTo>
                    <a:cubicBezTo>
                      <a:pt x="1227" y="1573"/>
                      <a:pt x="1573" y="1236"/>
                      <a:pt x="1596" y="822"/>
                    </a:cubicBezTo>
                    <a:cubicBezTo>
                      <a:pt x="1608" y="381"/>
                      <a:pt x="1262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5" name="Google Shape;6435;p46"/>
              <p:cNvSpPr/>
              <p:nvPr/>
            </p:nvSpPr>
            <p:spPr>
              <a:xfrm>
                <a:off x="516125" y="4041400"/>
                <a:ext cx="62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5597" extrusionOk="0">
                    <a:moveTo>
                      <a:pt x="0" y="1"/>
                    </a:moveTo>
                    <a:lnTo>
                      <a:pt x="0" y="5596"/>
                    </a:lnTo>
                    <a:cubicBezTo>
                      <a:pt x="12" y="5561"/>
                      <a:pt x="12" y="5549"/>
                      <a:pt x="24" y="553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6" name="Google Shape;6436;p46"/>
              <p:cNvSpPr/>
              <p:nvPr/>
            </p:nvSpPr>
            <p:spPr>
              <a:xfrm>
                <a:off x="516125" y="4431325"/>
                <a:ext cx="5075" cy="18905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7562" extrusionOk="0">
                    <a:moveTo>
                      <a:pt x="24" y="1"/>
                    </a:moveTo>
                    <a:cubicBezTo>
                      <a:pt x="12" y="1"/>
                      <a:pt x="12" y="13"/>
                      <a:pt x="0" y="24"/>
                    </a:cubicBezTo>
                    <a:lnTo>
                      <a:pt x="0" y="6442"/>
                    </a:lnTo>
                    <a:cubicBezTo>
                      <a:pt x="0" y="6823"/>
                      <a:pt x="72" y="7204"/>
                      <a:pt x="203" y="7561"/>
                    </a:cubicBezTo>
                    <a:cubicBezTo>
                      <a:pt x="84" y="7228"/>
                      <a:pt x="24" y="6882"/>
                      <a:pt x="24" y="6513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7" name="Google Shape;6437;p46"/>
              <p:cNvSpPr/>
              <p:nvPr/>
            </p:nvSpPr>
            <p:spPr>
              <a:xfrm>
                <a:off x="3926075" y="1212475"/>
                <a:ext cx="128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41" extrusionOk="0">
                    <a:moveTo>
                      <a:pt x="417" y="1"/>
                    </a:moveTo>
                    <a:lnTo>
                      <a:pt x="0" y="739"/>
                    </a:lnTo>
                    <a:lnTo>
                      <a:pt x="36" y="739"/>
                    </a:lnTo>
                    <a:cubicBezTo>
                      <a:pt x="49" y="740"/>
                      <a:pt x="62" y="741"/>
                      <a:pt x="74" y="741"/>
                    </a:cubicBezTo>
                    <a:cubicBezTo>
                      <a:pt x="309" y="741"/>
                      <a:pt x="512" y="536"/>
                      <a:pt x="512" y="298"/>
                    </a:cubicBezTo>
                    <a:cubicBezTo>
                      <a:pt x="512" y="191"/>
                      <a:pt x="477" y="84"/>
                      <a:pt x="41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8" name="Google Shape;6438;p46"/>
              <p:cNvSpPr/>
              <p:nvPr/>
            </p:nvSpPr>
            <p:spPr>
              <a:xfrm>
                <a:off x="516125" y="1989350"/>
                <a:ext cx="1086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1396" extrusionOk="0">
                    <a:moveTo>
                      <a:pt x="1739" y="1704"/>
                    </a:moveTo>
                    <a:cubicBezTo>
                      <a:pt x="1846" y="1704"/>
                      <a:pt x="1929" y="1799"/>
                      <a:pt x="1929" y="1906"/>
                    </a:cubicBezTo>
                    <a:cubicBezTo>
                      <a:pt x="1917" y="2013"/>
                      <a:pt x="1834" y="2096"/>
                      <a:pt x="1727" y="2096"/>
                    </a:cubicBezTo>
                    <a:cubicBezTo>
                      <a:pt x="1620" y="2096"/>
                      <a:pt x="1536" y="2001"/>
                      <a:pt x="1536" y="1906"/>
                    </a:cubicBezTo>
                    <a:cubicBezTo>
                      <a:pt x="1536" y="1799"/>
                      <a:pt x="1620" y="1704"/>
                      <a:pt x="1739" y="1704"/>
                    </a:cubicBezTo>
                    <a:close/>
                    <a:moveTo>
                      <a:pt x="4346" y="1"/>
                    </a:moveTo>
                    <a:cubicBezTo>
                      <a:pt x="4346" y="1"/>
                      <a:pt x="4096" y="132"/>
                      <a:pt x="3703" y="322"/>
                    </a:cubicBezTo>
                    <a:lnTo>
                      <a:pt x="3525" y="418"/>
                    </a:lnTo>
                    <a:cubicBezTo>
                      <a:pt x="3215" y="561"/>
                      <a:pt x="2846" y="763"/>
                      <a:pt x="2417" y="1001"/>
                    </a:cubicBezTo>
                    <a:cubicBezTo>
                      <a:pt x="2382" y="1025"/>
                      <a:pt x="2334" y="1061"/>
                      <a:pt x="2275" y="1073"/>
                    </a:cubicBezTo>
                    <a:cubicBezTo>
                      <a:pt x="2191" y="1132"/>
                      <a:pt x="2084" y="1180"/>
                      <a:pt x="1977" y="1239"/>
                    </a:cubicBezTo>
                    <a:cubicBezTo>
                      <a:pt x="1917" y="1263"/>
                      <a:pt x="1870" y="1299"/>
                      <a:pt x="1822" y="1323"/>
                    </a:cubicBezTo>
                    <a:cubicBezTo>
                      <a:pt x="1274" y="1656"/>
                      <a:pt x="655" y="2037"/>
                      <a:pt x="24" y="2489"/>
                    </a:cubicBezTo>
                    <a:lnTo>
                      <a:pt x="24" y="2728"/>
                    </a:lnTo>
                    <a:cubicBezTo>
                      <a:pt x="12" y="2728"/>
                      <a:pt x="12" y="2739"/>
                      <a:pt x="0" y="2739"/>
                    </a:cubicBezTo>
                    <a:lnTo>
                      <a:pt x="0" y="11145"/>
                    </a:lnTo>
                    <a:lnTo>
                      <a:pt x="12" y="11133"/>
                    </a:lnTo>
                    <a:lnTo>
                      <a:pt x="24" y="11121"/>
                    </a:lnTo>
                    <a:lnTo>
                      <a:pt x="24" y="11395"/>
                    </a:lnTo>
                    <a:lnTo>
                      <a:pt x="155" y="11264"/>
                    </a:lnTo>
                    <a:cubicBezTo>
                      <a:pt x="512" y="10895"/>
                      <a:pt x="870" y="10478"/>
                      <a:pt x="1203" y="10002"/>
                    </a:cubicBezTo>
                    <a:cubicBezTo>
                      <a:pt x="3953" y="6085"/>
                      <a:pt x="4346" y="1"/>
                      <a:pt x="434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9" name="Google Shape;6439;p46"/>
              <p:cNvSpPr/>
              <p:nvPr/>
            </p:nvSpPr>
            <p:spPr>
              <a:xfrm>
                <a:off x="516725" y="1796775"/>
                <a:ext cx="199150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5192" extrusionOk="0">
                    <a:moveTo>
                      <a:pt x="3977" y="1120"/>
                    </a:moveTo>
                    <a:cubicBezTo>
                      <a:pt x="4203" y="1144"/>
                      <a:pt x="4394" y="1322"/>
                      <a:pt x="4382" y="1548"/>
                    </a:cubicBezTo>
                    <a:cubicBezTo>
                      <a:pt x="4370" y="1768"/>
                      <a:pt x="4202" y="1954"/>
                      <a:pt x="3974" y="1954"/>
                    </a:cubicBezTo>
                    <a:cubicBezTo>
                      <a:pt x="3967" y="1954"/>
                      <a:pt x="3960" y="1954"/>
                      <a:pt x="3953" y="1953"/>
                    </a:cubicBezTo>
                    <a:cubicBezTo>
                      <a:pt x="3727" y="1941"/>
                      <a:pt x="3536" y="1763"/>
                      <a:pt x="3548" y="1525"/>
                    </a:cubicBezTo>
                    <a:cubicBezTo>
                      <a:pt x="3548" y="1298"/>
                      <a:pt x="3739" y="1120"/>
                      <a:pt x="3977" y="1120"/>
                    </a:cubicBezTo>
                    <a:close/>
                    <a:moveTo>
                      <a:pt x="381" y="1"/>
                    </a:moveTo>
                    <a:cubicBezTo>
                      <a:pt x="238" y="263"/>
                      <a:pt x="119" y="513"/>
                      <a:pt x="0" y="763"/>
                    </a:cubicBezTo>
                    <a:lnTo>
                      <a:pt x="0" y="1239"/>
                    </a:lnTo>
                    <a:lnTo>
                      <a:pt x="0" y="4977"/>
                    </a:lnTo>
                    <a:lnTo>
                      <a:pt x="0" y="5192"/>
                    </a:lnTo>
                    <a:cubicBezTo>
                      <a:pt x="2012" y="4466"/>
                      <a:pt x="5299" y="3049"/>
                      <a:pt x="7489" y="798"/>
                    </a:cubicBezTo>
                    <a:cubicBezTo>
                      <a:pt x="7668" y="620"/>
                      <a:pt x="7823" y="441"/>
                      <a:pt x="7966" y="263"/>
                    </a:cubicBez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0" name="Google Shape;6440;p46"/>
              <p:cNvSpPr/>
              <p:nvPr/>
            </p:nvSpPr>
            <p:spPr>
              <a:xfrm>
                <a:off x="526250" y="1628900"/>
                <a:ext cx="25957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10383" h="6978" extrusionOk="0">
                    <a:moveTo>
                      <a:pt x="9584" y="1"/>
                    </a:moveTo>
                    <a:cubicBezTo>
                      <a:pt x="8519" y="1"/>
                      <a:pt x="5268" y="251"/>
                      <a:pt x="2524" y="3072"/>
                    </a:cubicBezTo>
                    <a:cubicBezTo>
                      <a:pt x="1500" y="4132"/>
                      <a:pt x="667" y="5442"/>
                      <a:pt x="0" y="6728"/>
                    </a:cubicBezTo>
                    <a:lnTo>
                      <a:pt x="7585" y="6978"/>
                    </a:lnTo>
                    <a:cubicBezTo>
                      <a:pt x="10383" y="3668"/>
                      <a:pt x="9942" y="12"/>
                      <a:pt x="9942" y="12"/>
                    </a:cubicBezTo>
                    <a:cubicBezTo>
                      <a:pt x="9942" y="12"/>
                      <a:pt x="9814" y="1"/>
                      <a:pt x="95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1" name="Google Shape;6441;p46"/>
              <p:cNvSpPr/>
              <p:nvPr/>
            </p:nvSpPr>
            <p:spPr>
              <a:xfrm>
                <a:off x="6938650" y="2299825"/>
                <a:ext cx="108375" cy="262250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0490" extrusionOk="0">
                    <a:moveTo>
                      <a:pt x="4334" y="0"/>
                    </a:moveTo>
                    <a:cubicBezTo>
                      <a:pt x="3870" y="393"/>
                      <a:pt x="3442" y="810"/>
                      <a:pt x="3025" y="1238"/>
                    </a:cubicBezTo>
                    <a:cubicBezTo>
                      <a:pt x="2918" y="1346"/>
                      <a:pt x="2822" y="1465"/>
                      <a:pt x="2727" y="1572"/>
                    </a:cubicBezTo>
                    <a:cubicBezTo>
                      <a:pt x="2680" y="1631"/>
                      <a:pt x="2620" y="1691"/>
                      <a:pt x="2584" y="1739"/>
                    </a:cubicBezTo>
                    <a:cubicBezTo>
                      <a:pt x="2537" y="1798"/>
                      <a:pt x="2489" y="1858"/>
                      <a:pt x="2429" y="1917"/>
                    </a:cubicBezTo>
                    <a:cubicBezTo>
                      <a:pt x="2239" y="2131"/>
                      <a:pt x="2060" y="2370"/>
                      <a:pt x="1894" y="2631"/>
                    </a:cubicBezTo>
                    <a:cubicBezTo>
                      <a:pt x="917" y="4036"/>
                      <a:pt x="417" y="5441"/>
                      <a:pt x="215" y="6680"/>
                    </a:cubicBezTo>
                    <a:cubicBezTo>
                      <a:pt x="263" y="6656"/>
                      <a:pt x="322" y="6656"/>
                      <a:pt x="358" y="6656"/>
                    </a:cubicBezTo>
                    <a:cubicBezTo>
                      <a:pt x="798" y="6680"/>
                      <a:pt x="1132" y="7049"/>
                      <a:pt x="1120" y="7477"/>
                    </a:cubicBezTo>
                    <a:cubicBezTo>
                      <a:pt x="1108" y="7899"/>
                      <a:pt x="763" y="8240"/>
                      <a:pt x="321" y="8240"/>
                    </a:cubicBezTo>
                    <a:cubicBezTo>
                      <a:pt x="313" y="8240"/>
                      <a:pt x="306" y="8239"/>
                      <a:pt x="298" y="8239"/>
                    </a:cubicBezTo>
                    <a:cubicBezTo>
                      <a:pt x="215" y="8239"/>
                      <a:pt x="120" y="8204"/>
                      <a:pt x="48" y="8180"/>
                    </a:cubicBezTo>
                    <a:lnTo>
                      <a:pt x="48" y="8180"/>
                    </a:lnTo>
                    <a:cubicBezTo>
                      <a:pt x="1" y="9561"/>
                      <a:pt x="274" y="10490"/>
                      <a:pt x="274" y="10490"/>
                    </a:cubicBezTo>
                    <a:cubicBezTo>
                      <a:pt x="274" y="10490"/>
                      <a:pt x="346" y="10490"/>
                      <a:pt x="477" y="10466"/>
                    </a:cubicBezTo>
                    <a:cubicBezTo>
                      <a:pt x="513" y="10466"/>
                      <a:pt x="560" y="10454"/>
                      <a:pt x="596" y="10454"/>
                    </a:cubicBezTo>
                    <a:cubicBezTo>
                      <a:pt x="620" y="10454"/>
                      <a:pt x="632" y="10454"/>
                      <a:pt x="644" y="10442"/>
                    </a:cubicBezTo>
                    <a:cubicBezTo>
                      <a:pt x="691" y="10442"/>
                      <a:pt x="739" y="10418"/>
                      <a:pt x="798" y="10406"/>
                    </a:cubicBezTo>
                    <a:cubicBezTo>
                      <a:pt x="1179" y="10335"/>
                      <a:pt x="1763" y="10204"/>
                      <a:pt x="2465" y="9930"/>
                    </a:cubicBezTo>
                    <a:cubicBezTo>
                      <a:pt x="2525" y="9906"/>
                      <a:pt x="2584" y="9882"/>
                      <a:pt x="2644" y="9859"/>
                    </a:cubicBezTo>
                    <a:cubicBezTo>
                      <a:pt x="2715" y="9835"/>
                      <a:pt x="2775" y="9799"/>
                      <a:pt x="2846" y="9763"/>
                    </a:cubicBezTo>
                    <a:cubicBezTo>
                      <a:pt x="2906" y="9739"/>
                      <a:pt x="2953" y="9728"/>
                      <a:pt x="3013" y="9692"/>
                    </a:cubicBezTo>
                    <a:cubicBezTo>
                      <a:pt x="3072" y="9668"/>
                      <a:pt x="3120" y="9644"/>
                      <a:pt x="3180" y="9620"/>
                    </a:cubicBezTo>
                    <a:cubicBezTo>
                      <a:pt x="3239" y="9585"/>
                      <a:pt x="3275" y="9573"/>
                      <a:pt x="3334" y="9549"/>
                    </a:cubicBezTo>
                    <a:cubicBezTo>
                      <a:pt x="3596" y="9406"/>
                      <a:pt x="3858" y="9275"/>
                      <a:pt x="4144" y="9097"/>
                    </a:cubicBezTo>
                    <a:cubicBezTo>
                      <a:pt x="4204" y="9073"/>
                      <a:pt x="4251" y="9025"/>
                      <a:pt x="4311" y="8989"/>
                    </a:cubicBezTo>
                    <a:cubicBezTo>
                      <a:pt x="4323" y="8989"/>
                      <a:pt x="4323" y="8977"/>
                      <a:pt x="4334" y="8977"/>
                    </a:cubicBezTo>
                    <a:lnTo>
                      <a:pt x="433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2" name="Google Shape;6442;p46"/>
              <p:cNvSpPr/>
              <p:nvPr/>
            </p:nvSpPr>
            <p:spPr>
              <a:xfrm>
                <a:off x="7043725" y="2140275"/>
                <a:ext cx="42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56" extrusionOk="0">
                    <a:moveTo>
                      <a:pt x="167" y="0"/>
                    </a:moveTo>
                    <a:cubicBezTo>
                      <a:pt x="143" y="48"/>
                      <a:pt x="131" y="84"/>
                      <a:pt x="131" y="96"/>
                    </a:cubicBezTo>
                    <a:cubicBezTo>
                      <a:pt x="131" y="120"/>
                      <a:pt x="120" y="155"/>
                      <a:pt x="120" y="167"/>
                    </a:cubicBezTo>
                    <a:cubicBezTo>
                      <a:pt x="108" y="215"/>
                      <a:pt x="108" y="239"/>
                      <a:pt x="84" y="274"/>
                    </a:cubicBezTo>
                    <a:cubicBezTo>
                      <a:pt x="48" y="477"/>
                      <a:pt x="12" y="620"/>
                      <a:pt x="1" y="643"/>
                    </a:cubicBezTo>
                    <a:lnTo>
                      <a:pt x="1" y="655"/>
                    </a:lnTo>
                    <a:cubicBezTo>
                      <a:pt x="1" y="655"/>
                      <a:pt x="1" y="643"/>
                      <a:pt x="24" y="643"/>
                    </a:cubicBezTo>
                    <a:lnTo>
                      <a:pt x="72" y="643"/>
                    </a:lnTo>
                    <a:cubicBezTo>
                      <a:pt x="84" y="643"/>
                      <a:pt x="108" y="631"/>
                      <a:pt x="120" y="631"/>
                    </a:cubicBezTo>
                    <a:lnTo>
                      <a:pt x="167" y="631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3" name="Google Shape;6443;p46"/>
              <p:cNvSpPr/>
              <p:nvPr/>
            </p:nvSpPr>
            <p:spPr>
              <a:xfrm>
                <a:off x="1150725" y="4511100"/>
                <a:ext cx="147075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7169" extrusionOk="0">
                    <a:moveTo>
                      <a:pt x="1489" y="1"/>
                    </a:moveTo>
                    <a:cubicBezTo>
                      <a:pt x="1489" y="1"/>
                      <a:pt x="179" y="3430"/>
                      <a:pt x="1" y="7168"/>
                    </a:cubicBezTo>
                    <a:lnTo>
                      <a:pt x="5882" y="7168"/>
                    </a:lnTo>
                    <a:cubicBezTo>
                      <a:pt x="5263" y="5418"/>
                      <a:pt x="4323" y="3811"/>
                      <a:pt x="3453" y="2548"/>
                    </a:cubicBezTo>
                    <a:cubicBezTo>
                      <a:pt x="3251" y="2239"/>
                      <a:pt x="3037" y="1953"/>
                      <a:pt x="2846" y="1691"/>
                    </a:cubicBezTo>
                    <a:cubicBezTo>
                      <a:pt x="2787" y="1596"/>
                      <a:pt x="2715" y="1513"/>
                      <a:pt x="2656" y="1429"/>
                    </a:cubicBezTo>
                    <a:cubicBezTo>
                      <a:pt x="2596" y="1358"/>
                      <a:pt x="2537" y="1275"/>
                      <a:pt x="2477" y="1191"/>
                    </a:cubicBezTo>
                    <a:cubicBezTo>
                      <a:pt x="1894" y="453"/>
                      <a:pt x="1489" y="1"/>
                      <a:pt x="148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4" name="Google Shape;6444;p46"/>
              <p:cNvSpPr/>
              <p:nvPr/>
            </p:nvSpPr>
            <p:spPr>
              <a:xfrm>
                <a:off x="516425" y="3632725"/>
                <a:ext cx="53900" cy="2080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8323" extrusionOk="0">
                    <a:moveTo>
                      <a:pt x="2155" y="0"/>
                    </a:moveTo>
                    <a:lnTo>
                      <a:pt x="2155" y="0"/>
                    </a:lnTo>
                    <a:cubicBezTo>
                      <a:pt x="2155" y="0"/>
                      <a:pt x="1715" y="191"/>
                      <a:pt x="1012" y="548"/>
                    </a:cubicBezTo>
                    <a:cubicBezTo>
                      <a:pt x="941" y="596"/>
                      <a:pt x="846" y="643"/>
                      <a:pt x="774" y="691"/>
                    </a:cubicBezTo>
                    <a:cubicBezTo>
                      <a:pt x="715" y="715"/>
                      <a:pt x="655" y="762"/>
                      <a:pt x="596" y="786"/>
                    </a:cubicBezTo>
                    <a:cubicBezTo>
                      <a:pt x="536" y="822"/>
                      <a:pt x="489" y="846"/>
                      <a:pt x="429" y="881"/>
                    </a:cubicBezTo>
                    <a:lnTo>
                      <a:pt x="36" y="1108"/>
                    </a:lnTo>
                    <a:lnTo>
                      <a:pt x="36" y="1322"/>
                    </a:lnTo>
                    <a:cubicBezTo>
                      <a:pt x="12" y="1322"/>
                      <a:pt x="12" y="1346"/>
                      <a:pt x="0" y="1346"/>
                    </a:cubicBezTo>
                    <a:lnTo>
                      <a:pt x="0" y="7918"/>
                    </a:lnTo>
                    <a:cubicBezTo>
                      <a:pt x="12" y="7906"/>
                      <a:pt x="12" y="7870"/>
                      <a:pt x="36" y="7858"/>
                    </a:cubicBezTo>
                    <a:lnTo>
                      <a:pt x="36" y="8323"/>
                    </a:lnTo>
                    <a:cubicBezTo>
                      <a:pt x="1858" y="4560"/>
                      <a:pt x="2155" y="0"/>
                      <a:pt x="215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5" name="Google Shape;6445;p46"/>
              <p:cNvSpPr/>
              <p:nvPr/>
            </p:nvSpPr>
            <p:spPr>
              <a:xfrm>
                <a:off x="607500" y="4450075"/>
                <a:ext cx="186950" cy="240525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9621" extrusionOk="0">
                    <a:moveTo>
                      <a:pt x="1013" y="1"/>
                    </a:moveTo>
                    <a:cubicBezTo>
                      <a:pt x="1013" y="1"/>
                      <a:pt x="286" y="1251"/>
                      <a:pt x="60" y="3215"/>
                    </a:cubicBezTo>
                    <a:cubicBezTo>
                      <a:pt x="48" y="3311"/>
                      <a:pt x="48" y="3406"/>
                      <a:pt x="36" y="3513"/>
                    </a:cubicBezTo>
                    <a:cubicBezTo>
                      <a:pt x="24" y="3668"/>
                      <a:pt x="1" y="3823"/>
                      <a:pt x="1" y="3989"/>
                    </a:cubicBezTo>
                    <a:lnTo>
                      <a:pt x="1" y="4323"/>
                    </a:lnTo>
                    <a:lnTo>
                      <a:pt x="1" y="4656"/>
                    </a:lnTo>
                    <a:cubicBezTo>
                      <a:pt x="1" y="4823"/>
                      <a:pt x="24" y="5001"/>
                      <a:pt x="36" y="5180"/>
                    </a:cubicBezTo>
                    <a:cubicBezTo>
                      <a:pt x="36" y="5240"/>
                      <a:pt x="48" y="5299"/>
                      <a:pt x="48" y="5359"/>
                    </a:cubicBezTo>
                    <a:lnTo>
                      <a:pt x="96" y="5716"/>
                    </a:lnTo>
                    <a:cubicBezTo>
                      <a:pt x="108" y="5847"/>
                      <a:pt x="144" y="5966"/>
                      <a:pt x="155" y="6085"/>
                    </a:cubicBezTo>
                    <a:cubicBezTo>
                      <a:pt x="155" y="6168"/>
                      <a:pt x="167" y="6228"/>
                      <a:pt x="179" y="6287"/>
                    </a:cubicBezTo>
                    <a:cubicBezTo>
                      <a:pt x="203" y="6406"/>
                      <a:pt x="227" y="6537"/>
                      <a:pt x="263" y="6656"/>
                    </a:cubicBezTo>
                    <a:cubicBezTo>
                      <a:pt x="275" y="6787"/>
                      <a:pt x="322" y="6906"/>
                      <a:pt x="346" y="7037"/>
                    </a:cubicBezTo>
                    <a:cubicBezTo>
                      <a:pt x="394" y="7156"/>
                      <a:pt x="417" y="7299"/>
                      <a:pt x="465" y="7430"/>
                    </a:cubicBezTo>
                    <a:lnTo>
                      <a:pt x="596" y="7835"/>
                    </a:lnTo>
                    <a:cubicBezTo>
                      <a:pt x="632" y="7895"/>
                      <a:pt x="644" y="7954"/>
                      <a:pt x="679" y="8026"/>
                    </a:cubicBezTo>
                    <a:cubicBezTo>
                      <a:pt x="882" y="8561"/>
                      <a:pt x="1132" y="9097"/>
                      <a:pt x="1418" y="9621"/>
                    </a:cubicBezTo>
                    <a:lnTo>
                      <a:pt x="7478" y="9621"/>
                    </a:lnTo>
                    <a:cubicBezTo>
                      <a:pt x="7430" y="9204"/>
                      <a:pt x="7383" y="8776"/>
                      <a:pt x="7323" y="8347"/>
                    </a:cubicBezTo>
                    <a:lnTo>
                      <a:pt x="7144" y="7454"/>
                    </a:lnTo>
                    <a:cubicBezTo>
                      <a:pt x="7013" y="6883"/>
                      <a:pt x="6835" y="6299"/>
                      <a:pt x="6632" y="5728"/>
                    </a:cubicBezTo>
                    <a:cubicBezTo>
                      <a:pt x="4918" y="1251"/>
                      <a:pt x="1013" y="1"/>
                      <a:pt x="101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6" name="Google Shape;6446;p46"/>
              <p:cNvSpPr/>
              <p:nvPr/>
            </p:nvSpPr>
            <p:spPr>
              <a:xfrm>
                <a:off x="516125" y="3441025"/>
                <a:ext cx="145575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4252" extrusionOk="0">
                    <a:moveTo>
                      <a:pt x="1812" y="1060"/>
                    </a:moveTo>
                    <a:cubicBezTo>
                      <a:pt x="1819" y="1060"/>
                      <a:pt x="1826" y="1060"/>
                      <a:pt x="1834" y="1060"/>
                    </a:cubicBezTo>
                    <a:cubicBezTo>
                      <a:pt x="2072" y="1060"/>
                      <a:pt x="2251" y="1251"/>
                      <a:pt x="2227" y="1489"/>
                    </a:cubicBezTo>
                    <a:cubicBezTo>
                      <a:pt x="2227" y="1720"/>
                      <a:pt x="2048" y="1894"/>
                      <a:pt x="1821" y="1894"/>
                    </a:cubicBezTo>
                    <a:cubicBezTo>
                      <a:pt x="1813" y="1894"/>
                      <a:pt x="1806" y="1894"/>
                      <a:pt x="1798" y="1894"/>
                    </a:cubicBezTo>
                    <a:cubicBezTo>
                      <a:pt x="1560" y="1894"/>
                      <a:pt x="1382" y="1703"/>
                      <a:pt x="1393" y="1465"/>
                    </a:cubicBezTo>
                    <a:cubicBezTo>
                      <a:pt x="1393" y="1235"/>
                      <a:pt x="1583" y="1060"/>
                      <a:pt x="1812" y="1060"/>
                    </a:cubicBezTo>
                    <a:close/>
                    <a:moveTo>
                      <a:pt x="0" y="1"/>
                    </a:moveTo>
                    <a:lnTo>
                      <a:pt x="0" y="4037"/>
                    </a:lnTo>
                    <a:cubicBezTo>
                      <a:pt x="12" y="4037"/>
                      <a:pt x="12" y="4025"/>
                      <a:pt x="24" y="4025"/>
                    </a:cubicBezTo>
                    <a:lnTo>
                      <a:pt x="24" y="4251"/>
                    </a:lnTo>
                    <a:cubicBezTo>
                      <a:pt x="572" y="3989"/>
                      <a:pt x="1143" y="3715"/>
                      <a:pt x="1727" y="3394"/>
                    </a:cubicBezTo>
                    <a:cubicBezTo>
                      <a:pt x="1846" y="3334"/>
                      <a:pt x="1965" y="3263"/>
                      <a:pt x="2084" y="3192"/>
                    </a:cubicBezTo>
                    <a:cubicBezTo>
                      <a:pt x="2227" y="3096"/>
                      <a:pt x="2394" y="3013"/>
                      <a:pt x="2548" y="2918"/>
                    </a:cubicBezTo>
                    <a:cubicBezTo>
                      <a:pt x="2644" y="2846"/>
                      <a:pt x="2763" y="2787"/>
                      <a:pt x="2870" y="2715"/>
                    </a:cubicBezTo>
                    <a:cubicBezTo>
                      <a:pt x="3156" y="2537"/>
                      <a:pt x="3418" y="2358"/>
                      <a:pt x="3679" y="2168"/>
                    </a:cubicBezTo>
                    <a:cubicBezTo>
                      <a:pt x="3775" y="2084"/>
                      <a:pt x="3882" y="2013"/>
                      <a:pt x="3977" y="1941"/>
                    </a:cubicBezTo>
                    <a:cubicBezTo>
                      <a:pt x="4096" y="1846"/>
                      <a:pt x="4215" y="1763"/>
                      <a:pt x="4334" y="1656"/>
                    </a:cubicBezTo>
                    <a:cubicBezTo>
                      <a:pt x="4453" y="1572"/>
                      <a:pt x="4572" y="1465"/>
                      <a:pt x="4668" y="1358"/>
                    </a:cubicBezTo>
                    <a:cubicBezTo>
                      <a:pt x="4775" y="1275"/>
                      <a:pt x="4894" y="1167"/>
                      <a:pt x="5001" y="1060"/>
                    </a:cubicBezTo>
                    <a:cubicBezTo>
                      <a:pt x="5120" y="953"/>
                      <a:pt x="5227" y="858"/>
                      <a:pt x="5323" y="739"/>
                    </a:cubicBezTo>
                    <a:cubicBezTo>
                      <a:pt x="5501" y="560"/>
                      <a:pt x="5668" y="382"/>
                      <a:pt x="5823" y="20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7" name="Google Shape;6447;p46"/>
              <p:cNvSpPr/>
              <p:nvPr/>
            </p:nvSpPr>
            <p:spPr>
              <a:xfrm>
                <a:off x="516125" y="3271375"/>
                <a:ext cx="215525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6990" extrusionOk="0">
                    <a:moveTo>
                      <a:pt x="7813" y="0"/>
                    </a:moveTo>
                    <a:cubicBezTo>
                      <a:pt x="6749" y="0"/>
                      <a:pt x="3498" y="251"/>
                      <a:pt x="762" y="3084"/>
                    </a:cubicBezTo>
                    <a:cubicBezTo>
                      <a:pt x="501" y="3334"/>
                      <a:pt x="262" y="3620"/>
                      <a:pt x="24" y="3917"/>
                    </a:cubicBezTo>
                    <a:lnTo>
                      <a:pt x="24" y="4227"/>
                    </a:lnTo>
                    <a:cubicBezTo>
                      <a:pt x="12" y="4251"/>
                      <a:pt x="12" y="4263"/>
                      <a:pt x="0" y="4274"/>
                    </a:cubicBezTo>
                    <a:lnTo>
                      <a:pt x="0" y="6787"/>
                    </a:lnTo>
                    <a:lnTo>
                      <a:pt x="5823" y="6989"/>
                    </a:lnTo>
                    <a:cubicBezTo>
                      <a:pt x="8621" y="3667"/>
                      <a:pt x="8168" y="12"/>
                      <a:pt x="8168" y="12"/>
                    </a:cubicBezTo>
                    <a:cubicBezTo>
                      <a:pt x="8168" y="12"/>
                      <a:pt x="8041" y="0"/>
                      <a:pt x="78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8" name="Google Shape;6448;p46"/>
              <p:cNvSpPr/>
              <p:nvPr/>
            </p:nvSpPr>
            <p:spPr>
              <a:xfrm>
                <a:off x="1487675" y="4517950"/>
                <a:ext cx="1423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6744" extrusionOk="0">
                    <a:moveTo>
                      <a:pt x="5692" y="0"/>
                    </a:moveTo>
                    <a:cubicBezTo>
                      <a:pt x="2298" y="2608"/>
                      <a:pt x="0" y="6739"/>
                      <a:pt x="0" y="6739"/>
                    </a:cubicBezTo>
                    <a:cubicBezTo>
                      <a:pt x="0" y="6739"/>
                      <a:pt x="131" y="6744"/>
                      <a:pt x="367" y="6744"/>
                    </a:cubicBezTo>
                    <a:cubicBezTo>
                      <a:pt x="1175" y="6744"/>
                      <a:pt x="3222" y="6694"/>
                      <a:pt x="5489" y="6251"/>
                    </a:cubicBezTo>
                    <a:lnTo>
                      <a:pt x="5632" y="1786"/>
                    </a:lnTo>
                    <a:cubicBezTo>
                      <a:pt x="5616" y="1786"/>
                      <a:pt x="5595" y="1792"/>
                      <a:pt x="5576" y="1792"/>
                    </a:cubicBezTo>
                    <a:cubicBezTo>
                      <a:pt x="5566" y="1792"/>
                      <a:pt x="5557" y="1790"/>
                      <a:pt x="5549" y="1786"/>
                    </a:cubicBezTo>
                    <a:cubicBezTo>
                      <a:pt x="5192" y="1774"/>
                      <a:pt x="4906" y="1477"/>
                      <a:pt x="4918" y="1120"/>
                    </a:cubicBezTo>
                    <a:cubicBezTo>
                      <a:pt x="4941" y="770"/>
                      <a:pt x="5227" y="488"/>
                      <a:pt x="5575" y="488"/>
                    </a:cubicBezTo>
                    <a:cubicBezTo>
                      <a:pt x="5582" y="488"/>
                      <a:pt x="5589" y="488"/>
                      <a:pt x="5596" y="489"/>
                    </a:cubicBezTo>
                    <a:cubicBezTo>
                      <a:pt x="5620" y="489"/>
                      <a:pt x="5644" y="489"/>
                      <a:pt x="5680" y="500"/>
                    </a:cubicBezTo>
                    <a:lnTo>
                      <a:pt x="569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9" name="Google Shape;6449;p46"/>
              <p:cNvSpPr/>
              <p:nvPr/>
            </p:nvSpPr>
            <p:spPr>
              <a:xfrm>
                <a:off x="1624900" y="4461475"/>
                <a:ext cx="239925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8534" extrusionOk="0">
                    <a:moveTo>
                      <a:pt x="6607" y="1"/>
                    </a:moveTo>
                    <a:cubicBezTo>
                      <a:pt x="5207" y="1"/>
                      <a:pt x="3448" y="290"/>
                      <a:pt x="1619" y="1319"/>
                    </a:cubicBezTo>
                    <a:cubicBezTo>
                      <a:pt x="1131" y="1605"/>
                      <a:pt x="655" y="1914"/>
                      <a:pt x="191" y="2271"/>
                    </a:cubicBezTo>
                    <a:lnTo>
                      <a:pt x="179" y="2783"/>
                    </a:lnTo>
                    <a:cubicBezTo>
                      <a:pt x="488" y="2843"/>
                      <a:pt x="715" y="3105"/>
                      <a:pt x="715" y="3438"/>
                    </a:cubicBezTo>
                    <a:cubicBezTo>
                      <a:pt x="691" y="3760"/>
                      <a:pt x="453" y="4010"/>
                      <a:pt x="143" y="4057"/>
                    </a:cubicBezTo>
                    <a:lnTo>
                      <a:pt x="0" y="8534"/>
                    </a:lnTo>
                    <a:cubicBezTo>
                      <a:pt x="1596" y="8212"/>
                      <a:pt x="3298" y="7701"/>
                      <a:pt x="4763" y="6867"/>
                    </a:cubicBezTo>
                    <a:cubicBezTo>
                      <a:pt x="8930" y="4510"/>
                      <a:pt x="9597" y="473"/>
                      <a:pt x="9597" y="473"/>
                    </a:cubicBezTo>
                    <a:cubicBezTo>
                      <a:pt x="9597" y="473"/>
                      <a:pt x="8397" y="1"/>
                      <a:pt x="660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0" name="Google Shape;6450;p46"/>
              <p:cNvSpPr/>
              <p:nvPr/>
            </p:nvSpPr>
            <p:spPr>
              <a:xfrm>
                <a:off x="2799450" y="4565875"/>
                <a:ext cx="11730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989" extrusionOk="0">
                    <a:moveTo>
                      <a:pt x="1262" y="0"/>
                    </a:moveTo>
                    <a:cubicBezTo>
                      <a:pt x="1262" y="0"/>
                      <a:pt x="429" y="2191"/>
                      <a:pt x="0" y="4989"/>
                    </a:cubicBezTo>
                    <a:lnTo>
                      <a:pt x="4691" y="4989"/>
                    </a:lnTo>
                    <a:cubicBezTo>
                      <a:pt x="3203" y="2120"/>
                      <a:pt x="1262" y="0"/>
                      <a:pt x="126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1" name="Google Shape;6451;p46"/>
              <p:cNvSpPr/>
              <p:nvPr/>
            </p:nvSpPr>
            <p:spPr>
              <a:xfrm>
                <a:off x="2228250" y="4504550"/>
                <a:ext cx="200350" cy="1860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7442" extrusionOk="0">
                    <a:moveTo>
                      <a:pt x="1881" y="1"/>
                    </a:moveTo>
                    <a:cubicBezTo>
                      <a:pt x="1881" y="1"/>
                      <a:pt x="0" y="3239"/>
                      <a:pt x="1346" y="7442"/>
                    </a:cubicBezTo>
                    <a:lnTo>
                      <a:pt x="8013" y="7442"/>
                    </a:lnTo>
                    <a:cubicBezTo>
                      <a:pt x="7870" y="6847"/>
                      <a:pt x="7715" y="6275"/>
                      <a:pt x="7489" y="5727"/>
                    </a:cubicBezTo>
                    <a:cubicBezTo>
                      <a:pt x="5775" y="1251"/>
                      <a:pt x="1881" y="1"/>
                      <a:pt x="188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2" name="Google Shape;6452;p46"/>
              <p:cNvSpPr/>
              <p:nvPr/>
            </p:nvSpPr>
            <p:spPr>
              <a:xfrm>
                <a:off x="3161400" y="4572425"/>
                <a:ext cx="1113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799" extrusionOk="0">
                    <a:moveTo>
                      <a:pt x="4453" y="0"/>
                    </a:moveTo>
                    <a:cubicBezTo>
                      <a:pt x="3501" y="738"/>
                      <a:pt x="2643" y="1584"/>
                      <a:pt x="1893" y="2417"/>
                    </a:cubicBezTo>
                    <a:cubicBezTo>
                      <a:pt x="1179" y="3215"/>
                      <a:pt x="560" y="4025"/>
                      <a:pt x="60" y="4727"/>
                    </a:cubicBezTo>
                    <a:cubicBezTo>
                      <a:pt x="36" y="4751"/>
                      <a:pt x="24" y="4763"/>
                      <a:pt x="0" y="4798"/>
                    </a:cubicBezTo>
                    <a:lnTo>
                      <a:pt x="4287" y="4798"/>
                    </a:lnTo>
                    <a:lnTo>
                      <a:pt x="4287" y="4727"/>
                    </a:lnTo>
                    <a:lnTo>
                      <a:pt x="4382" y="1774"/>
                    </a:lnTo>
                    <a:lnTo>
                      <a:pt x="4287" y="1774"/>
                    </a:lnTo>
                    <a:cubicBezTo>
                      <a:pt x="3929" y="1762"/>
                      <a:pt x="3656" y="1465"/>
                      <a:pt x="3667" y="1107"/>
                    </a:cubicBezTo>
                    <a:cubicBezTo>
                      <a:pt x="3679" y="769"/>
                      <a:pt x="3965" y="500"/>
                      <a:pt x="4323" y="500"/>
                    </a:cubicBezTo>
                    <a:cubicBezTo>
                      <a:pt x="4331" y="500"/>
                      <a:pt x="4338" y="500"/>
                      <a:pt x="4346" y="500"/>
                    </a:cubicBezTo>
                    <a:cubicBezTo>
                      <a:pt x="4382" y="500"/>
                      <a:pt x="4406" y="512"/>
                      <a:pt x="4441" y="512"/>
                    </a:cubicBezTo>
                    <a:lnTo>
                      <a:pt x="445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3" name="Google Shape;6453;p46"/>
              <p:cNvSpPr/>
              <p:nvPr/>
            </p:nvSpPr>
            <p:spPr>
              <a:xfrm>
                <a:off x="3268550" y="4515350"/>
                <a:ext cx="239050" cy="176750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7070" extrusionOk="0">
                    <a:moveTo>
                      <a:pt x="6569" y="1"/>
                    </a:moveTo>
                    <a:cubicBezTo>
                      <a:pt x="5168" y="1"/>
                      <a:pt x="3406" y="290"/>
                      <a:pt x="1572" y="1319"/>
                    </a:cubicBezTo>
                    <a:cubicBezTo>
                      <a:pt x="1072" y="1605"/>
                      <a:pt x="596" y="1938"/>
                      <a:pt x="143" y="2271"/>
                    </a:cubicBezTo>
                    <a:lnTo>
                      <a:pt x="120" y="2783"/>
                    </a:lnTo>
                    <a:cubicBezTo>
                      <a:pt x="441" y="2843"/>
                      <a:pt x="679" y="3105"/>
                      <a:pt x="655" y="3438"/>
                    </a:cubicBezTo>
                    <a:cubicBezTo>
                      <a:pt x="655" y="3748"/>
                      <a:pt x="405" y="4022"/>
                      <a:pt x="96" y="4045"/>
                    </a:cubicBezTo>
                    <a:lnTo>
                      <a:pt x="1" y="6998"/>
                    </a:lnTo>
                    <a:lnTo>
                      <a:pt x="1" y="7070"/>
                    </a:lnTo>
                    <a:lnTo>
                      <a:pt x="4346" y="7070"/>
                    </a:lnTo>
                    <a:cubicBezTo>
                      <a:pt x="4394" y="7034"/>
                      <a:pt x="4442" y="7022"/>
                      <a:pt x="4501" y="6998"/>
                    </a:cubicBezTo>
                    <a:cubicBezTo>
                      <a:pt x="4573" y="6962"/>
                      <a:pt x="4644" y="6915"/>
                      <a:pt x="4727" y="6879"/>
                    </a:cubicBezTo>
                    <a:cubicBezTo>
                      <a:pt x="8895" y="4522"/>
                      <a:pt x="9561" y="473"/>
                      <a:pt x="9561" y="473"/>
                    </a:cubicBezTo>
                    <a:cubicBezTo>
                      <a:pt x="9561" y="473"/>
                      <a:pt x="8361" y="1"/>
                      <a:pt x="656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4" name="Google Shape;6454;p46"/>
              <p:cNvSpPr/>
              <p:nvPr/>
            </p:nvSpPr>
            <p:spPr>
              <a:xfrm>
                <a:off x="4452925" y="4620650"/>
                <a:ext cx="744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798" extrusionOk="0">
                    <a:moveTo>
                      <a:pt x="858" y="0"/>
                    </a:moveTo>
                    <a:lnTo>
                      <a:pt x="858" y="12"/>
                    </a:lnTo>
                    <a:cubicBezTo>
                      <a:pt x="858" y="12"/>
                      <a:pt x="846" y="24"/>
                      <a:pt x="846" y="36"/>
                    </a:cubicBezTo>
                    <a:cubicBezTo>
                      <a:pt x="822" y="95"/>
                      <a:pt x="786" y="191"/>
                      <a:pt x="751" y="321"/>
                    </a:cubicBezTo>
                    <a:cubicBezTo>
                      <a:pt x="727" y="357"/>
                      <a:pt x="715" y="393"/>
                      <a:pt x="703" y="441"/>
                    </a:cubicBezTo>
                    <a:cubicBezTo>
                      <a:pt x="679" y="476"/>
                      <a:pt x="679" y="500"/>
                      <a:pt x="667" y="536"/>
                    </a:cubicBezTo>
                    <a:lnTo>
                      <a:pt x="632" y="667"/>
                    </a:lnTo>
                    <a:cubicBezTo>
                      <a:pt x="584" y="786"/>
                      <a:pt x="536" y="917"/>
                      <a:pt x="489" y="1072"/>
                    </a:cubicBezTo>
                    <a:cubicBezTo>
                      <a:pt x="465" y="1143"/>
                      <a:pt x="429" y="1214"/>
                      <a:pt x="417" y="1286"/>
                    </a:cubicBezTo>
                    <a:cubicBezTo>
                      <a:pt x="393" y="1381"/>
                      <a:pt x="358" y="1464"/>
                      <a:pt x="334" y="1572"/>
                    </a:cubicBezTo>
                    <a:cubicBezTo>
                      <a:pt x="310" y="1631"/>
                      <a:pt x="286" y="1715"/>
                      <a:pt x="262" y="1786"/>
                    </a:cubicBezTo>
                    <a:cubicBezTo>
                      <a:pt x="239" y="1893"/>
                      <a:pt x="215" y="1988"/>
                      <a:pt x="179" y="2107"/>
                    </a:cubicBezTo>
                    <a:cubicBezTo>
                      <a:pt x="167" y="2191"/>
                      <a:pt x="131" y="2262"/>
                      <a:pt x="120" y="2334"/>
                    </a:cubicBezTo>
                    <a:cubicBezTo>
                      <a:pt x="72" y="2488"/>
                      <a:pt x="36" y="2631"/>
                      <a:pt x="1" y="2798"/>
                    </a:cubicBezTo>
                    <a:lnTo>
                      <a:pt x="2977" y="2798"/>
                    </a:lnTo>
                    <a:cubicBezTo>
                      <a:pt x="2548" y="2155"/>
                      <a:pt x="2144" y="1595"/>
                      <a:pt x="1834" y="1179"/>
                    </a:cubicBezTo>
                    <a:cubicBezTo>
                      <a:pt x="1775" y="1119"/>
                      <a:pt x="1727" y="1060"/>
                      <a:pt x="1679" y="1000"/>
                    </a:cubicBezTo>
                    <a:cubicBezTo>
                      <a:pt x="1679" y="976"/>
                      <a:pt x="1667" y="976"/>
                      <a:pt x="1667" y="964"/>
                    </a:cubicBezTo>
                    <a:cubicBezTo>
                      <a:pt x="1620" y="893"/>
                      <a:pt x="1560" y="833"/>
                      <a:pt x="1513" y="774"/>
                    </a:cubicBezTo>
                    <a:cubicBezTo>
                      <a:pt x="1489" y="738"/>
                      <a:pt x="1477" y="714"/>
                      <a:pt x="1441" y="679"/>
                    </a:cubicBezTo>
                    <a:cubicBezTo>
                      <a:pt x="1394" y="619"/>
                      <a:pt x="1370" y="583"/>
                      <a:pt x="1322" y="536"/>
                    </a:cubicBezTo>
                    <a:cubicBezTo>
                      <a:pt x="1298" y="500"/>
                      <a:pt x="1263" y="464"/>
                      <a:pt x="1239" y="429"/>
                    </a:cubicBezTo>
                    <a:cubicBezTo>
                      <a:pt x="1203" y="393"/>
                      <a:pt x="1179" y="357"/>
                      <a:pt x="1144" y="321"/>
                    </a:cubicBezTo>
                    <a:cubicBezTo>
                      <a:pt x="1072" y="238"/>
                      <a:pt x="1013" y="155"/>
                      <a:pt x="965" y="119"/>
                    </a:cubicBezTo>
                    <a:cubicBezTo>
                      <a:pt x="917" y="60"/>
                      <a:pt x="893" y="24"/>
                      <a:pt x="882" y="12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5" name="Google Shape;6455;p46"/>
              <p:cNvSpPr/>
              <p:nvPr/>
            </p:nvSpPr>
            <p:spPr>
              <a:xfrm>
                <a:off x="3886200" y="4558725"/>
                <a:ext cx="167300" cy="13187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5275" extrusionOk="0">
                    <a:moveTo>
                      <a:pt x="1274" y="1"/>
                    </a:moveTo>
                    <a:cubicBezTo>
                      <a:pt x="1274" y="1"/>
                      <a:pt x="0" y="2179"/>
                      <a:pt x="286" y="5275"/>
                    </a:cubicBezTo>
                    <a:lnTo>
                      <a:pt x="6691" y="5275"/>
                    </a:lnTo>
                    <a:cubicBezTo>
                      <a:pt x="4905" y="1167"/>
                      <a:pt x="1274" y="1"/>
                      <a:pt x="12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6" name="Google Shape;6456;p46"/>
              <p:cNvSpPr/>
              <p:nvPr/>
            </p:nvSpPr>
            <p:spPr>
              <a:xfrm>
                <a:off x="4848225" y="4627175"/>
                <a:ext cx="6727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2537" extrusionOk="0">
                    <a:moveTo>
                      <a:pt x="2691" y="1"/>
                    </a:moveTo>
                    <a:cubicBezTo>
                      <a:pt x="2417" y="215"/>
                      <a:pt x="2155" y="418"/>
                      <a:pt x="1905" y="644"/>
                    </a:cubicBezTo>
                    <a:cubicBezTo>
                      <a:pt x="1857" y="692"/>
                      <a:pt x="1798" y="739"/>
                      <a:pt x="1750" y="775"/>
                    </a:cubicBezTo>
                    <a:lnTo>
                      <a:pt x="1214" y="1275"/>
                    </a:lnTo>
                    <a:cubicBezTo>
                      <a:pt x="1143" y="1346"/>
                      <a:pt x="1048" y="1418"/>
                      <a:pt x="976" y="1513"/>
                    </a:cubicBezTo>
                    <a:cubicBezTo>
                      <a:pt x="929" y="1537"/>
                      <a:pt x="905" y="1561"/>
                      <a:pt x="869" y="1596"/>
                    </a:cubicBezTo>
                    <a:cubicBezTo>
                      <a:pt x="786" y="1692"/>
                      <a:pt x="691" y="1787"/>
                      <a:pt x="607" y="1882"/>
                    </a:cubicBezTo>
                    <a:cubicBezTo>
                      <a:pt x="572" y="1894"/>
                      <a:pt x="560" y="1930"/>
                      <a:pt x="548" y="1942"/>
                    </a:cubicBezTo>
                    <a:cubicBezTo>
                      <a:pt x="452" y="2025"/>
                      <a:pt x="381" y="2120"/>
                      <a:pt x="298" y="2204"/>
                    </a:cubicBezTo>
                    <a:cubicBezTo>
                      <a:pt x="191" y="2311"/>
                      <a:pt x="95" y="2418"/>
                      <a:pt x="0" y="2537"/>
                    </a:cubicBezTo>
                    <a:lnTo>
                      <a:pt x="2584" y="2537"/>
                    </a:lnTo>
                    <a:lnTo>
                      <a:pt x="2607" y="1763"/>
                    </a:lnTo>
                    <a:lnTo>
                      <a:pt x="2524" y="1763"/>
                    </a:lnTo>
                    <a:cubicBezTo>
                      <a:pt x="2167" y="1751"/>
                      <a:pt x="1881" y="1454"/>
                      <a:pt x="1905" y="1096"/>
                    </a:cubicBezTo>
                    <a:cubicBezTo>
                      <a:pt x="1916" y="765"/>
                      <a:pt x="2172" y="496"/>
                      <a:pt x="2503" y="496"/>
                    </a:cubicBezTo>
                    <a:cubicBezTo>
                      <a:pt x="2530" y="496"/>
                      <a:pt x="2557" y="498"/>
                      <a:pt x="2584" y="501"/>
                    </a:cubicBezTo>
                    <a:cubicBezTo>
                      <a:pt x="2607" y="501"/>
                      <a:pt x="2643" y="513"/>
                      <a:pt x="2679" y="513"/>
                    </a:cubicBezTo>
                    <a:lnTo>
                      <a:pt x="269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7" name="Google Shape;6457;p46"/>
              <p:cNvSpPr/>
              <p:nvPr/>
            </p:nvSpPr>
            <p:spPr>
              <a:xfrm>
                <a:off x="4913100" y="4569650"/>
                <a:ext cx="2372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4827" extrusionOk="0">
                    <a:moveTo>
                      <a:pt x="6474" y="1"/>
                    </a:moveTo>
                    <a:cubicBezTo>
                      <a:pt x="5075" y="1"/>
                      <a:pt x="3321" y="289"/>
                      <a:pt x="1501" y="1314"/>
                    </a:cubicBezTo>
                    <a:cubicBezTo>
                      <a:pt x="1013" y="1588"/>
                      <a:pt x="536" y="1921"/>
                      <a:pt x="84" y="2266"/>
                    </a:cubicBezTo>
                    <a:lnTo>
                      <a:pt x="60" y="2766"/>
                    </a:lnTo>
                    <a:cubicBezTo>
                      <a:pt x="382" y="2826"/>
                      <a:pt x="608" y="3088"/>
                      <a:pt x="596" y="3421"/>
                    </a:cubicBezTo>
                    <a:cubicBezTo>
                      <a:pt x="596" y="3755"/>
                      <a:pt x="346" y="4005"/>
                      <a:pt x="36" y="4052"/>
                    </a:cubicBezTo>
                    <a:lnTo>
                      <a:pt x="1" y="4826"/>
                    </a:lnTo>
                    <a:lnTo>
                      <a:pt x="7204" y="4826"/>
                    </a:lnTo>
                    <a:cubicBezTo>
                      <a:pt x="9109" y="2707"/>
                      <a:pt x="9490" y="480"/>
                      <a:pt x="9490" y="480"/>
                    </a:cubicBezTo>
                    <a:cubicBezTo>
                      <a:pt x="9490" y="480"/>
                      <a:pt x="8278" y="1"/>
                      <a:pt x="64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8" name="Google Shape;6458;p46"/>
              <p:cNvSpPr/>
              <p:nvPr/>
            </p:nvSpPr>
            <p:spPr>
              <a:xfrm>
                <a:off x="6110275" y="4674225"/>
                <a:ext cx="214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27" extrusionOk="0">
                    <a:moveTo>
                      <a:pt x="251" y="0"/>
                    </a:moveTo>
                    <a:cubicBezTo>
                      <a:pt x="251" y="0"/>
                      <a:pt x="143" y="262"/>
                      <a:pt x="1" y="726"/>
                    </a:cubicBezTo>
                    <a:lnTo>
                      <a:pt x="858" y="726"/>
                    </a:lnTo>
                    <a:cubicBezTo>
                      <a:pt x="489" y="262"/>
                      <a:pt x="251" y="0"/>
                      <a:pt x="25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9" name="Google Shape;6459;p46"/>
              <p:cNvSpPr/>
              <p:nvPr/>
            </p:nvSpPr>
            <p:spPr>
              <a:xfrm>
                <a:off x="5537275" y="4613200"/>
                <a:ext cx="1268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096" extrusionOk="0">
                    <a:moveTo>
                      <a:pt x="930" y="0"/>
                    </a:moveTo>
                    <a:cubicBezTo>
                      <a:pt x="930" y="0"/>
                      <a:pt x="239" y="1203"/>
                      <a:pt x="1" y="3096"/>
                    </a:cubicBezTo>
                    <a:lnTo>
                      <a:pt x="5073" y="3096"/>
                    </a:lnTo>
                    <a:cubicBezTo>
                      <a:pt x="3228" y="727"/>
                      <a:pt x="930" y="0"/>
                      <a:pt x="9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0" name="Google Shape;6460;p46"/>
              <p:cNvSpPr/>
              <p:nvPr/>
            </p:nvSpPr>
            <p:spPr>
              <a:xfrm>
                <a:off x="6557350" y="4623800"/>
                <a:ext cx="235475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2672" extrusionOk="0">
                    <a:moveTo>
                      <a:pt x="6416" y="1"/>
                    </a:moveTo>
                    <a:cubicBezTo>
                      <a:pt x="5932" y="1"/>
                      <a:pt x="5405" y="36"/>
                      <a:pt x="4847" y="124"/>
                    </a:cubicBezTo>
                    <a:cubicBezTo>
                      <a:pt x="4716" y="136"/>
                      <a:pt x="4585" y="172"/>
                      <a:pt x="4454" y="195"/>
                    </a:cubicBezTo>
                    <a:cubicBezTo>
                      <a:pt x="4299" y="231"/>
                      <a:pt x="4132" y="255"/>
                      <a:pt x="3977" y="303"/>
                    </a:cubicBezTo>
                    <a:lnTo>
                      <a:pt x="3477" y="434"/>
                    </a:lnTo>
                    <a:cubicBezTo>
                      <a:pt x="2989" y="600"/>
                      <a:pt x="2489" y="791"/>
                      <a:pt x="1965" y="1053"/>
                    </a:cubicBezTo>
                    <a:cubicBezTo>
                      <a:pt x="1787" y="1136"/>
                      <a:pt x="1620" y="1231"/>
                      <a:pt x="1441" y="1327"/>
                    </a:cubicBezTo>
                    <a:cubicBezTo>
                      <a:pt x="1310" y="1410"/>
                      <a:pt x="1191" y="1481"/>
                      <a:pt x="1072" y="1553"/>
                    </a:cubicBezTo>
                    <a:cubicBezTo>
                      <a:pt x="953" y="1624"/>
                      <a:pt x="834" y="1719"/>
                      <a:pt x="715" y="1791"/>
                    </a:cubicBezTo>
                    <a:cubicBezTo>
                      <a:pt x="536" y="1910"/>
                      <a:pt x="358" y="2029"/>
                      <a:pt x="179" y="2160"/>
                    </a:cubicBezTo>
                    <a:cubicBezTo>
                      <a:pt x="120" y="2196"/>
                      <a:pt x="72" y="2243"/>
                      <a:pt x="13" y="2279"/>
                    </a:cubicBezTo>
                    <a:lnTo>
                      <a:pt x="1" y="2672"/>
                    </a:lnTo>
                    <a:lnTo>
                      <a:pt x="8633" y="2672"/>
                    </a:lnTo>
                    <a:cubicBezTo>
                      <a:pt x="8788" y="2386"/>
                      <a:pt x="8907" y="2136"/>
                      <a:pt x="8990" y="1898"/>
                    </a:cubicBezTo>
                    <a:cubicBezTo>
                      <a:pt x="9026" y="1839"/>
                      <a:pt x="9038" y="1767"/>
                      <a:pt x="9061" y="1696"/>
                    </a:cubicBezTo>
                    <a:cubicBezTo>
                      <a:pt x="9347" y="969"/>
                      <a:pt x="9419" y="481"/>
                      <a:pt x="9419" y="481"/>
                    </a:cubicBezTo>
                    <a:cubicBezTo>
                      <a:pt x="9419" y="481"/>
                      <a:pt x="8214" y="1"/>
                      <a:pt x="64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1" name="Google Shape;6461;p46"/>
              <p:cNvSpPr/>
              <p:nvPr/>
            </p:nvSpPr>
            <p:spPr>
              <a:xfrm>
                <a:off x="6543675" y="4680775"/>
                <a:ext cx="140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24" extrusionOk="0">
                    <a:moveTo>
                      <a:pt x="560" y="0"/>
                    </a:moveTo>
                    <a:cubicBezTo>
                      <a:pt x="476" y="83"/>
                      <a:pt x="381" y="143"/>
                      <a:pt x="298" y="226"/>
                    </a:cubicBezTo>
                    <a:cubicBezTo>
                      <a:pt x="226" y="274"/>
                      <a:pt x="167" y="333"/>
                      <a:pt x="83" y="393"/>
                    </a:cubicBezTo>
                    <a:cubicBezTo>
                      <a:pt x="60" y="405"/>
                      <a:pt x="24" y="429"/>
                      <a:pt x="0" y="464"/>
                    </a:cubicBezTo>
                    <a:lnTo>
                      <a:pt x="310" y="464"/>
                    </a:lnTo>
                    <a:cubicBezTo>
                      <a:pt x="286" y="476"/>
                      <a:pt x="262" y="512"/>
                      <a:pt x="238" y="524"/>
                    </a:cubicBezTo>
                    <a:cubicBezTo>
                      <a:pt x="310" y="512"/>
                      <a:pt x="381" y="500"/>
                      <a:pt x="464" y="500"/>
                    </a:cubicBezTo>
                    <a:cubicBezTo>
                      <a:pt x="488" y="500"/>
                      <a:pt x="524" y="512"/>
                      <a:pt x="548" y="512"/>
                    </a:cubicBezTo>
                    <a:lnTo>
                      <a:pt x="548" y="393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2" name="Google Shape;6462;p46"/>
              <p:cNvSpPr/>
              <p:nvPr/>
            </p:nvSpPr>
            <p:spPr>
              <a:xfrm>
                <a:off x="6884775" y="3901800"/>
                <a:ext cx="161950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12098" extrusionOk="0">
                    <a:moveTo>
                      <a:pt x="5141" y="3737"/>
                    </a:moveTo>
                    <a:cubicBezTo>
                      <a:pt x="5154" y="3737"/>
                      <a:pt x="5167" y="3738"/>
                      <a:pt x="5180" y="3739"/>
                    </a:cubicBezTo>
                    <a:cubicBezTo>
                      <a:pt x="5394" y="3751"/>
                      <a:pt x="5549" y="3918"/>
                      <a:pt x="5537" y="4120"/>
                    </a:cubicBezTo>
                    <a:cubicBezTo>
                      <a:pt x="5537" y="4327"/>
                      <a:pt x="5371" y="4478"/>
                      <a:pt x="5178" y="4478"/>
                    </a:cubicBezTo>
                    <a:cubicBezTo>
                      <a:pt x="5171" y="4478"/>
                      <a:pt x="5163" y="4478"/>
                      <a:pt x="5156" y="4477"/>
                    </a:cubicBezTo>
                    <a:cubicBezTo>
                      <a:pt x="4942" y="4477"/>
                      <a:pt x="4775" y="4299"/>
                      <a:pt x="4799" y="4096"/>
                    </a:cubicBezTo>
                    <a:cubicBezTo>
                      <a:pt x="4799" y="3896"/>
                      <a:pt x="4955" y="3737"/>
                      <a:pt x="5141" y="3737"/>
                    </a:cubicBezTo>
                    <a:close/>
                    <a:moveTo>
                      <a:pt x="6478" y="0"/>
                    </a:moveTo>
                    <a:cubicBezTo>
                      <a:pt x="4882" y="1072"/>
                      <a:pt x="3108" y="2513"/>
                      <a:pt x="1894" y="4251"/>
                    </a:cubicBezTo>
                    <a:cubicBezTo>
                      <a:pt x="905" y="5668"/>
                      <a:pt x="417" y="7073"/>
                      <a:pt x="191" y="8299"/>
                    </a:cubicBezTo>
                    <a:cubicBezTo>
                      <a:pt x="239" y="8287"/>
                      <a:pt x="298" y="8287"/>
                      <a:pt x="346" y="8287"/>
                    </a:cubicBezTo>
                    <a:cubicBezTo>
                      <a:pt x="774" y="8299"/>
                      <a:pt x="1120" y="8656"/>
                      <a:pt x="1096" y="9097"/>
                    </a:cubicBezTo>
                    <a:cubicBezTo>
                      <a:pt x="1084" y="9511"/>
                      <a:pt x="750" y="9848"/>
                      <a:pt x="329" y="9848"/>
                    </a:cubicBezTo>
                    <a:cubicBezTo>
                      <a:pt x="315" y="9848"/>
                      <a:pt x="301" y="9848"/>
                      <a:pt x="286" y="9847"/>
                    </a:cubicBezTo>
                    <a:cubicBezTo>
                      <a:pt x="191" y="9847"/>
                      <a:pt x="120" y="9835"/>
                      <a:pt x="24" y="9787"/>
                    </a:cubicBezTo>
                    <a:lnTo>
                      <a:pt x="24" y="9787"/>
                    </a:lnTo>
                    <a:cubicBezTo>
                      <a:pt x="1" y="11180"/>
                      <a:pt x="251" y="12097"/>
                      <a:pt x="251" y="12097"/>
                    </a:cubicBezTo>
                    <a:cubicBezTo>
                      <a:pt x="251" y="12097"/>
                      <a:pt x="3763" y="11859"/>
                      <a:pt x="6478" y="8704"/>
                    </a:cubicBez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3" name="Google Shape;6463;p46"/>
              <p:cNvSpPr/>
              <p:nvPr/>
            </p:nvSpPr>
            <p:spPr>
              <a:xfrm>
                <a:off x="6989250" y="3656525"/>
                <a:ext cx="57775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5728" extrusionOk="0">
                    <a:moveTo>
                      <a:pt x="2132" y="1"/>
                    </a:moveTo>
                    <a:cubicBezTo>
                      <a:pt x="644" y="2894"/>
                      <a:pt x="1" y="5728"/>
                      <a:pt x="1" y="5728"/>
                    </a:cubicBezTo>
                    <a:cubicBezTo>
                      <a:pt x="1" y="5728"/>
                      <a:pt x="953" y="5490"/>
                      <a:pt x="2310" y="4978"/>
                    </a:cubicBezTo>
                    <a:lnTo>
                      <a:pt x="231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4" name="Google Shape;6464;p46"/>
              <p:cNvSpPr/>
              <p:nvPr/>
            </p:nvSpPr>
            <p:spPr>
              <a:xfrm>
                <a:off x="7042525" y="3646400"/>
                <a:ext cx="54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406" extrusionOk="0">
                    <a:moveTo>
                      <a:pt x="215" y="1"/>
                    </a:moveTo>
                    <a:cubicBezTo>
                      <a:pt x="191" y="37"/>
                      <a:pt x="179" y="49"/>
                      <a:pt x="179" y="60"/>
                    </a:cubicBezTo>
                    <a:cubicBezTo>
                      <a:pt x="120" y="180"/>
                      <a:pt x="60" y="287"/>
                      <a:pt x="1" y="406"/>
                    </a:cubicBezTo>
                    <a:lnTo>
                      <a:pt x="215" y="406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5" name="Google Shape;6465;p46"/>
              <p:cNvSpPr/>
              <p:nvPr/>
            </p:nvSpPr>
            <p:spPr>
              <a:xfrm>
                <a:off x="3071200" y="1132460"/>
                <a:ext cx="15807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2538" extrusionOk="0">
                    <a:moveTo>
                      <a:pt x="5156" y="0"/>
                    </a:moveTo>
                    <a:cubicBezTo>
                      <a:pt x="4477" y="60"/>
                      <a:pt x="3811" y="107"/>
                      <a:pt x="3132" y="155"/>
                    </a:cubicBezTo>
                    <a:cubicBezTo>
                      <a:pt x="2275" y="977"/>
                      <a:pt x="1263" y="2298"/>
                      <a:pt x="834" y="4227"/>
                    </a:cubicBezTo>
                    <a:cubicBezTo>
                      <a:pt x="1" y="7954"/>
                      <a:pt x="1560" y="12538"/>
                      <a:pt x="1560" y="12538"/>
                    </a:cubicBezTo>
                    <a:cubicBezTo>
                      <a:pt x="1560" y="12538"/>
                      <a:pt x="4954" y="9049"/>
                      <a:pt x="5787" y="5346"/>
                    </a:cubicBezTo>
                    <a:cubicBezTo>
                      <a:pt x="6323" y="2965"/>
                      <a:pt x="5680" y="1072"/>
                      <a:pt x="515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6" name="Google Shape;6466;p46"/>
              <p:cNvSpPr/>
              <p:nvPr/>
            </p:nvSpPr>
            <p:spPr>
              <a:xfrm>
                <a:off x="3915050" y="1207675"/>
                <a:ext cx="214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31" extrusionOk="0">
                    <a:moveTo>
                      <a:pt x="463" y="0"/>
                    </a:moveTo>
                    <a:cubicBezTo>
                      <a:pt x="228" y="0"/>
                      <a:pt x="24" y="206"/>
                      <a:pt x="13" y="455"/>
                    </a:cubicBezTo>
                    <a:cubicBezTo>
                      <a:pt x="1" y="717"/>
                      <a:pt x="191" y="919"/>
                      <a:pt x="441" y="931"/>
                    </a:cubicBezTo>
                    <a:lnTo>
                      <a:pt x="858" y="193"/>
                    </a:lnTo>
                    <a:cubicBezTo>
                      <a:pt x="775" y="74"/>
                      <a:pt x="656" y="2"/>
                      <a:pt x="501" y="2"/>
                    </a:cubicBezTo>
                    <a:cubicBezTo>
                      <a:pt x="488" y="1"/>
                      <a:pt x="476" y="0"/>
                      <a:pt x="46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7" name="Google Shape;6467;p46"/>
              <p:cNvSpPr/>
              <p:nvPr/>
            </p:nvSpPr>
            <p:spPr>
              <a:xfrm>
                <a:off x="5755175" y="1121700"/>
                <a:ext cx="144375" cy="207475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8299" extrusionOk="0">
                    <a:moveTo>
                      <a:pt x="3372" y="2605"/>
                    </a:moveTo>
                    <a:cubicBezTo>
                      <a:pt x="3383" y="2605"/>
                      <a:pt x="3394" y="2606"/>
                      <a:pt x="3406" y="2608"/>
                    </a:cubicBezTo>
                    <a:cubicBezTo>
                      <a:pt x="3548" y="2608"/>
                      <a:pt x="3644" y="2727"/>
                      <a:pt x="3644" y="2858"/>
                    </a:cubicBezTo>
                    <a:cubicBezTo>
                      <a:pt x="3644" y="2989"/>
                      <a:pt x="3525" y="3096"/>
                      <a:pt x="3394" y="3096"/>
                    </a:cubicBezTo>
                    <a:cubicBezTo>
                      <a:pt x="3263" y="3096"/>
                      <a:pt x="3156" y="2977"/>
                      <a:pt x="3156" y="2846"/>
                    </a:cubicBezTo>
                    <a:cubicBezTo>
                      <a:pt x="3156" y="2715"/>
                      <a:pt x="3255" y="2605"/>
                      <a:pt x="3372" y="2605"/>
                    </a:cubicBezTo>
                    <a:close/>
                    <a:moveTo>
                      <a:pt x="4977" y="0"/>
                    </a:moveTo>
                    <a:lnTo>
                      <a:pt x="4775" y="36"/>
                    </a:lnTo>
                    <a:cubicBezTo>
                      <a:pt x="4822" y="215"/>
                      <a:pt x="4858" y="417"/>
                      <a:pt x="4882" y="608"/>
                    </a:cubicBezTo>
                    <a:lnTo>
                      <a:pt x="2155" y="608"/>
                    </a:lnTo>
                    <a:lnTo>
                      <a:pt x="0" y="1072"/>
                    </a:lnTo>
                    <a:cubicBezTo>
                      <a:pt x="822" y="4787"/>
                      <a:pt x="4168" y="8299"/>
                      <a:pt x="4168" y="8299"/>
                    </a:cubicBezTo>
                    <a:cubicBezTo>
                      <a:pt x="4168" y="8299"/>
                      <a:pt x="5775" y="3715"/>
                      <a:pt x="497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8" name="Google Shape;6468;p46"/>
              <p:cNvSpPr/>
              <p:nvPr/>
            </p:nvSpPr>
            <p:spPr>
              <a:xfrm>
                <a:off x="5506625" y="1114550"/>
                <a:ext cx="1438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8288" extrusionOk="0">
                    <a:moveTo>
                      <a:pt x="2526" y="5894"/>
                    </a:moveTo>
                    <a:cubicBezTo>
                      <a:pt x="2533" y="5894"/>
                      <a:pt x="2541" y="5894"/>
                      <a:pt x="2549" y="5894"/>
                    </a:cubicBezTo>
                    <a:cubicBezTo>
                      <a:pt x="2799" y="5906"/>
                      <a:pt x="3001" y="6120"/>
                      <a:pt x="3001" y="6382"/>
                    </a:cubicBezTo>
                    <a:cubicBezTo>
                      <a:pt x="2989" y="6644"/>
                      <a:pt x="2787" y="6847"/>
                      <a:pt x="2513" y="6847"/>
                    </a:cubicBezTo>
                    <a:cubicBezTo>
                      <a:pt x="2263" y="6835"/>
                      <a:pt x="2060" y="6620"/>
                      <a:pt x="2060" y="6359"/>
                    </a:cubicBezTo>
                    <a:cubicBezTo>
                      <a:pt x="2072" y="6092"/>
                      <a:pt x="2264" y="5894"/>
                      <a:pt x="2526" y="5894"/>
                    </a:cubicBezTo>
                    <a:close/>
                    <a:moveTo>
                      <a:pt x="775" y="1"/>
                    </a:moveTo>
                    <a:cubicBezTo>
                      <a:pt x="1" y="3739"/>
                      <a:pt x="1656" y="8287"/>
                      <a:pt x="1656" y="8287"/>
                    </a:cubicBezTo>
                    <a:cubicBezTo>
                      <a:pt x="1656" y="8287"/>
                      <a:pt x="4977" y="4763"/>
                      <a:pt x="5751" y="1048"/>
                    </a:cubicBezTo>
                    <a:lnTo>
                      <a:pt x="5049" y="894"/>
                    </a:lnTo>
                    <a:lnTo>
                      <a:pt x="834" y="894"/>
                    </a:lnTo>
                    <a:cubicBezTo>
                      <a:pt x="870" y="655"/>
                      <a:pt x="894" y="429"/>
                      <a:pt x="941" y="191"/>
                    </a:cubicBezTo>
                    <a:cubicBezTo>
                      <a:pt x="953" y="155"/>
                      <a:pt x="953" y="84"/>
                      <a:pt x="965" y="48"/>
                    </a:cubicBezTo>
                    <a:lnTo>
                      <a:pt x="77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9" name="Google Shape;6469;p46"/>
              <p:cNvSpPr/>
              <p:nvPr/>
            </p:nvSpPr>
            <p:spPr>
              <a:xfrm>
                <a:off x="6724925" y="1718050"/>
                <a:ext cx="3233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5164" extrusionOk="0">
                    <a:moveTo>
                      <a:pt x="10873" y="2840"/>
                    </a:moveTo>
                    <a:cubicBezTo>
                      <a:pt x="10881" y="2840"/>
                      <a:pt x="10888" y="2840"/>
                      <a:pt x="10895" y="2840"/>
                    </a:cubicBezTo>
                    <a:cubicBezTo>
                      <a:pt x="11288" y="2852"/>
                      <a:pt x="11621" y="3197"/>
                      <a:pt x="11610" y="3602"/>
                    </a:cubicBezTo>
                    <a:cubicBezTo>
                      <a:pt x="11586" y="4000"/>
                      <a:pt x="11276" y="4317"/>
                      <a:pt x="10870" y="4317"/>
                    </a:cubicBezTo>
                    <a:cubicBezTo>
                      <a:pt x="10862" y="4317"/>
                      <a:pt x="10855" y="4317"/>
                      <a:pt x="10848" y="4316"/>
                    </a:cubicBezTo>
                    <a:cubicBezTo>
                      <a:pt x="10443" y="4305"/>
                      <a:pt x="10121" y="3959"/>
                      <a:pt x="10133" y="3554"/>
                    </a:cubicBezTo>
                    <a:cubicBezTo>
                      <a:pt x="10145" y="3157"/>
                      <a:pt x="10478" y="2840"/>
                      <a:pt x="10873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04" y="4614"/>
                      <a:pt x="5490" y="5090"/>
                    </a:cubicBezTo>
                    <a:cubicBezTo>
                      <a:pt x="5887" y="5141"/>
                      <a:pt x="6291" y="5163"/>
                      <a:pt x="6697" y="5163"/>
                    </a:cubicBezTo>
                    <a:cubicBezTo>
                      <a:pt x="9175" y="5163"/>
                      <a:pt x="11703" y="4326"/>
                      <a:pt x="12931" y="3876"/>
                    </a:cubicBezTo>
                    <a:lnTo>
                      <a:pt x="12931" y="3662"/>
                    </a:lnTo>
                    <a:lnTo>
                      <a:pt x="12931" y="3245"/>
                    </a:lnTo>
                    <a:lnTo>
                      <a:pt x="12919" y="3245"/>
                    </a:lnTo>
                    <a:lnTo>
                      <a:pt x="12919" y="3007"/>
                    </a:lnTo>
                    <a:cubicBezTo>
                      <a:pt x="11621" y="2114"/>
                      <a:pt x="8871" y="399"/>
                      <a:pt x="6109" y="66"/>
                    </a:cubicBezTo>
                    <a:cubicBezTo>
                      <a:pt x="5749" y="21"/>
                      <a:pt x="5403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0" name="Google Shape;6470;p46"/>
              <p:cNvSpPr/>
              <p:nvPr/>
            </p:nvSpPr>
            <p:spPr>
              <a:xfrm>
                <a:off x="516125" y="4106875"/>
                <a:ext cx="117300" cy="3325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13301" extrusionOk="0">
                    <a:moveTo>
                      <a:pt x="727" y="11097"/>
                    </a:moveTo>
                    <a:cubicBezTo>
                      <a:pt x="989" y="11109"/>
                      <a:pt x="1191" y="11324"/>
                      <a:pt x="1191" y="11586"/>
                    </a:cubicBezTo>
                    <a:cubicBezTo>
                      <a:pt x="1155" y="11848"/>
                      <a:pt x="941" y="12050"/>
                      <a:pt x="679" y="12050"/>
                    </a:cubicBezTo>
                    <a:cubicBezTo>
                      <a:pt x="429" y="12038"/>
                      <a:pt x="227" y="11824"/>
                      <a:pt x="239" y="11562"/>
                    </a:cubicBezTo>
                    <a:cubicBezTo>
                      <a:pt x="250" y="11288"/>
                      <a:pt x="465" y="11097"/>
                      <a:pt x="727" y="11097"/>
                    </a:cubicBezTo>
                    <a:close/>
                    <a:moveTo>
                      <a:pt x="2620" y="1"/>
                    </a:moveTo>
                    <a:cubicBezTo>
                      <a:pt x="2620" y="1"/>
                      <a:pt x="1143" y="739"/>
                      <a:pt x="24" y="2525"/>
                    </a:cubicBezTo>
                    <a:cubicBezTo>
                      <a:pt x="12" y="2537"/>
                      <a:pt x="12" y="2561"/>
                      <a:pt x="0" y="2573"/>
                    </a:cubicBezTo>
                    <a:lnTo>
                      <a:pt x="0" y="2977"/>
                    </a:lnTo>
                    <a:cubicBezTo>
                      <a:pt x="12" y="2954"/>
                      <a:pt x="12" y="2942"/>
                      <a:pt x="24" y="2918"/>
                    </a:cubicBezTo>
                    <a:lnTo>
                      <a:pt x="24" y="12979"/>
                    </a:lnTo>
                    <a:cubicBezTo>
                      <a:pt x="12" y="12991"/>
                      <a:pt x="12" y="13002"/>
                      <a:pt x="0" y="13002"/>
                    </a:cubicBezTo>
                    <a:lnTo>
                      <a:pt x="0" y="13300"/>
                    </a:lnTo>
                    <a:lnTo>
                      <a:pt x="24" y="13276"/>
                    </a:lnTo>
                    <a:cubicBezTo>
                      <a:pt x="774" y="12419"/>
                      <a:pt x="3263" y="9407"/>
                      <a:pt x="3918" y="6228"/>
                    </a:cubicBezTo>
                    <a:cubicBezTo>
                      <a:pt x="4692" y="2513"/>
                      <a:pt x="2620" y="1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1" name="Google Shape;6471;p46"/>
              <p:cNvSpPr/>
              <p:nvPr/>
            </p:nvSpPr>
            <p:spPr>
              <a:xfrm>
                <a:off x="2969100" y="4390550"/>
                <a:ext cx="158675" cy="30185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2074" extrusionOk="0">
                    <a:moveTo>
                      <a:pt x="4323" y="1"/>
                    </a:moveTo>
                    <a:cubicBezTo>
                      <a:pt x="4323" y="1"/>
                      <a:pt x="1382" y="1429"/>
                      <a:pt x="549" y="5156"/>
                    </a:cubicBezTo>
                    <a:cubicBezTo>
                      <a:pt x="1" y="7597"/>
                      <a:pt x="489" y="10418"/>
                      <a:pt x="882" y="12073"/>
                    </a:cubicBezTo>
                    <a:lnTo>
                      <a:pt x="2477" y="12073"/>
                    </a:lnTo>
                    <a:cubicBezTo>
                      <a:pt x="3525" y="10716"/>
                      <a:pt x="4990" y="8549"/>
                      <a:pt x="5513" y="6263"/>
                    </a:cubicBezTo>
                    <a:cubicBezTo>
                      <a:pt x="6347" y="2548"/>
                      <a:pt x="4323" y="1"/>
                      <a:pt x="432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2" name="Google Shape;6472;p46"/>
              <p:cNvSpPr/>
              <p:nvPr/>
            </p:nvSpPr>
            <p:spPr>
              <a:xfrm>
                <a:off x="4618725" y="4444125"/>
                <a:ext cx="1521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9824" extrusionOk="0">
                    <a:moveTo>
                      <a:pt x="4048" y="1"/>
                    </a:moveTo>
                    <a:cubicBezTo>
                      <a:pt x="4048" y="1"/>
                      <a:pt x="1119" y="1429"/>
                      <a:pt x="286" y="5156"/>
                    </a:cubicBezTo>
                    <a:cubicBezTo>
                      <a:pt x="60" y="6132"/>
                      <a:pt x="0" y="7156"/>
                      <a:pt x="48" y="8156"/>
                    </a:cubicBezTo>
                    <a:cubicBezTo>
                      <a:pt x="48" y="8252"/>
                      <a:pt x="60" y="8347"/>
                      <a:pt x="60" y="8442"/>
                    </a:cubicBezTo>
                    <a:cubicBezTo>
                      <a:pt x="84" y="8680"/>
                      <a:pt x="96" y="8918"/>
                      <a:pt x="119" y="9145"/>
                    </a:cubicBezTo>
                    <a:cubicBezTo>
                      <a:pt x="119" y="9216"/>
                      <a:pt x="119" y="9276"/>
                      <a:pt x="143" y="9347"/>
                    </a:cubicBezTo>
                    <a:cubicBezTo>
                      <a:pt x="155" y="9514"/>
                      <a:pt x="179" y="9668"/>
                      <a:pt x="203" y="9823"/>
                    </a:cubicBezTo>
                    <a:lnTo>
                      <a:pt x="3739" y="9823"/>
                    </a:lnTo>
                    <a:cubicBezTo>
                      <a:pt x="3846" y="9645"/>
                      <a:pt x="3953" y="9466"/>
                      <a:pt x="4048" y="9276"/>
                    </a:cubicBezTo>
                    <a:cubicBezTo>
                      <a:pt x="4084" y="9228"/>
                      <a:pt x="4108" y="9168"/>
                      <a:pt x="4144" y="9133"/>
                    </a:cubicBezTo>
                    <a:cubicBezTo>
                      <a:pt x="4156" y="9097"/>
                      <a:pt x="4191" y="9049"/>
                      <a:pt x="4203" y="9014"/>
                    </a:cubicBezTo>
                    <a:cubicBezTo>
                      <a:pt x="4227" y="8954"/>
                      <a:pt x="4275" y="8871"/>
                      <a:pt x="4310" y="8799"/>
                    </a:cubicBezTo>
                    <a:cubicBezTo>
                      <a:pt x="4584" y="8216"/>
                      <a:pt x="4846" y="7621"/>
                      <a:pt x="5037" y="7001"/>
                    </a:cubicBezTo>
                    <a:cubicBezTo>
                      <a:pt x="5084" y="6847"/>
                      <a:pt x="5132" y="6692"/>
                      <a:pt x="5168" y="6537"/>
                    </a:cubicBezTo>
                    <a:cubicBezTo>
                      <a:pt x="5203" y="6466"/>
                      <a:pt x="5215" y="6370"/>
                      <a:pt x="5227" y="6299"/>
                    </a:cubicBezTo>
                    <a:cubicBezTo>
                      <a:pt x="6084" y="2584"/>
                      <a:pt x="4048" y="1"/>
                      <a:pt x="4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3" name="Google Shape;6473;p46"/>
              <p:cNvSpPr/>
              <p:nvPr/>
            </p:nvSpPr>
            <p:spPr>
              <a:xfrm>
                <a:off x="6262075" y="4499200"/>
                <a:ext cx="150950" cy="1914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7656" extrusionOk="0">
                    <a:moveTo>
                      <a:pt x="4013" y="0"/>
                    </a:moveTo>
                    <a:cubicBezTo>
                      <a:pt x="4013" y="0"/>
                      <a:pt x="1084" y="1429"/>
                      <a:pt x="251" y="5156"/>
                    </a:cubicBezTo>
                    <a:cubicBezTo>
                      <a:pt x="203" y="5346"/>
                      <a:pt x="155" y="5537"/>
                      <a:pt x="132" y="5751"/>
                    </a:cubicBezTo>
                    <a:cubicBezTo>
                      <a:pt x="96" y="5953"/>
                      <a:pt x="72" y="6156"/>
                      <a:pt x="60" y="6358"/>
                    </a:cubicBezTo>
                    <a:cubicBezTo>
                      <a:pt x="36" y="6465"/>
                      <a:pt x="36" y="6573"/>
                      <a:pt x="25" y="6668"/>
                    </a:cubicBezTo>
                    <a:cubicBezTo>
                      <a:pt x="13" y="7001"/>
                      <a:pt x="1" y="7323"/>
                      <a:pt x="1" y="7656"/>
                    </a:cubicBezTo>
                    <a:lnTo>
                      <a:pt x="4775" y="7656"/>
                    </a:lnTo>
                    <a:cubicBezTo>
                      <a:pt x="4847" y="7442"/>
                      <a:pt x="4918" y="7239"/>
                      <a:pt x="5001" y="7013"/>
                    </a:cubicBezTo>
                    <a:cubicBezTo>
                      <a:pt x="5025" y="6954"/>
                      <a:pt x="5037" y="6894"/>
                      <a:pt x="5061" y="6834"/>
                    </a:cubicBezTo>
                    <a:cubicBezTo>
                      <a:pt x="5120" y="6644"/>
                      <a:pt x="5156" y="6465"/>
                      <a:pt x="5204" y="6275"/>
                    </a:cubicBezTo>
                    <a:cubicBezTo>
                      <a:pt x="6037" y="2548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4" name="Google Shape;6474;p46"/>
              <p:cNvSpPr/>
              <p:nvPr/>
            </p:nvSpPr>
            <p:spPr>
              <a:xfrm>
                <a:off x="516125" y="1339575"/>
                <a:ext cx="1324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5821" extrusionOk="0">
                    <a:moveTo>
                      <a:pt x="0" y="1"/>
                    </a:moveTo>
                    <a:lnTo>
                      <a:pt x="0" y="5263"/>
                    </a:lnTo>
                    <a:cubicBezTo>
                      <a:pt x="12" y="5275"/>
                      <a:pt x="12" y="5275"/>
                      <a:pt x="24" y="5275"/>
                    </a:cubicBezTo>
                    <a:lnTo>
                      <a:pt x="24" y="5478"/>
                    </a:lnTo>
                    <a:cubicBezTo>
                      <a:pt x="860" y="5730"/>
                      <a:pt x="1645" y="5821"/>
                      <a:pt x="2341" y="5821"/>
                    </a:cubicBezTo>
                    <a:cubicBezTo>
                      <a:pt x="4105" y="5821"/>
                      <a:pt x="5299" y="5239"/>
                      <a:pt x="5299" y="5239"/>
                    </a:cubicBezTo>
                    <a:cubicBezTo>
                      <a:pt x="5299" y="5239"/>
                      <a:pt x="4525" y="2072"/>
                      <a:pt x="1072" y="441"/>
                    </a:cubicBezTo>
                    <a:cubicBezTo>
                      <a:pt x="739" y="275"/>
                      <a:pt x="381" y="144"/>
                      <a:pt x="48" y="25"/>
                    </a:cubicBezTo>
                    <a:cubicBezTo>
                      <a:pt x="24" y="25"/>
                      <a:pt x="12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5" name="Google Shape;6475;p46"/>
              <p:cNvSpPr/>
              <p:nvPr/>
            </p:nvSpPr>
            <p:spPr>
              <a:xfrm>
                <a:off x="6192125" y="1134500"/>
                <a:ext cx="158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017" extrusionOk="0">
                    <a:moveTo>
                      <a:pt x="1810" y="0"/>
                    </a:moveTo>
                    <a:cubicBezTo>
                      <a:pt x="239" y="1810"/>
                      <a:pt x="1" y="3727"/>
                      <a:pt x="1" y="3727"/>
                    </a:cubicBezTo>
                    <a:cubicBezTo>
                      <a:pt x="1" y="3727"/>
                      <a:pt x="822" y="4017"/>
                      <a:pt x="2066" y="4017"/>
                    </a:cubicBezTo>
                    <a:cubicBezTo>
                      <a:pt x="3228" y="4017"/>
                      <a:pt x="4759" y="3764"/>
                      <a:pt x="6335" y="2786"/>
                    </a:cubicBezTo>
                    <a:lnTo>
                      <a:pt x="4656" y="84"/>
                    </a:lnTo>
                    <a:lnTo>
                      <a:pt x="4608" y="0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6" name="Google Shape;6476;p46"/>
              <p:cNvSpPr/>
              <p:nvPr/>
            </p:nvSpPr>
            <p:spPr>
              <a:xfrm>
                <a:off x="6905625" y="1537400"/>
                <a:ext cx="14140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5566" extrusionOk="0">
                    <a:moveTo>
                      <a:pt x="1908" y="0"/>
                    </a:moveTo>
                    <a:cubicBezTo>
                      <a:pt x="766" y="0"/>
                      <a:pt x="0" y="89"/>
                      <a:pt x="0" y="89"/>
                    </a:cubicBezTo>
                    <a:cubicBezTo>
                      <a:pt x="0" y="89"/>
                      <a:pt x="2429" y="3803"/>
                      <a:pt x="5655" y="5566"/>
                    </a:cubicBezTo>
                    <a:lnTo>
                      <a:pt x="5655" y="351"/>
                    </a:lnTo>
                    <a:cubicBezTo>
                      <a:pt x="4290" y="73"/>
                      <a:pt x="2944" y="0"/>
                      <a:pt x="190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7" name="Google Shape;6477;p46"/>
              <p:cNvSpPr/>
              <p:nvPr/>
            </p:nvSpPr>
            <p:spPr>
              <a:xfrm>
                <a:off x="6793400" y="1135100"/>
                <a:ext cx="19825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2294" extrusionOk="0">
                    <a:moveTo>
                      <a:pt x="5334" y="0"/>
                    </a:moveTo>
                    <a:lnTo>
                      <a:pt x="0" y="1619"/>
                    </a:lnTo>
                    <a:cubicBezTo>
                      <a:pt x="0" y="1619"/>
                      <a:pt x="1280" y="2293"/>
                      <a:pt x="3169" y="2293"/>
                    </a:cubicBezTo>
                    <a:cubicBezTo>
                      <a:pt x="4122" y="2293"/>
                      <a:pt x="5229" y="2122"/>
                      <a:pt x="6406" y="1607"/>
                    </a:cubicBezTo>
                    <a:cubicBezTo>
                      <a:pt x="6930" y="1369"/>
                      <a:pt x="7442" y="1084"/>
                      <a:pt x="7930" y="774"/>
                    </a:cubicBezTo>
                    <a:cubicBezTo>
                      <a:pt x="7870" y="726"/>
                      <a:pt x="7799" y="703"/>
                      <a:pt x="7716" y="655"/>
                    </a:cubicBezTo>
                    <a:cubicBezTo>
                      <a:pt x="7751" y="655"/>
                      <a:pt x="7763" y="631"/>
                      <a:pt x="7775" y="619"/>
                    </a:cubicBezTo>
                    <a:cubicBezTo>
                      <a:pt x="7061" y="262"/>
                      <a:pt x="6227" y="36"/>
                      <a:pt x="5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8" name="Google Shape;6478;p46"/>
              <p:cNvSpPr/>
              <p:nvPr/>
            </p:nvSpPr>
            <p:spPr>
              <a:xfrm>
                <a:off x="516125" y="3009425"/>
                <a:ext cx="78000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4740" extrusionOk="0">
                    <a:moveTo>
                      <a:pt x="24" y="1"/>
                    </a:moveTo>
                    <a:lnTo>
                      <a:pt x="24" y="239"/>
                    </a:lnTo>
                    <a:cubicBezTo>
                      <a:pt x="12" y="239"/>
                      <a:pt x="12" y="227"/>
                      <a:pt x="0" y="227"/>
                    </a:cubicBezTo>
                    <a:lnTo>
                      <a:pt x="0" y="4549"/>
                    </a:lnTo>
                    <a:lnTo>
                      <a:pt x="24" y="4549"/>
                    </a:lnTo>
                    <a:lnTo>
                      <a:pt x="24" y="4739"/>
                    </a:lnTo>
                    <a:cubicBezTo>
                      <a:pt x="60" y="4740"/>
                      <a:pt x="96" y="4740"/>
                      <a:pt x="131" y="4740"/>
                    </a:cubicBezTo>
                    <a:cubicBezTo>
                      <a:pt x="1907" y="4740"/>
                      <a:pt x="3120" y="4168"/>
                      <a:pt x="3120" y="4168"/>
                    </a:cubicBezTo>
                    <a:cubicBezTo>
                      <a:pt x="3120" y="4168"/>
                      <a:pt x="2525" y="1715"/>
                      <a:pt x="2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9" name="Google Shape;6479;p46"/>
              <p:cNvSpPr/>
              <p:nvPr/>
            </p:nvSpPr>
            <p:spPr>
              <a:xfrm>
                <a:off x="516725" y="2698975"/>
                <a:ext cx="1580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193" extrusionOk="0">
                    <a:moveTo>
                      <a:pt x="0" y="0"/>
                    </a:moveTo>
                    <a:lnTo>
                      <a:pt x="0" y="191"/>
                    </a:lnTo>
                    <a:lnTo>
                      <a:pt x="0" y="989"/>
                    </a:lnTo>
                    <a:lnTo>
                      <a:pt x="0" y="1191"/>
                    </a:lnTo>
                    <a:cubicBezTo>
                      <a:pt x="14" y="1192"/>
                      <a:pt x="28" y="1193"/>
                      <a:pt x="42" y="1193"/>
                    </a:cubicBezTo>
                    <a:cubicBezTo>
                      <a:pt x="355" y="1193"/>
                      <a:pt x="597" y="939"/>
                      <a:pt x="619" y="620"/>
                    </a:cubicBezTo>
                    <a:cubicBezTo>
                      <a:pt x="631" y="298"/>
                      <a:pt x="357" y="12"/>
                      <a:pt x="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0" name="Google Shape;6480;p46"/>
              <p:cNvSpPr/>
              <p:nvPr/>
            </p:nvSpPr>
            <p:spPr>
              <a:xfrm>
                <a:off x="6851450" y="3180075"/>
                <a:ext cx="195575" cy="15947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6379" extrusionOk="0">
                    <a:moveTo>
                      <a:pt x="1852" y="0"/>
                    </a:moveTo>
                    <a:cubicBezTo>
                      <a:pt x="742" y="0"/>
                      <a:pt x="0" y="80"/>
                      <a:pt x="0" y="80"/>
                    </a:cubicBezTo>
                    <a:cubicBezTo>
                      <a:pt x="0" y="80"/>
                      <a:pt x="2655" y="4164"/>
                      <a:pt x="6132" y="5795"/>
                    </a:cubicBezTo>
                    <a:cubicBezTo>
                      <a:pt x="6703" y="6069"/>
                      <a:pt x="7275" y="6260"/>
                      <a:pt x="7822" y="6379"/>
                    </a:cubicBezTo>
                    <a:lnTo>
                      <a:pt x="7822" y="973"/>
                    </a:lnTo>
                    <a:cubicBezTo>
                      <a:pt x="5807" y="166"/>
                      <a:pt x="3448" y="0"/>
                      <a:pt x="185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1" name="Google Shape;6481;p46"/>
              <p:cNvSpPr/>
              <p:nvPr/>
            </p:nvSpPr>
            <p:spPr>
              <a:xfrm>
                <a:off x="6739225" y="2675875"/>
                <a:ext cx="308700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6368" extrusionOk="0">
                    <a:moveTo>
                      <a:pt x="10202" y="1"/>
                    </a:moveTo>
                    <a:cubicBezTo>
                      <a:pt x="8510" y="1"/>
                      <a:pt x="6252" y="191"/>
                      <a:pt x="4382" y="1008"/>
                    </a:cubicBezTo>
                    <a:cubicBezTo>
                      <a:pt x="870" y="2544"/>
                      <a:pt x="0" y="5699"/>
                      <a:pt x="0" y="5699"/>
                    </a:cubicBezTo>
                    <a:cubicBezTo>
                      <a:pt x="0" y="5699"/>
                      <a:pt x="1285" y="6367"/>
                      <a:pt x="3178" y="6367"/>
                    </a:cubicBezTo>
                    <a:cubicBezTo>
                      <a:pt x="4132" y="6367"/>
                      <a:pt x="5241" y="6198"/>
                      <a:pt x="6418" y="5687"/>
                    </a:cubicBezTo>
                    <a:cubicBezTo>
                      <a:pt x="9168" y="4472"/>
                      <a:pt x="11478" y="1770"/>
                      <a:pt x="12335" y="651"/>
                    </a:cubicBezTo>
                    <a:lnTo>
                      <a:pt x="12335" y="293"/>
                    </a:lnTo>
                    <a:lnTo>
                      <a:pt x="12347" y="293"/>
                    </a:lnTo>
                    <a:lnTo>
                      <a:pt x="12347" y="103"/>
                    </a:lnTo>
                    <a:cubicBezTo>
                      <a:pt x="11920" y="60"/>
                      <a:pt x="11150" y="1"/>
                      <a:pt x="102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2" name="Google Shape;6482;p46"/>
              <p:cNvSpPr/>
              <p:nvPr/>
            </p:nvSpPr>
            <p:spPr>
              <a:xfrm>
                <a:off x="7044925" y="2996025"/>
                <a:ext cx="30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632" extrusionOk="0">
                    <a:moveTo>
                      <a:pt x="119" y="1"/>
                    </a:moveTo>
                    <a:cubicBezTo>
                      <a:pt x="36" y="84"/>
                      <a:pt x="0" y="179"/>
                      <a:pt x="0" y="299"/>
                    </a:cubicBezTo>
                    <a:cubicBezTo>
                      <a:pt x="0" y="418"/>
                      <a:pt x="36" y="537"/>
                      <a:pt x="119" y="632"/>
                    </a:cubicBez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3" name="Google Shape;6483;p46"/>
              <p:cNvSpPr/>
              <p:nvPr/>
            </p:nvSpPr>
            <p:spPr>
              <a:xfrm>
                <a:off x="870925" y="4484025"/>
                <a:ext cx="17117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8335" extrusionOk="0">
                    <a:moveTo>
                      <a:pt x="453" y="0"/>
                    </a:moveTo>
                    <a:cubicBezTo>
                      <a:pt x="453" y="0"/>
                      <a:pt x="167" y="679"/>
                      <a:pt x="60" y="1750"/>
                    </a:cubicBezTo>
                    <a:cubicBezTo>
                      <a:pt x="48" y="1893"/>
                      <a:pt x="36" y="2024"/>
                      <a:pt x="36" y="2167"/>
                    </a:cubicBezTo>
                    <a:cubicBezTo>
                      <a:pt x="1" y="2881"/>
                      <a:pt x="60" y="3751"/>
                      <a:pt x="322" y="4667"/>
                    </a:cubicBezTo>
                    <a:cubicBezTo>
                      <a:pt x="394" y="4632"/>
                      <a:pt x="477" y="4596"/>
                      <a:pt x="572" y="4596"/>
                    </a:cubicBezTo>
                    <a:cubicBezTo>
                      <a:pt x="870" y="4608"/>
                      <a:pt x="1108" y="4846"/>
                      <a:pt x="1084" y="5144"/>
                    </a:cubicBezTo>
                    <a:cubicBezTo>
                      <a:pt x="1072" y="5405"/>
                      <a:pt x="894" y="5596"/>
                      <a:pt x="656" y="5644"/>
                    </a:cubicBezTo>
                    <a:cubicBezTo>
                      <a:pt x="667" y="5703"/>
                      <a:pt x="703" y="5763"/>
                      <a:pt x="727" y="5822"/>
                    </a:cubicBezTo>
                    <a:cubicBezTo>
                      <a:pt x="822" y="6013"/>
                      <a:pt x="917" y="6191"/>
                      <a:pt x="1013" y="6382"/>
                    </a:cubicBezTo>
                    <a:cubicBezTo>
                      <a:pt x="1179" y="6691"/>
                      <a:pt x="1370" y="7013"/>
                      <a:pt x="1584" y="7310"/>
                    </a:cubicBezTo>
                    <a:cubicBezTo>
                      <a:pt x="1644" y="7406"/>
                      <a:pt x="1715" y="7501"/>
                      <a:pt x="1787" y="7608"/>
                    </a:cubicBezTo>
                    <a:cubicBezTo>
                      <a:pt x="1965" y="7822"/>
                      <a:pt x="2144" y="8049"/>
                      <a:pt x="2322" y="8263"/>
                    </a:cubicBezTo>
                    <a:lnTo>
                      <a:pt x="2406" y="8334"/>
                    </a:lnTo>
                    <a:lnTo>
                      <a:pt x="6847" y="8334"/>
                    </a:lnTo>
                    <a:cubicBezTo>
                      <a:pt x="6835" y="8311"/>
                      <a:pt x="6835" y="8275"/>
                      <a:pt x="6799" y="8275"/>
                    </a:cubicBezTo>
                    <a:cubicBezTo>
                      <a:pt x="6775" y="8084"/>
                      <a:pt x="6740" y="7906"/>
                      <a:pt x="6716" y="7715"/>
                    </a:cubicBezTo>
                    <a:cubicBezTo>
                      <a:pt x="6656" y="7370"/>
                      <a:pt x="6585" y="7013"/>
                      <a:pt x="6490" y="6668"/>
                    </a:cubicBezTo>
                    <a:cubicBezTo>
                      <a:pt x="6263" y="5751"/>
                      <a:pt x="5942" y="4798"/>
                      <a:pt x="5478" y="3965"/>
                    </a:cubicBezTo>
                    <a:cubicBezTo>
                      <a:pt x="5430" y="3882"/>
                      <a:pt x="5394" y="3798"/>
                      <a:pt x="5347" y="3715"/>
                    </a:cubicBezTo>
                    <a:cubicBezTo>
                      <a:pt x="5299" y="3643"/>
                      <a:pt x="5251" y="3584"/>
                      <a:pt x="5216" y="3512"/>
                    </a:cubicBezTo>
                    <a:lnTo>
                      <a:pt x="5120" y="3381"/>
                    </a:lnTo>
                    <a:cubicBezTo>
                      <a:pt x="5073" y="3322"/>
                      <a:pt x="5049" y="3274"/>
                      <a:pt x="5013" y="3227"/>
                    </a:cubicBezTo>
                    <a:cubicBezTo>
                      <a:pt x="4680" y="2727"/>
                      <a:pt x="4287" y="2298"/>
                      <a:pt x="3906" y="1917"/>
                    </a:cubicBezTo>
                    <a:cubicBezTo>
                      <a:pt x="3846" y="1857"/>
                      <a:pt x="3787" y="1822"/>
                      <a:pt x="3727" y="1762"/>
                    </a:cubicBezTo>
                    <a:cubicBezTo>
                      <a:pt x="3620" y="1655"/>
                      <a:pt x="3513" y="1560"/>
                      <a:pt x="3406" y="1488"/>
                    </a:cubicBezTo>
                    <a:cubicBezTo>
                      <a:pt x="3334" y="1429"/>
                      <a:pt x="3275" y="1381"/>
                      <a:pt x="3215" y="1345"/>
                    </a:cubicBezTo>
                    <a:lnTo>
                      <a:pt x="3203" y="1322"/>
                    </a:lnTo>
                    <a:lnTo>
                      <a:pt x="3025" y="1191"/>
                    </a:lnTo>
                    <a:cubicBezTo>
                      <a:pt x="3013" y="1191"/>
                      <a:pt x="3013" y="1179"/>
                      <a:pt x="2989" y="1179"/>
                    </a:cubicBezTo>
                    <a:cubicBezTo>
                      <a:pt x="2930" y="1131"/>
                      <a:pt x="2894" y="1084"/>
                      <a:pt x="2834" y="1060"/>
                    </a:cubicBezTo>
                    <a:cubicBezTo>
                      <a:pt x="2799" y="1024"/>
                      <a:pt x="2775" y="1012"/>
                      <a:pt x="2739" y="1000"/>
                    </a:cubicBezTo>
                    <a:cubicBezTo>
                      <a:pt x="2715" y="964"/>
                      <a:pt x="2680" y="953"/>
                      <a:pt x="2656" y="941"/>
                    </a:cubicBezTo>
                    <a:cubicBezTo>
                      <a:pt x="2370" y="762"/>
                      <a:pt x="2084" y="607"/>
                      <a:pt x="1834" y="488"/>
                    </a:cubicBezTo>
                    <a:cubicBezTo>
                      <a:pt x="1644" y="405"/>
                      <a:pt x="1441" y="310"/>
                      <a:pt x="1263" y="250"/>
                    </a:cubicBezTo>
                    <a:cubicBezTo>
                      <a:pt x="1144" y="214"/>
                      <a:pt x="1048" y="167"/>
                      <a:pt x="941" y="131"/>
                    </a:cubicBezTo>
                    <a:cubicBezTo>
                      <a:pt x="906" y="119"/>
                      <a:pt x="894" y="107"/>
                      <a:pt x="870" y="107"/>
                    </a:cubicBezTo>
                    <a:cubicBezTo>
                      <a:pt x="834" y="107"/>
                      <a:pt x="822" y="95"/>
                      <a:pt x="787" y="95"/>
                    </a:cubicBezTo>
                    <a:lnTo>
                      <a:pt x="775" y="95"/>
                    </a:lnTo>
                    <a:cubicBezTo>
                      <a:pt x="751" y="72"/>
                      <a:pt x="715" y="60"/>
                      <a:pt x="691" y="60"/>
                    </a:cubicBezTo>
                    <a:cubicBezTo>
                      <a:pt x="656" y="60"/>
                      <a:pt x="644" y="48"/>
                      <a:pt x="608" y="48"/>
                    </a:cubicBezTo>
                    <a:cubicBezTo>
                      <a:pt x="596" y="48"/>
                      <a:pt x="572" y="36"/>
                      <a:pt x="548" y="36"/>
                    </a:cubicBezTo>
                    <a:cubicBezTo>
                      <a:pt x="477" y="0"/>
                      <a:pt x="453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4" name="Google Shape;6484;p46"/>
              <p:cNvSpPr/>
              <p:nvPr/>
            </p:nvSpPr>
            <p:spPr>
              <a:xfrm>
                <a:off x="860800" y="4677775"/>
                <a:ext cx="2592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85" extrusionOk="0">
                    <a:moveTo>
                      <a:pt x="503" y="1"/>
                    </a:moveTo>
                    <a:cubicBezTo>
                      <a:pt x="228" y="1"/>
                      <a:pt x="24" y="222"/>
                      <a:pt x="1" y="489"/>
                    </a:cubicBezTo>
                    <a:lnTo>
                      <a:pt x="1" y="584"/>
                    </a:lnTo>
                    <a:lnTo>
                      <a:pt x="1001" y="584"/>
                    </a:lnTo>
                    <a:cubicBezTo>
                      <a:pt x="1001" y="573"/>
                      <a:pt x="1001" y="537"/>
                      <a:pt x="1025" y="525"/>
                    </a:cubicBezTo>
                    <a:cubicBezTo>
                      <a:pt x="1037" y="239"/>
                      <a:pt x="811" y="13"/>
                      <a:pt x="525" y="1"/>
                    </a:cubicBezTo>
                    <a:cubicBezTo>
                      <a:pt x="518" y="1"/>
                      <a:pt x="510" y="1"/>
                      <a:pt x="50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5" name="Google Shape;6485;p46"/>
              <p:cNvSpPr/>
              <p:nvPr/>
            </p:nvSpPr>
            <p:spPr>
              <a:xfrm>
                <a:off x="1868975" y="4660325"/>
                <a:ext cx="2089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1211" extrusionOk="0">
                    <a:moveTo>
                      <a:pt x="1836" y="0"/>
                    </a:moveTo>
                    <a:cubicBezTo>
                      <a:pt x="735" y="0"/>
                      <a:pt x="0" y="80"/>
                      <a:pt x="0" y="80"/>
                    </a:cubicBezTo>
                    <a:cubicBezTo>
                      <a:pt x="0" y="80"/>
                      <a:pt x="298" y="532"/>
                      <a:pt x="834" y="1211"/>
                    </a:cubicBezTo>
                    <a:lnTo>
                      <a:pt x="8359" y="1211"/>
                    </a:lnTo>
                    <a:cubicBezTo>
                      <a:pt x="8350" y="1203"/>
                      <a:pt x="8342" y="1189"/>
                      <a:pt x="8326" y="1189"/>
                    </a:cubicBezTo>
                    <a:cubicBezTo>
                      <a:pt x="8319" y="1189"/>
                      <a:pt x="8310" y="1192"/>
                      <a:pt x="8299" y="1199"/>
                    </a:cubicBezTo>
                    <a:cubicBezTo>
                      <a:pt x="6191" y="196"/>
                      <a:pt x="3563" y="0"/>
                      <a:pt x="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6" name="Google Shape;6486;p46"/>
              <p:cNvSpPr/>
              <p:nvPr/>
            </p:nvSpPr>
            <p:spPr>
              <a:xfrm>
                <a:off x="2503275" y="4538775"/>
                <a:ext cx="169400" cy="1518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073" extrusionOk="0">
                    <a:moveTo>
                      <a:pt x="858" y="1"/>
                    </a:moveTo>
                    <a:cubicBezTo>
                      <a:pt x="858" y="1"/>
                      <a:pt x="1" y="2049"/>
                      <a:pt x="727" y="4656"/>
                    </a:cubicBezTo>
                    <a:cubicBezTo>
                      <a:pt x="763" y="4644"/>
                      <a:pt x="798" y="4632"/>
                      <a:pt x="834" y="4609"/>
                    </a:cubicBezTo>
                    <a:cubicBezTo>
                      <a:pt x="894" y="4597"/>
                      <a:pt x="941" y="4585"/>
                      <a:pt x="1001" y="4585"/>
                    </a:cubicBezTo>
                    <a:cubicBezTo>
                      <a:pt x="1191" y="4597"/>
                      <a:pt x="1358" y="4704"/>
                      <a:pt x="1441" y="4870"/>
                    </a:cubicBezTo>
                    <a:cubicBezTo>
                      <a:pt x="1441" y="4882"/>
                      <a:pt x="1453" y="4894"/>
                      <a:pt x="1453" y="4906"/>
                    </a:cubicBezTo>
                    <a:cubicBezTo>
                      <a:pt x="1453" y="4930"/>
                      <a:pt x="1477" y="4942"/>
                      <a:pt x="1477" y="4954"/>
                    </a:cubicBezTo>
                    <a:cubicBezTo>
                      <a:pt x="1489" y="4966"/>
                      <a:pt x="1489" y="4990"/>
                      <a:pt x="1489" y="5001"/>
                    </a:cubicBezTo>
                    <a:cubicBezTo>
                      <a:pt x="1501" y="5025"/>
                      <a:pt x="1501" y="5073"/>
                      <a:pt x="1501" y="5120"/>
                    </a:cubicBezTo>
                    <a:cubicBezTo>
                      <a:pt x="1501" y="5144"/>
                      <a:pt x="1501" y="5180"/>
                      <a:pt x="1489" y="5204"/>
                    </a:cubicBezTo>
                    <a:cubicBezTo>
                      <a:pt x="1477" y="5251"/>
                      <a:pt x="1465" y="5299"/>
                      <a:pt x="1441" y="5323"/>
                    </a:cubicBezTo>
                    <a:cubicBezTo>
                      <a:pt x="1441" y="5347"/>
                      <a:pt x="1429" y="5359"/>
                      <a:pt x="1429" y="5371"/>
                    </a:cubicBezTo>
                    <a:cubicBezTo>
                      <a:pt x="1406" y="5406"/>
                      <a:pt x="1382" y="5418"/>
                      <a:pt x="1370" y="5442"/>
                    </a:cubicBezTo>
                    <a:cubicBezTo>
                      <a:pt x="1298" y="5525"/>
                      <a:pt x="1191" y="5585"/>
                      <a:pt x="1072" y="5609"/>
                    </a:cubicBezTo>
                    <a:cubicBezTo>
                      <a:pt x="1132" y="5775"/>
                      <a:pt x="1203" y="5918"/>
                      <a:pt x="1286" y="6073"/>
                    </a:cubicBezTo>
                    <a:lnTo>
                      <a:pt x="6775" y="6073"/>
                    </a:lnTo>
                    <a:cubicBezTo>
                      <a:pt x="6549" y="5323"/>
                      <a:pt x="6287" y="4597"/>
                      <a:pt x="5906" y="3954"/>
                    </a:cubicBezTo>
                    <a:cubicBezTo>
                      <a:pt x="4073" y="596"/>
                      <a:pt x="858" y="1"/>
                      <a:pt x="8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7" name="Google Shape;6487;p46"/>
              <p:cNvSpPr/>
              <p:nvPr/>
            </p:nvSpPr>
            <p:spPr>
              <a:xfrm>
                <a:off x="4155275" y="4592350"/>
                <a:ext cx="13812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930" extrusionOk="0">
                    <a:moveTo>
                      <a:pt x="488" y="1"/>
                    </a:moveTo>
                    <a:cubicBezTo>
                      <a:pt x="488" y="1"/>
                      <a:pt x="0" y="1156"/>
                      <a:pt x="72" y="2847"/>
                    </a:cubicBezTo>
                    <a:cubicBezTo>
                      <a:pt x="72" y="2882"/>
                      <a:pt x="96" y="2942"/>
                      <a:pt x="96" y="3001"/>
                    </a:cubicBezTo>
                    <a:cubicBezTo>
                      <a:pt x="96" y="3120"/>
                      <a:pt x="107" y="3239"/>
                      <a:pt x="119" y="3358"/>
                    </a:cubicBezTo>
                    <a:cubicBezTo>
                      <a:pt x="131" y="3478"/>
                      <a:pt x="155" y="3620"/>
                      <a:pt x="167" y="3739"/>
                    </a:cubicBezTo>
                    <a:cubicBezTo>
                      <a:pt x="179" y="3811"/>
                      <a:pt x="179" y="3870"/>
                      <a:pt x="191" y="3930"/>
                    </a:cubicBezTo>
                    <a:lnTo>
                      <a:pt x="5525" y="3930"/>
                    </a:lnTo>
                    <a:cubicBezTo>
                      <a:pt x="5310" y="3549"/>
                      <a:pt x="5108" y="3228"/>
                      <a:pt x="4858" y="2918"/>
                    </a:cubicBezTo>
                    <a:cubicBezTo>
                      <a:pt x="4810" y="2870"/>
                      <a:pt x="4775" y="2823"/>
                      <a:pt x="4751" y="2775"/>
                    </a:cubicBezTo>
                    <a:cubicBezTo>
                      <a:pt x="4644" y="2632"/>
                      <a:pt x="4537" y="2501"/>
                      <a:pt x="4417" y="2382"/>
                    </a:cubicBezTo>
                    <a:cubicBezTo>
                      <a:pt x="4394" y="2358"/>
                      <a:pt x="4382" y="2335"/>
                      <a:pt x="4346" y="2299"/>
                    </a:cubicBezTo>
                    <a:cubicBezTo>
                      <a:pt x="4298" y="2275"/>
                      <a:pt x="4275" y="2227"/>
                      <a:pt x="4227" y="2180"/>
                    </a:cubicBezTo>
                    <a:lnTo>
                      <a:pt x="4036" y="1989"/>
                    </a:lnTo>
                    <a:cubicBezTo>
                      <a:pt x="3965" y="1930"/>
                      <a:pt x="3906" y="1858"/>
                      <a:pt x="3822" y="1799"/>
                    </a:cubicBezTo>
                    <a:lnTo>
                      <a:pt x="3513" y="1525"/>
                    </a:lnTo>
                    <a:cubicBezTo>
                      <a:pt x="3441" y="1465"/>
                      <a:pt x="3382" y="1430"/>
                      <a:pt x="3310" y="1370"/>
                    </a:cubicBezTo>
                    <a:cubicBezTo>
                      <a:pt x="3227" y="1323"/>
                      <a:pt x="3167" y="1263"/>
                      <a:pt x="3096" y="1215"/>
                    </a:cubicBezTo>
                    <a:cubicBezTo>
                      <a:pt x="3036" y="1168"/>
                      <a:pt x="2965" y="1132"/>
                      <a:pt x="2905" y="1084"/>
                    </a:cubicBezTo>
                    <a:lnTo>
                      <a:pt x="2893" y="1084"/>
                    </a:lnTo>
                    <a:cubicBezTo>
                      <a:pt x="2798" y="1013"/>
                      <a:pt x="2691" y="953"/>
                      <a:pt x="2596" y="894"/>
                    </a:cubicBezTo>
                    <a:cubicBezTo>
                      <a:pt x="2536" y="846"/>
                      <a:pt x="2453" y="799"/>
                      <a:pt x="2393" y="775"/>
                    </a:cubicBezTo>
                    <a:cubicBezTo>
                      <a:pt x="2370" y="739"/>
                      <a:pt x="2334" y="727"/>
                      <a:pt x="2310" y="715"/>
                    </a:cubicBezTo>
                    <a:cubicBezTo>
                      <a:pt x="2239" y="668"/>
                      <a:pt x="2179" y="632"/>
                      <a:pt x="2120" y="608"/>
                    </a:cubicBezTo>
                    <a:lnTo>
                      <a:pt x="1941" y="513"/>
                    </a:lnTo>
                    <a:cubicBezTo>
                      <a:pt x="1834" y="477"/>
                      <a:pt x="1739" y="430"/>
                      <a:pt x="1655" y="382"/>
                    </a:cubicBezTo>
                    <a:cubicBezTo>
                      <a:pt x="1608" y="370"/>
                      <a:pt x="1548" y="334"/>
                      <a:pt x="1500" y="322"/>
                    </a:cubicBezTo>
                    <a:cubicBezTo>
                      <a:pt x="1500" y="322"/>
                      <a:pt x="1489" y="310"/>
                      <a:pt x="1477" y="310"/>
                    </a:cubicBezTo>
                    <a:cubicBezTo>
                      <a:pt x="1429" y="299"/>
                      <a:pt x="1405" y="275"/>
                      <a:pt x="1358" y="263"/>
                    </a:cubicBezTo>
                    <a:cubicBezTo>
                      <a:pt x="1119" y="180"/>
                      <a:pt x="929" y="120"/>
                      <a:pt x="774" y="72"/>
                    </a:cubicBezTo>
                    <a:cubicBezTo>
                      <a:pt x="715" y="60"/>
                      <a:pt x="667" y="49"/>
                      <a:pt x="631" y="25"/>
                    </a:cubicBezTo>
                    <a:cubicBezTo>
                      <a:pt x="536" y="13"/>
                      <a:pt x="488" y="1"/>
                      <a:pt x="4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8" name="Google Shape;6488;p46"/>
              <p:cNvSpPr/>
              <p:nvPr/>
            </p:nvSpPr>
            <p:spPr>
              <a:xfrm>
                <a:off x="5800725" y="4646525"/>
                <a:ext cx="922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763" extrusionOk="0">
                    <a:moveTo>
                      <a:pt x="381" y="1"/>
                    </a:moveTo>
                    <a:cubicBezTo>
                      <a:pt x="381" y="1"/>
                      <a:pt x="333" y="108"/>
                      <a:pt x="274" y="287"/>
                    </a:cubicBezTo>
                    <a:cubicBezTo>
                      <a:pt x="274" y="299"/>
                      <a:pt x="262" y="334"/>
                      <a:pt x="262" y="358"/>
                    </a:cubicBezTo>
                    <a:cubicBezTo>
                      <a:pt x="167" y="644"/>
                      <a:pt x="71" y="1084"/>
                      <a:pt x="12" y="1656"/>
                    </a:cubicBezTo>
                    <a:cubicBezTo>
                      <a:pt x="0" y="1680"/>
                      <a:pt x="0" y="1727"/>
                      <a:pt x="0" y="1763"/>
                    </a:cubicBezTo>
                    <a:lnTo>
                      <a:pt x="3691" y="1763"/>
                    </a:lnTo>
                    <a:cubicBezTo>
                      <a:pt x="3584" y="1656"/>
                      <a:pt x="3477" y="1584"/>
                      <a:pt x="3393" y="1477"/>
                    </a:cubicBezTo>
                    <a:cubicBezTo>
                      <a:pt x="3346" y="1442"/>
                      <a:pt x="3310" y="1418"/>
                      <a:pt x="3274" y="1382"/>
                    </a:cubicBezTo>
                    <a:cubicBezTo>
                      <a:pt x="3191" y="1346"/>
                      <a:pt x="3131" y="1287"/>
                      <a:pt x="3060" y="1239"/>
                    </a:cubicBezTo>
                    <a:cubicBezTo>
                      <a:pt x="3012" y="1203"/>
                      <a:pt x="2977" y="1191"/>
                      <a:pt x="2941" y="1168"/>
                    </a:cubicBezTo>
                    <a:cubicBezTo>
                      <a:pt x="2810" y="1061"/>
                      <a:pt x="2679" y="965"/>
                      <a:pt x="2536" y="894"/>
                    </a:cubicBezTo>
                    <a:lnTo>
                      <a:pt x="2405" y="810"/>
                    </a:lnTo>
                    <a:cubicBezTo>
                      <a:pt x="2357" y="775"/>
                      <a:pt x="2298" y="751"/>
                      <a:pt x="2262" y="715"/>
                    </a:cubicBezTo>
                    <a:cubicBezTo>
                      <a:pt x="2215" y="691"/>
                      <a:pt x="2167" y="680"/>
                      <a:pt x="2119" y="644"/>
                    </a:cubicBezTo>
                    <a:cubicBezTo>
                      <a:pt x="1988" y="572"/>
                      <a:pt x="1857" y="513"/>
                      <a:pt x="1726" y="453"/>
                    </a:cubicBezTo>
                    <a:cubicBezTo>
                      <a:pt x="1679" y="429"/>
                      <a:pt x="1631" y="406"/>
                      <a:pt x="1584" y="394"/>
                    </a:cubicBezTo>
                    <a:cubicBezTo>
                      <a:pt x="1548" y="382"/>
                      <a:pt x="1512" y="358"/>
                      <a:pt x="1464" y="346"/>
                    </a:cubicBezTo>
                    <a:cubicBezTo>
                      <a:pt x="1381" y="310"/>
                      <a:pt x="1310" y="287"/>
                      <a:pt x="1226" y="251"/>
                    </a:cubicBezTo>
                    <a:cubicBezTo>
                      <a:pt x="714" y="60"/>
                      <a:pt x="381" y="1"/>
                      <a:pt x="38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9" name="Google Shape;6489;p46"/>
              <p:cNvSpPr/>
              <p:nvPr/>
            </p:nvSpPr>
            <p:spPr>
              <a:xfrm>
                <a:off x="1692450" y="1142525"/>
                <a:ext cx="39925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454" extrusionOk="0">
                    <a:moveTo>
                      <a:pt x="1525" y="1"/>
                    </a:moveTo>
                    <a:lnTo>
                      <a:pt x="1" y="2453"/>
                    </a:lnTo>
                    <a:cubicBezTo>
                      <a:pt x="1" y="2453"/>
                      <a:pt x="834" y="1453"/>
                      <a:pt x="1596" y="60"/>
                    </a:cubicBezTo>
                    <a:cubicBezTo>
                      <a:pt x="1573" y="48"/>
                      <a:pt x="1537" y="13"/>
                      <a:pt x="1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0" name="Google Shape;6490;p46"/>
              <p:cNvSpPr/>
              <p:nvPr/>
            </p:nvSpPr>
            <p:spPr>
              <a:xfrm>
                <a:off x="1726700" y="1136875"/>
                <a:ext cx="6850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15" extrusionOk="0">
                    <a:moveTo>
                      <a:pt x="0" y="1"/>
                    </a:moveTo>
                    <a:cubicBezTo>
                      <a:pt x="36" y="72"/>
                      <a:pt x="84" y="155"/>
                      <a:pt x="143" y="215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1" name="Google Shape;6491;p46"/>
              <p:cNvSpPr/>
              <p:nvPr/>
            </p:nvSpPr>
            <p:spPr>
              <a:xfrm>
                <a:off x="1082850" y="1127350"/>
                <a:ext cx="1164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40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54" y="2406"/>
                      <a:pt x="4656" y="4061"/>
                      <a:pt x="4656" y="406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2" name="Google Shape;6492;p46"/>
              <p:cNvSpPr/>
              <p:nvPr/>
            </p:nvSpPr>
            <p:spPr>
              <a:xfrm>
                <a:off x="488150" y="2136400"/>
                <a:ext cx="193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27" fill="none" extrusionOk="0">
                    <a:moveTo>
                      <a:pt x="715" y="489"/>
                    </a:moveTo>
                    <a:cubicBezTo>
                      <a:pt x="715" y="501"/>
                      <a:pt x="715" y="501"/>
                      <a:pt x="715" y="489"/>
                    </a:cubicBezTo>
                    <a:lnTo>
                      <a:pt x="715" y="501"/>
                    </a:lnTo>
                    <a:cubicBezTo>
                      <a:pt x="703" y="536"/>
                      <a:pt x="691" y="548"/>
                      <a:pt x="667" y="572"/>
                    </a:cubicBezTo>
                    <a:cubicBezTo>
                      <a:pt x="655" y="596"/>
                      <a:pt x="643" y="620"/>
                      <a:pt x="631" y="632"/>
                    </a:cubicBezTo>
                    <a:cubicBezTo>
                      <a:pt x="596" y="667"/>
                      <a:pt x="572" y="679"/>
                      <a:pt x="536" y="691"/>
                    </a:cubicBezTo>
                    <a:cubicBezTo>
                      <a:pt x="524" y="691"/>
                      <a:pt x="512" y="715"/>
                      <a:pt x="488" y="715"/>
                    </a:cubicBezTo>
                    <a:cubicBezTo>
                      <a:pt x="465" y="727"/>
                      <a:pt x="417" y="727"/>
                      <a:pt x="369" y="727"/>
                    </a:cubicBezTo>
                    <a:cubicBezTo>
                      <a:pt x="334" y="727"/>
                      <a:pt x="298" y="715"/>
                      <a:pt x="250" y="715"/>
                    </a:cubicBezTo>
                    <a:cubicBezTo>
                      <a:pt x="238" y="691"/>
                      <a:pt x="215" y="691"/>
                      <a:pt x="191" y="679"/>
                    </a:cubicBezTo>
                    <a:cubicBezTo>
                      <a:pt x="167" y="667"/>
                      <a:pt x="131" y="632"/>
                      <a:pt x="107" y="608"/>
                    </a:cubicBezTo>
                    <a:cubicBezTo>
                      <a:pt x="72" y="572"/>
                      <a:pt x="60" y="548"/>
                      <a:pt x="48" y="513"/>
                    </a:cubicBezTo>
                    <a:cubicBezTo>
                      <a:pt x="12" y="465"/>
                      <a:pt x="0" y="394"/>
                      <a:pt x="0" y="334"/>
                    </a:cubicBezTo>
                    <a:cubicBezTo>
                      <a:pt x="0" y="275"/>
                      <a:pt x="12" y="215"/>
                      <a:pt x="48" y="167"/>
                    </a:cubicBezTo>
                    <a:cubicBezTo>
                      <a:pt x="60" y="155"/>
                      <a:pt x="60" y="144"/>
                      <a:pt x="72" y="132"/>
                    </a:cubicBezTo>
                    <a:cubicBezTo>
                      <a:pt x="96" y="108"/>
                      <a:pt x="96" y="96"/>
                      <a:pt x="107" y="96"/>
                    </a:cubicBezTo>
                    <a:lnTo>
                      <a:pt x="131" y="72"/>
                    </a:lnTo>
                    <a:cubicBezTo>
                      <a:pt x="167" y="36"/>
                      <a:pt x="191" y="24"/>
                      <a:pt x="238" y="13"/>
                    </a:cubicBezTo>
                    <a:cubicBezTo>
                      <a:pt x="250" y="13"/>
                      <a:pt x="274" y="1"/>
                      <a:pt x="274" y="1"/>
                    </a:cubicBezTo>
                    <a:lnTo>
                      <a:pt x="286" y="1"/>
                    </a:lnTo>
                    <a:lnTo>
                      <a:pt x="310" y="1"/>
                    </a:lnTo>
                    <a:lnTo>
                      <a:pt x="393" y="1"/>
                    </a:lnTo>
                    <a:cubicBezTo>
                      <a:pt x="417" y="1"/>
                      <a:pt x="429" y="1"/>
                      <a:pt x="465" y="13"/>
                    </a:cubicBezTo>
                    <a:cubicBezTo>
                      <a:pt x="488" y="13"/>
                      <a:pt x="512" y="24"/>
                      <a:pt x="536" y="24"/>
                    </a:cubicBezTo>
                    <a:cubicBezTo>
                      <a:pt x="548" y="36"/>
                      <a:pt x="584" y="60"/>
                      <a:pt x="596" y="60"/>
                    </a:cubicBezTo>
                    <a:cubicBezTo>
                      <a:pt x="607" y="72"/>
                      <a:pt x="631" y="84"/>
                      <a:pt x="655" y="96"/>
                    </a:cubicBezTo>
                    <a:lnTo>
                      <a:pt x="691" y="132"/>
                    </a:lnTo>
                    <a:cubicBezTo>
                      <a:pt x="703" y="144"/>
                      <a:pt x="715" y="179"/>
                      <a:pt x="727" y="191"/>
                    </a:cubicBezTo>
                    <a:cubicBezTo>
                      <a:pt x="762" y="251"/>
                      <a:pt x="774" y="310"/>
                      <a:pt x="774" y="370"/>
                    </a:cubicBezTo>
                    <a:cubicBezTo>
                      <a:pt x="750" y="394"/>
                      <a:pt x="727" y="441"/>
                      <a:pt x="715" y="489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3" name="Google Shape;6493;p46"/>
              <p:cNvSpPr/>
              <p:nvPr/>
            </p:nvSpPr>
            <p:spPr>
              <a:xfrm>
                <a:off x="500350" y="3674700"/>
                <a:ext cx="95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3" fill="none" extrusionOk="0">
                    <a:moveTo>
                      <a:pt x="0" y="167"/>
                    </a:moveTo>
                    <a:lnTo>
                      <a:pt x="0" y="143"/>
                    </a:lnTo>
                    <a:cubicBezTo>
                      <a:pt x="0" y="119"/>
                      <a:pt x="0" y="119"/>
                      <a:pt x="12" y="107"/>
                    </a:cubicBezTo>
                    <a:lnTo>
                      <a:pt x="12" y="107"/>
                    </a:lnTo>
                    <a:cubicBezTo>
                      <a:pt x="36" y="95"/>
                      <a:pt x="48" y="60"/>
                      <a:pt x="60" y="48"/>
                    </a:cubicBezTo>
                    <a:lnTo>
                      <a:pt x="60" y="48"/>
                    </a:lnTo>
                    <a:cubicBezTo>
                      <a:pt x="72" y="36"/>
                      <a:pt x="96" y="24"/>
                      <a:pt x="119" y="24"/>
                    </a:cubicBezTo>
                    <a:lnTo>
                      <a:pt x="119" y="24"/>
                    </a:lnTo>
                    <a:cubicBezTo>
                      <a:pt x="131" y="24"/>
                      <a:pt x="131" y="24"/>
                      <a:pt x="155" y="0"/>
                    </a:cubicBezTo>
                    <a:lnTo>
                      <a:pt x="179" y="0"/>
                    </a:lnTo>
                    <a:lnTo>
                      <a:pt x="203" y="0"/>
                    </a:lnTo>
                    <a:lnTo>
                      <a:pt x="239" y="0"/>
                    </a:lnTo>
                    <a:cubicBezTo>
                      <a:pt x="250" y="0"/>
                      <a:pt x="274" y="0"/>
                      <a:pt x="274" y="24"/>
                    </a:cubicBezTo>
                    <a:cubicBezTo>
                      <a:pt x="286" y="36"/>
                      <a:pt x="310" y="48"/>
                      <a:pt x="334" y="60"/>
                    </a:cubicBezTo>
                    <a:lnTo>
                      <a:pt x="334" y="60"/>
                    </a:lnTo>
                    <a:cubicBezTo>
                      <a:pt x="346" y="71"/>
                      <a:pt x="358" y="95"/>
                      <a:pt x="358" y="119"/>
                    </a:cubicBezTo>
                    <a:lnTo>
                      <a:pt x="358" y="119"/>
                    </a:lnTo>
                    <a:cubicBezTo>
                      <a:pt x="381" y="131"/>
                      <a:pt x="381" y="167"/>
                      <a:pt x="381" y="179"/>
                    </a:cubicBezTo>
                    <a:lnTo>
                      <a:pt x="381" y="191"/>
                    </a:lnTo>
                    <a:lnTo>
                      <a:pt x="381" y="191"/>
                    </a:lnTo>
                    <a:cubicBezTo>
                      <a:pt x="381" y="226"/>
                      <a:pt x="358" y="238"/>
                      <a:pt x="358" y="274"/>
                    </a:cubicBezTo>
                    <a:cubicBezTo>
                      <a:pt x="346" y="298"/>
                      <a:pt x="334" y="310"/>
                      <a:pt x="322" y="333"/>
                    </a:cubicBezTo>
                    <a:lnTo>
                      <a:pt x="322" y="333"/>
                    </a:lnTo>
                    <a:cubicBezTo>
                      <a:pt x="298" y="345"/>
                      <a:pt x="286" y="357"/>
                      <a:pt x="262" y="369"/>
                    </a:cubicBezTo>
                    <a:lnTo>
                      <a:pt x="262" y="369"/>
                    </a:lnTo>
                    <a:cubicBezTo>
                      <a:pt x="239" y="369"/>
                      <a:pt x="239" y="369"/>
                      <a:pt x="227" y="393"/>
                    </a:cubicBezTo>
                    <a:lnTo>
                      <a:pt x="215" y="393"/>
                    </a:lnTo>
                    <a:lnTo>
                      <a:pt x="203" y="393"/>
                    </a:lnTo>
                    <a:cubicBezTo>
                      <a:pt x="167" y="393"/>
                      <a:pt x="155" y="393"/>
                      <a:pt x="119" y="369"/>
                    </a:cubicBezTo>
                    <a:lnTo>
                      <a:pt x="119" y="369"/>
                    </a:lnTo>
                    <a:cubicBezTo>
                      <a:pt x="108" y="369"/>
                      <a:pt x="96" y="357"/>
                      <a:pt x="84" y="345"/>
                    </a:cubicBezTo>
                    <a:cubicBezTo>
                      <a:pt x="60" y="345"/>
                      <a:pt x="60" y="333"/>
                      <a:pt x="60" y="333"/>
                    </a:cubicBezTo>
                    <a:cubicBezTo>
                      <a:pt x="60" y="333"/>
                      <a:pt x="60" y="310"/>
                      <a:pt x="48" y="310"/>
                    </a:cubicBezTo>
                    <a:cubicBezTo>
                      <a:pt x="36" y="298"/>
                      <a:pt x="36" y="286"/>
                      <a:pt x="24" y="274"/>
                    </a:cubicBezTo>
                    <a:lnTo>
                      <a:pt x="24" y="250"/>
                    </a:lnTo>
                    <a:lnTo>
                      <a:pt x="24" y="238"/>
                    </a:lnTo>
                    <a:lnTo>
                      <a:pt x="24" y="226"/>
                    </a:lnTo>
                    <a:cubicBezTo>
                      <a:pt x="0" y="214"/>
                      <a:pt x="0" y="202"/>
                      <a:pt x="0" y="167"/>
                    </a:cubicBezTo>
                    <a:cubicBezTo>
                      <a:pt x="0" y="179"/>
                      <a:pt x="0" y="179"/>
                      <a:pt x="0" y="167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4" name="Google Shape;6494;p46"/>
              <p:cNvSpPr/>
              <p:nvPr/>
            </p:nvSpPr>
            <p:spPr>
              <a:xfrm>
                <a:off x="489325" y="3170750"/>
                <a:ext cx="74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99" fill="none" extrusionOk="0">
                    <a:moveTo>
                      <a:pt x="144" y="13"/>
                    </a:moveTo>
                    <a:cubicBezTo>
                      <a:pt x="227" y="13"/>
                      <a:pt x="299" y="84"/>
                      <a:pt x="287" y="156"/>
                    </a:cubicBezTo>
                    <a:cubicBezTo>
                      <a:pt x="287" y="239"/>
                      <a:pt x="203" y="298"/>
                      <a:pt x="132" y="298"/>
                    </a:cubicBezTo>
                    <a:cubicBezTo>
                      <a:pt x="60" y="298"/>
                      <a:pt x="1" y="215"/>
                      <a:pt x="1" y="144"/>
                    </a:cubicBezTo>
                    <a:cubicBezTo>
                      <a:pt x="1" y="72"/>
                      <a:pt x="72" y="1"/>
                      <a:pt x="144" y="13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5" name="Google Shape;6495;p46"/>
              <p:cNvSpPr/>
              <p:nvPr/>
            </p:nvSpPr>
            <p:spPr>
              <a:xfrm>
                <a:off x="2673250" y="1132700"/>
                <a:ext cx="1690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6014" extrusionOk="0">
                    <a:moveTo>
                      <a:pt x="5298" y="1"/>
                    </a:moveTo>
                    <a:lnTo>
                      <a:pt x="5132" y="108"/>
                    </a:lnTo>
                    <a:cubicBezTo>
                      <a:pt x="5155" y="120"/>
                      <a:pt x="5167" y="156"/>
                      <a:pt x="5167" y="168"/>
                    </a:cubicBezTo>
                    <a:lnTo>
                      <a:pt x="5036" y="168"/>
                    </a:lnTo>
                    <a:lnTo>
                      <a:pt x="0" y="144"/>
                    </a:lnTo>
                    <a:lnTo>
                      <a:pt x="0" y="144"/>
                    </a:lnTo>
                    <a:cubicBezTo>
                      <a:pt x="929" y="3930"/>
                      <a:pt x="6751" y="6014"/>
                      <a:pt x="6751" y="6014"/>
                    </a:cubicBezTo>
                    <a:cubicBezTo>
                      <a:pt x="6751" y="6014"/>
                      <a:pt x="6763" y="2430"/>
                      <a:pt x="529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6" name="Google Shape;6496;p46"/>
              <p:cNvSpPr/>
              <p:nvPr/>
            </p:nvSpPr>
            <p:spPr>
              <a:xfrm>
                <a:off x="2799150" y="1135400"/>
                <a:ext cx="330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60" extrusionOk="0">
                    <a:moveTo>
                      <a:pt x="108" y="0"/>
                    </a:moveTo>
                    <a:lnTo>
                      <a:pt x="0" y="60"/>
                    </a:lnTo>
                    <a:lnTo>
                      <a:pt x="131" y="60"/>
                    </a:lnTo>
                    <a:cubicBezTo>
                      <a:pt x="119" y="48"/>
                      <a:pt x="108" y="12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7" name="Google Shape;6497;p46"/>
              <p:cNvSpPr/>
              <p:nvPr/>
            </p:nvSpPr>
            <p:spPr>
              <a:xfrm>
                <a:off x="3308150" y="1132400"/>
                <a:ext cx="9200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5014" extrusionOk="0">
                    <a:moveTo>
                      <a:pt x="0" y="1"/>
                    </a:moveTo>
                    <a:cubicBezTo>
                      <a:pt x="0" y="2501"/>
                      <a:pt x="1072" y="5013"/>
                      <a:pt x="1072" y="5013"/>
                    </a:cubicBezTo>
                    <a:cubicBezTo>
                      <a:pt x="1072" y="5013"/>
                      <a:pt x="1905" y="4025"/>
                      <a:pt x="2667" y="2620"/>
                    </a:cubicBezTo>
                    <a:cubicBezTo>
                      <a:pt x="2512" y="2537"/>
                      <a:pt x="2405" y="2358"/>
                      <a:pt x="2405" y="2156"/>
                    </a:cubicBezTo>
                    <a:cubicBezTo>
                      <a:pt x="2428" y="1889"/>
                      <a:pt x="2656" y="1656"/>
                      <a:pt x="2921" y="1656"/>
                    </a:cubicBezTo>
                    <a:cubicBezTo>
                      <a:pt x="2928" y="1656"/>
                      <a:pt x="2934" y="1656"/>
                      <a:pt x="2941" y="1656"/>
                    </a:cubicBezTo>
                    <a:cubicBezTo>
                      <a:pt x="2977" y="1656"/>
                      <a:pt x="3024" y="1668"/>
                      <a:pt x="3048" y="1680"/>
                    </a:cubicBezTo>
                    <a:cubicBezTo>
                      <a:pt x="3060" y="1680"/>
                      <a:pt x="3096" y="1680"/>
                      <a:pt x="3108" y="1704"/>
                    </a:cubicBezTo>
                    <a:cubicBezTo>
                      <a:pt x="3346" y="1180"/>
                      <a:pt x="3536" y="632"/>
                      <a:pt x="3679" y="61"/>
                    </a:cubicBezTo>
                    <a:cubicBezTo>
                      <a:pt x="2512" y="49"/>
                      <a:pt x="1334" y="13"/>
                      <a:pt x="167" y="13"/>
                    </a:cubicBezTo>
                    <a:cubicBezTo>
                      <a:pt x="107" y="13"/>
                      <a:pt x="60" y="13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8" name="Google Shape;6498;p46"/>
              <p:cNvSpPr/>
              <p:nvPr/>
            </p:nvSpPr>
            <p:spPr>
              <a:xfrm>
                <a:off x="4343400" y="1135100"/>
                <a:ext cx="141700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8097" extrusionOk="0">
                    <a:moveTo>
                      <a:pt x="202" y="0"/>
                    </a:moveTo>
                    <a:cubicBezTo>
                      <a:pt x="60" y="845"/>
                      <a:pt x="0" y="2405"/>
                      <a:pt x="1000" y="4036"/>
                    </a:cubicBezTo>
                    <a:cubicBezTo>
                      <a:pt x="2465" y="6441"/>
                      <a:pt x="5655" y="8096"/>
                      <a:pt x="5655" y="8096"/>
                    </a:cubicBezTo>
                    <a:cubicBezTo>
                      <a:pt x="5655" y="8096"/>
                      <a:pt x="5667" y="4489"/>
                      <a:pt x="4203" y="2084"/>
                    </a:cubicBezTo>
                    <a:cubicBezTo>
                      <a:pt x="3572" y="1060"/>
                      <a:pt x="2786" y="405"/>
                      <a:pt x="2084" y="0"/>
                    </a:cubicBezTo>
                    <a:lnTo>
                      <a:pt x="1655" y="0"/>
                    </a:lnTo>
                    <a:cubicBezTo>
                      <a:pt x="1703" y="24"/>
                      <a:pt x="1762" y="48"/>
                      <a:pt x="1810" y="72"/>
                    </a:cubicBezTo>
                    <a:lnTo>
                      <a:pt x="393" y="72"/>
                    </a:lnTo>
                    <a:cubicBezTo>
                      <a:pt x="393" y="48"/>
                      <a:pt x="393" y="12"/>
                      <a:pt x="40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9" name="Google Shape;6499;p46"/>
              <p:cNvSpPr/>
              <p:nvPr/>
            </p:nvSpPr>
            <p:spPr>
              <a:xfrm>
                <a:off x="4191275" y="1136875"/>
                <a:ext cx="1252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11" extrusionOk="0">
                    <a:moveTo>
                      <a:pt x="25" y="1"/>
                    </a:moveTo>
                    <a:cubicBezTo>
                      <a:pt x="25" y="12"/>
                      <a:pt x="1" y="48"/>
                      <a:pt x="1" y="60"/>
                    </a:cubicBezTo>
                    <a:cubicBezTo>
                      <a:pt x="1" y="191"/>
                      <a:pt x="108" y="298"/>
                      <a:pt x="239" y="310"/>
                    </a:cubicBezTo>
                    <a:cubicBezTo>
                      <a:pt x="382" y="310"/>
                      <a:pt x="501" y="203"/>
                      <a:pt x="501" y="72"/>
                    </a:cubicBezTo>
                    <a:cubicBezTo>
                      <a:pt x="501" y="48"/>
                      <a:pt x="501" y="36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0" name="Google Shape;6500;p46"/>
              <p:cNvSpPr/>
              <p:nvPr/>
            </p:nvSpPr>
            <p:spPr>
              <a:xfrm>
                <a:off x="4191875" y="1132400"/>
                <a:ext cx="113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80" extrusionOk="0">
                    <a:moveTo>
                      <a:pt x="239" y="1"/>
                    </a:moveTo>
                    <a:cubicBezTo>
                      <a:pt x="120" y="1"/>
                      <a:pt x="25" y="72"/>
                      <a:pt x="1" y="180"/>
                    </a:cubicBezTo>
                    <a:lnTo>
                      <a:pt x="453" y="180"/>
                    </a:lnTo>
                    <a:cubicBezTo>
                      <a:pt x="429" y="72"/>
                      <a:pt x="334" y="1"/>
                      <a:pt x="23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1" name="Google Shape;6501;p46"/>
              <p:cNvSpPr/>
              <p:nvPr/>
            </p:nvSpPr>
            <p:spPr>
              <a:xfrm>
                <a:off x="4976800" y="1135100"/>
                <a:ext cx="6492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72" extrusionOk="0">
                    <a:moveTo>
                      <a:pt x="84" y="0"/>
                    </a:moveTo>
                    <a:lnTo>
                      <a:pt x="1" y="72"/>
                    </a:lnTo>
                    <a:lnTo>
                      <a:pt x="2596" y="72"/>
                    </a:lnTo>
                    <a:lnTo>
                      <a:pt x="258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2" name="Google Shape;6502;p46"/>
              <p:cNvSpPr/>
              <p:nvPr/>
            </p:nvSpPr>
            <p:spPr>
              <a:xfrm>
                <a:off x="4942275" y="1134800"/>
                <a:ext cx="105700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7085" extrusionOk="0">
                    <a:moveTo>
                      <a:pt x="3953" y="0"/>
                    </a:moveTo>
                    <a:cubicBezTo>
                      <a:pt x="3977" y="12"/>
                      <a:pt x="3977" y="36"/>
                      <a:pt x="3977" y="72"/>
                    </a:cubicBezTo>
                    <a:lnTo>
                      <a:pt x="1382" y="72"/>
                    </a:lnTo>
                    <a:lnTo>
                      <a:pt x="417" y="977"/>
                    </a:lnTo>
                    <a:cubicBezTo>
                      <a:pt x="0" y="3775"/>
                      <a:pt x="1417" y="7084"/>
                      <a:pt x="1417" y="7084"/>
                    </a:cubicBezTo>
                    <a:cubicBezTo>
                      <a:pt x="1417" y="7084"/>
                      <a:pt x="2251" y="6084"/>
                      <a:pt x="3001" y="4679"/>
                    </a:cubicBezTo>
                    <a:cubicBezTo>
                      <a:pt x="2858" y="4584"/>
                      <a:pt x="2751" y="4417"/>
                      <a:pt x="2751" y="4227"/>
                    </a:cubicBezTo>
                    <a:cubicBezTo>
                      <a:pt x="2751" y="3948"/>
                      <a:pt x="2989" y="3715"/>
                      <a:pt x="3266" y="3715"/>
                    </a:cubicBezTo>
                    <a:cubicBezTo>
                      <a:pt x="3273" y="3715"/>
                      <a:pt x="3280" y="3715"/>
                      <a:pt x="3287" y="3715"/>
                    </a:cubicBezTo>
                    <a:cubicBezTo>
                      <a:pt x="3334" y="3715"/>
                      <a:pt x="3358" y="3727"/>
                      <a:pt x="3394" y="3751"/>
                    </a:cubicBezTo>
                    <a:cubicBezTo>
                      <a:pt x="3406" y="3751"/>
                      <a:pt x="3441" y="3763"/>
                      <a:pt x="3453" y="3763"/>
                    </a:cubicBezTo>
                    <a:cubicBezTo>
                      <a:pt x="3763" y="3060"/>
                      <a:pt x="4013" y="2298"/>
                      <a:pt x="4132" y="1548"/>
                    </a:cubicBezTo>
                    <a:cubicBezTo>
                      <a:pt x="4227" y="988"/>
                      <a:pt x="4227" y="465"/>
                      <a:pt x="4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3" name="Google Shape;6503;p46"/>
              <p:cNvSpPr/>
              <p:nvPr/>
            </p:nvSpPr>
            <p:spPr>
              <a:xfrm>
                <a:off x="6585025" y="1113350"/>
                <a:ext cx="108975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2" extrusionOk="0">
                    <a:moveTo>
                      <a:pt x="2870" y="275"/>
                    </a:moveTo>
                    <a:cubicBezTo>
                      <a:pt x="2978" y="406"/>
                      <a:pt x="3132" y="632"/>
                      <a:pt x="3299" y="942"/>
                    </a:cubicBezTo>
                    <a:lnTo>
                      <a:pt x="2108" y="942"/>
                    </a:lnTo>
                    <a:cubicBezTo>
                      <a:pt x="2442" y="620"/>
                      <a:pt x="2716" y="394"/>
                      <a:pt x="2870" y="275"/>
                    </a:cubicBezTo>
                    <a:close/>
                    <a:moveTo>
                      <a:pt x="2918" y="1"/>
                    </a:moveTo>
                    <a:cubicBezTo>
                      <a:pt x="2918" y="1"/>
                      <a:pt x="834" y="1227"/>
                      <a:pt x="418" y="4025"/>
                    </a:cubicBezTo>
                    <a:cubicBezTo>
                      <a:pt x="1" y="6823"/>
                      <a:pt x="1406" y="10121"/>
                      <a:pt x="1406" y="10121"/>
                    </a:cubicBezTo>
                    <a:cubicBezTo>
                      <a:pt x="1406" y="10121"/>
                      <a:pt x="2239" y="9109"/>
                      <a:pt x="3001" y="7716"/>
                    </a:cubicBezTo>
                    <a:cubicBezTo>
                      <a:pt x="2858" y="7621"/>
                      <a:pt x="2751" y="7442"/>
                      <a:pt x="2751" y="7252"/>
                    </a:cubicBezTo>
                    <a:cubicBezTo>
                      <a:pt x="2763" y="6979"/>
                      <a:pt x="2980" y="6750"/>
                      <a:pt x="3248" y="6750"/>
                    </a:cubicBezTo>
                    <a:cubicBezTo>
                      <a:pt x="3261" y="6750"/>
                      <a:pt x="3274" y="6751"/>
                      <a:pt x="3287" y="6752"/>
                    </a:cubicBezTo>
                    <a:cubicBezTo>
                      <a:pt x="3311" y="6752"/>
                      <a:pt x="3359" y="6764"/>
                      <a:pt x="3394" y="6776"/>
                    </a:cubicBezTo>
                    <a:cubicBezTo>
                      <a:pt x="3406" y="6776"/>
                      <a:pt x="3430" y="6776"/>
                      <a:pt x="3454" y="6788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9" y="3049"/>
                      <a:pt x="3990" y="1846"/>
                      <a:pt x="3585" y="1049"/>
                    </a:cubicBezTo>
                    <a:cubicBezTo>
                      <a:pt x="3251" y="370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4" name="Google Shape;6504;p46"/>
              <p:cNvSpPr/>
              <p:nvPr/>
            </p:nvSpPr>
            <p:spPr>
              <a:xfrm>
                <a:off x="6913650" y="1908700"/>
                <a:ext cx="133675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4120" extrusionOk="0">
                    <a:moveTo>
                      <a:pt x="5346" y="0"/>
                    </a:moveTo>
                    <a:cubicBezTo>
                      <a:pt x="4489" y="334"/>
                      <a:pt x="1941" y="1489"/>
                      <a:pt x="489" y="3287"/>
                    </a:cubicBezTo>
                    <a:cubicBezTo>
                      <a:pt x="298" y="3513"/>
                      <a:pt x="143" y="3751"/>
                      <a:pt x="0" y="3965"/>
                    </a:cubicBezTo>
                    <a:lnTo>
                      <a:pt x="4370" y="4120"/>
                    </a:lnTo>
                    <a:cubicBezTo>
                      <a:pt x="4846" y="3156"/>
                      <a:pt x="5156" y="2144"/>
                      <a:pt x="5346" y="1346"/>
                    </a:cubicBezTo>
                    <a:lnTo>
                      <a:pt x="5346" y="429"/>
                    </a:lnTo>
                    <a:lnTo>
                      <a:pt x="5346" y="215"/>
                    </a:lnTo>
                    <a:lnTo>
                      <a:pt x="53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5" name="Google Shape;6505;p46"/>
              <p:cNvSpPr/>
              <p:nvPr/>
            </p:nvSpPr>
            <p:spPr>
              <a:xfrm>
                <a:off x="6884475" y="2007525"/>
                <a:ext cx="138450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3882" extrusionOk="0">
                    <a:moveTo>
                      <a:pt x="1191" y="0"/>
                    </a:moveTo>
                    <a:cubicBezTo>
                      <a:pt x="1" y="1989"/>
                      <a:pt x="405" y="3882"/>
                      <a:pt x="405" y="3882"/>
                    </a:cubicBezTo>
                    <a:cubicBezTo>
                      <a:pt x="405" y="3882"/>
                      <a:pt x="2811" y="3882"/>
                      <a:pt x="4585" y="1679"/>
                    </a:cubicBezTo>
                    <a:cubicBezTo>
                      <a:pt x="4954" y="1227"/>
                      <a:pt x="5263" y="691"/>
                      <a:pt x="5537" y="155"/>
                    </a:cubicBez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6" name="Google Shape;6506;p46"/>
              <p:cNvSpPr/>
              <p:nvPr/>
            </p:nvSpPr>
            <p:spPr>
              <a:xfrm>
                <a:off x="6958300" y="1240750"/>
                <a:ext cx="88725" cy="2289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157" extrusionOk="0">
                    <a:moveTo>
                      <a:pt x="3548" y="1"/>
                    </a:moveTo>
                    <a:cubicBezTo>
                      <a:pt x="2703" y="906"/>
                      <a:pt x="1322" y="2632"/>
                      <a:pt x="798" y="4466"/>
                    </a:cubicBezTo>
                    <a:cubicBezTo>
                      <a:pt x="0" y="7192"/>
                      <a:pt x="1405" y="9157"/>
                      <a:pt x="1405" y="9157"/>
                    </a:cubicBezTo>
                    <a:cubicBezTo>
                      <a:pt x="1405" y="9157"/>
                      <a:pt x="2608" y="8645"/>
                      <a:pt x="3548" y="7287"/>
                    </a:cubicBezTo>
                    <a:lnTo>
                      <a:pt x="3548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7" name="Google Shape;6507;p46"/>
              <p:cNvSpPr/>
              <p:nvPr/>
            </p:nvSpPr>
            <p:spPr>
              <a:xfrm>
                <a:off x="516425" y="2298925"/>
                <a:ext cx="22565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4179" extrusionOk="0">
                    <a:moveTo>
                      <a:pt x="5354" y="1"/>
                    </a:moveTo>
                    <a:cubicBezTo>
                      <a:pt x="4524" y="1"/>
                      <a:pt x="3651" y="84"/>
                      <a:pt x="2846" y="322"/>
                    </a:cubicBezTo>
                    <a:cubicBezTo>
                      <a:pt x="1489" y="727"/>
                      <a:pt x="584" y="1489"/>
                      <a:pt x="0" y="2144"/>
                    </a:cubicBezTo>
                    <a:lnTo>
                      <a:pt x="0" y="2453"/>
                    </a:lnTo>
                    <a:lnTo>
                      <a:pt x="0" y="3525"/>
                    </a:lnTo>
                    <a:lnTo>
                      <a:pt x="0" y="3751"/>
                    </a:lnTo>
                    <a:cubicBezTo>
                      <a:pt x="12" y="3751"/>
                      <a:pt x="12" y="3763"/>
                      <a:pt x="36" y="3763"/>
                    </a:cubicBezTo>
                    <a:cubicBezTo>
                      <a:pt x="36" y="3810"/>
                      <a:pt x="12" y="3822"/>
                      <a:pt x="12" y="3858"/>
                    </a:cubicBezTo>
                    <a:cubicBezTo>
                      <a:pt x="12" y="3989"/>
                      <a:pt x="108" y="4096"/>
                      <a:pt x="238" y="4096"/>
                    </a:cubicBezTo>
                    <a:cubicBezTo>
                      <a:pt x="346" y="4096"/>
                      <a:pt x="429" y="4013"/>
                      <a:pt x="465" y="3918"/>
                    </a:cubicBezTo>
                    <a:cubicBezTo>
                      <a:pt x="938" y="4060"/>
                      <a:pt x="1530" y="4179"/>
                      <a:pt x="2211" y="4179"/>
                    </a:cubicBezTo>
                    <a:cubicBezTo>
                      <a:pt x="2729" y="4179"/>
                      <a:pt x="3298" y="4110"/>
                      <a:pt x="3906" y="3930"/>
                    </a:cubicBezTo>
                    <a:cubicBezTo>
                      <a:pt x="6608" y="3120"/>
                      <a:pt x="9025" y="465"/>
                      <a:pt x="9025" y="465"/>
                    </a:cubicBezTo>
                    <a:cubicBezTo>
                      <a:pt x="9025" y="465"/>
                      <a:pt x="7311" y="1"/>
                      <a:pt x="53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8" name="Google Shape;6508;p46"/>
              <p:cNvSpPr/>
              <p:nvPr/>
            </p:nvSpPr>
            <p:spPr>
              <a:xfrm>
                <a:off x="488450" y="2136400"/>
                <a:ext cx="184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27" extrusionOk="0">
                    <a:moveTo>
                      <a:pt x="274" y="1"/>
                    </a:moveTo>
                    <a:cubicBezTo>
                      <a:pt x="274" y="1"/>
                      <a:pt x="262" y="13"/>
                      <a:pt x="238" y="13"/>
                    </a:cubicBezTo>
                    <a:cubicBezTo>
                      <a:pt x="203" y="24"/>
                      <a:pt x="167" y="36"/>
                      <a:pt x="143" y="72"/>
                    </a:cubicBezTo>
                    <a:lnTo>
                      <a:pt x="107" y="96"/>
                    </a:lnTo>
                    <a:cubicBezTo>
                      <a:pt x="95" y="96"/>
                      <a:pt x="95" y="108"/>
                      <a:pt x="84" y="132"/>
                    </a:cubicBezTo>
                    <a:cubicBezTo>
                      <a:pt x="60" y="144"/>
                      <a:pt x="60" y="155"/>
                      <a:pt x="48" y="167"/>
                    </a:cubicBezTo>
                    <a:cubicBezTo>
                      <a:pt x="24" y="215"/>
                      <a:pt x="0" y="275"/>
                      <a:pt x="0" y="334"/>
                    </a:cubicBezTo>
                    <a:cubicBezTo>
                      <a:pt x="0" y="394"/>
                      <a:pt x="24" y="465"/>
                      <a:pt x="48" y="513"/>
                    </a:cubicBezTo>
                    <a:cubicBezTo>
                      <a:pt x="60" y="548"/>
                      <a:pt x="84" y="572"/>
                      <a:pt x="107" y="608"/>
                    </a:cubicBezTo>
                    <a:cubicBezTo>
                      <a:pt x="143" y="632"/>
                      <a:pt x="167" y="667"/>
                      <a:pt x="203" y="679"/>
                    </a:cubicBezTo>
                    <a:cubicBezTo>
                      <a:pt x="214" y="691"/>
                      <a:pt x="226" y="691"/>
                      <a:pt x="262" y="715"/>
                    </a:cubicBezTo>
                    <a:cubicBezTo>
                      <a:pt x="286" y="727"/>
                      <a:pt x="322" y="727"/>
                      <a:pt x="357" y="727"/>
                    </a:cubicBezTo>
                    <a:cubicBezTo>
                      <a:pt x="405" y="727"/>
                      <a:pt x="453" y="727"/>
                      <a:pt x="476" y="715"/>
                    </a:cubicBezTo>
                    <a:cubicBezTo>
                      <a:pt x="500" y="715"/>
                      <a:pt x="512" y="691"/>
                      <a:pt x="524" y="691"/>
                    </a:cubicBezTo>
                    <a:cubicBezTo>
                      <a:pt x="560" y="679"/>
                      <a:pt x="584" y="667"/>
                      <a:pt x="619" y="632"/>
                    </a:cubicBezTo>
                    <a:cubicBezTo>
                      <a:pt x="631" y="620"/>
                      <a:pt x="643" y="596"/>
                      <a:pt x="655" y="572"/>
                    </a:cubicBezTo>
                    <a:cubicBezTo>
                      <a:pt x="679" y="548"/>
                      <a:pt x="691" y="536"/>
                      <a:pt x="703" y="501"/>
                    </a:cubicBezTo>
                    <a:lnTo>
                      <a:pt x="703" y="489"/>
                    </a:lnTo>
                    <a:cubicBezTo>
                      <a:pt x="715" y="441"/>
                      <a:pt x="738" y="394"/>
                      <a:pt x="738" y="358"/>
                    </a:cubicBezTo>
                    <a:cubicBezTo>
                      <a:pt x="738" y="298"/>
                      <a:pt x="715" y="215"/>
                      <a:pt x="738" y="191"/>
                    </a:cubicBezTo>
                    <a:cubicBezTo>
                      <a:pt x="715" y="179"/>
                      <a:pt x="703" y="144"/>
                      <a:pt x="691" y="132"/>
                    </a:cubicBezTo>
                    <a:lnTo>
                      <a:pt x="655" y="96"/>
                    </a:lnTo>
                    <a:cubicBezTo>
                      <a:pt x="631" y="84"/>
                      <a:pt x="619" y="72"/>
                      <a:pt x="595" y="60"/>
                    </a:cubicBezTo>
                    <a:cubicBezTo>
                      <a:pt x="584" y="60"/>
                      <a:pt x="560" y="36"/>
                      <a:pt x="536" y="24"/>
                    </a:cubicBezTo>
                    <a:cubicBezTo>
                      <a:pt x="512" y="24"/>
                      <a:pt x="500" y="13"/>
                      <a:pt x="465" y="13"/>
                    </a:cubicBezTo>
                    <a:cubicBezTo>
                      <a:pt x="441" y="1"/>
                      <a:pt x="417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9" name="Google Shape;6509;p46"/>
              <p:cNvSpPr/>
              <p:nvPr/>
            </p:nvSpPr>
            <p:spPr>
              <a:xfrm>
                <a:off x="497975" y="2135500"/>
                <a:ext cx="18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72" h="13" extrusionOk="0">
                    <a:moveTo>
                      <a:pt x="0" y="1"/>
                    </a:moveTo>
                    <a:cubicBezTo>
                      <a:pt x="24" y="13"/>
                      <a:pt x="36" y="13"/>
                      <a:pt x="72" y="13"/>
                    </a:cubicBezTo>
                    <a:cubicBezTo>
                      <a:pt x="36" y="1"/>
                      <a:pt x="24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0" name="Google Shape;6510;p46"/>
              <p:cNvSpPr/>
              <p:nvPr/>
            </p:nvSpPr>
            <p:spPr>
              <a:xfrm>
                <a:off x="516125" y="3942000"/>
                <a:ext cx="171775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4179" extrusionOk="0">
                    <a:moveTo>
                      <a:pt x="3204" y="0"/>
                    </a:moveTo>
                    <a:cubicBezTo>
                      <a:pt x="2374" y="0"/>
                      <a:pt x="1499" y="84"/>
                      <a:pt x="691" y="321"/>
                    </a:cubicBezTo>
                    <a:cubicBezTo>
                      <a:pt x="512" y="369"/>
                      <a:pt x="358" y="428"/>
                      <a:pt x="203" y="488"/>
                    </a:cubicBezTo>
                    <a:cubicBezTo>
                      <a:pt x="167" y="524"/>
                      <a:pt x="108" y="536"/>
                      <a:pt x="48" y="559"/>
                    </a:cubicBezTo>
                    <a:lnTo>
                      <a:pt x="24" y="559"/>
                    </a:lnTo>
                    <a:lnTo>
                      <a:pt x="24" y="786"/>
                    </a:lnTo>
                    <a:cubicBezTo>
                      <a:pt x="12" y="786"/>
                      <a:pt x="12" y="798"/>
                      <a:pt x="0" y="798"/>
                    </a:cubicBezTo>
                    <a:lnTo>
                      <a:pt x="0" y="4179"/>
                    </a:lnTo>
                    <a:lnTo>
                      <a:pt x="24" y="4179"/>
                    </a:lnTo>
                    <a:cubicBezTo>
                      <a:pt x="548" y="4179"/>
                      <a:pt x="1132" y="4107"/>
                      <a:pt x="1751" y="3929"/>
                    </a:cubicBezTo>
                    <a:cubicBezTo>
                      <a:pt x="4465" y="3119"/>
                      <a:pt x="6870" y="464"/>
                      <a:pt x="6870" y="464"/>
                    </a:cubicBezTo>
                    <a:cubicBezTo>
                      <a:pt x="6870" y="464"/>
                      <a:pt x="5162" y="0"/>
                      <a:pt x="32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1" name="Google Shape;6511;p46"/>
              <p:cNvSpPr/>
              <p:nvPr/>
            </p:nvSpPr>
            <p:spPr>
              <a:xfrm>
                <a:off x="501250" y="3674700"/>
                <a:ext cx="89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93" extrusionOk="0">
                    <a:moveTo>
                      <a:pt x="143" y="0"/>
                    </a:moveTo>
                    <a:cubicBezTo>
                      <a:pt x="131" y="12"/>
                      <a:pt x="131" y="12"/>
                      <a:pt x="119" y="12"/>
                    </a:cubicBezTo>
                    <a:cubicBezTo>
                      <a:pt x="83" y="12"/>
                      <a:pt x="72" y="36"/>
                      <a:pt x="60" y="48"/>
                    </a:cubicBezTo>
                    <a:cubicBezTo>
                      <a:pt x="48" y="60"/>
                      <a:pt x="24" y="95"/>
                      <a:pt x="12" y="107"/>
                    </a:cubicBezTo>
                    <a:cubicBezTo>
                      <a:pt x="0" y="119"/>
                      <a:pt x="0" y="119"/>
                      <a:pt x="0" y="131"/>
                    </a:cubicBezTo>
                    <a:lnTo>
                      <a:pt x="0" y="167"/>
                    </a:lnTo>
                    <a:lnTo>
                      <a:pt x="0" y="179"/>
                    </a:lnTo>
                    <a:lnTo>
                      <a:pt x="0" y="226"/>
                    </a:lnTo>
                    <a:lnTo>
                      <a:pt x="0" y="238"/>
                    </a:lnTo>
                    <a:lnTo>
                      <a:pt x="0" y="250"/>
                    </a:lnTo>
                    <a:lnTo>
                      <a:pt x="0" y="274"/>
                    </a:lnTo>
                    <a:cubicBezTo>
                      <a:pt x="12" y="286"/>
                      <a:pt x="12" y="298"/>
                      <a:pt x="24" y="310"/>
                    </a:cubicBezTo>
                    <a:cubicBezTo>
                      <a:pt x="48" y="310"/>
                      <a:pt x="48" y="333"/>
                      <a:pt x="48" y="333"/>
                    </a:cubicBezTo>
                    <a:cubicBezTo>
                      <a:pt x="48" y="333"/>
                      <a:pt x="48" y="345"/>
                      <a:pt x="60" y="345"/>
                    </a:cubicBezTo>
                    <a:cubicBezTo>
                      <a:pt x="72" y="357"/>
                      <a:pt x="83" y="369"/>
                      <a:pt x="107" y="369"/>
                    </a:cubicBezTo>
                    <a:cubicBezTo>
                      <a:pt x="131" y="393"/>
                      <a:pt x="143" y="393"/>
                      <a:pt x="179" y="393"/>
                    </a:cubicBezTo>
                    <a:lnTo>
                      <a:pt x="203" y="393"/>
                    </a:lnTo>
                    <a:cubicBezTo>
                      <a:pt x="226" y="369"/>
                      <a:pt x="226" y="369"/>
                      <a:pt x="238" y="369"/>
                    </a:cubicBezTo>
                    <a:cubicBezTo>
                      <a:pt x="262" y="357"/>
                      <a:pt x="286" y="345"/>
                      <a:pt x="298" y="333"/>
                    </a:cubicBezTo>
                    <a:cubicBezTo>
                      <a:pt x="310" y="322"/>
                      <a:pt x="322" y="298"/>
                      <a:pt x="345" y="274"/>
                    </a:cubicBezTo>
                    <a:cubicBezTo>
                      <a:pt x="345" y="262"/>
                      <a:pt x="357" y="226"/>
                      <a:pt x="357" y="202"/>
                    </a:cubicBezTo>
                    <a:lnTo>
                      <a:pt x="357" y="119"/>
                    </a:lnTo>
                    <a:cubicBezTo>
                      <a:pt x="357" y="95"/>
                      <a:pt x="345" y="71"/>
                      <a:pt x="322" y="60"/>
                    </a:cubicBezTo>
                    <a:cubicBezTo>
                      <a:pt x="310" y="48"/>
                      <a:pt x="286" y="36"/>
                      <a:pt x="262" y="12"/>
                    </a:cubicBezTo>
                    <a:cubicBezTo>
                      <a:pt x="262" y="0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2" name="Google Shape;6512;p46"/>
              <p:cNvSpPr/>
              <p:nvPr/>
            </p:nvSpPr>
            <p:spPr>
              <a:xfrm>
                <a:off x="507200" y="3674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3" name="Google Shape;6513;p46"/>
              <p:cNvSpPr/>
              <p:nvPr/>
            </p:nvSpPr>
            <p:spPr>
              <a:xfrm>
                <a:off x="500350" y="36791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extrusionOk="0">
                    <a:moveTo>
                      <a:pt x="0" y="1"/>
                    </a:moveTo>
                    <a:lnTo>
                      <a:pt x="0" y="4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4" name="Google Shape;6514;p46"/>
              <p:cNvSpPr/>
              <p:nvPr/>
            </p:nvSpPr>
            <p:spPr>
              <a:xfrm>
                <a:off x="2513700" y="4653075"/>
                <a:ext cx="277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49" extrusionOk="0">
                    <a:moveTo>
                      <a:pt x="572" y="1"/>
                    </a:moveTo>
                    <a:cubicBezTo>
                      <a:pt x="512" y="1"/>
                      <a:pt x="465" y="13"/>
                      <a:pt x="405" y="25"/>
                    </a:cubicBezTo>
                    <a:cubicBezTo>
                      <a:pt x="369" y="25"/>
                      <a:pt x="346" y="37"/>
                      <a:pt x="310" y="60"/>
                    </a:cubicBezTo>
                    <a:cubicBezTo>
                      <a:pt x="155" y="144"/>
                      <a:pt x="36" y="310"/>
                      <a:pt x="12" y="501"/>
                    </a:cubicBezTo>
                    <a:cubicBezTo>
                      <a:pt x="0" y="799"/>
                      <a:pt x="238" y="1037"/>
                      <a:pt x="536" y="1049"/>
                    </a:cubicBezTo>
                    <a:cubicBezTo>
                      <a:pt x="584" y="1049"/>
                      <a:pt x="608" y="1037"/>
                      <a:pt x="655" y="1037"/>
                    </a:cubicBezTo>
                    <a:cubicBezTo>
                      <a:pt x="893" y="989"/>
                      <a:pt x="1072" y="799"/>
                      <a:pt x="1084" y="548"/>
                    </a:cubicBezTo>
                    <a:cubicBezTo>
                      <a:pt x="1108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5" name="Google Shape;6515;p46"/>
              <p:cNvSpPr/>
              <p:nvPr/>
            </p:nvSpPr>
            <p:spPr>
              <a:xfrm>
                <a:off x="2521425" y="4653375"/>
                <a:ext cx="27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61" extrusionOk="0">
                    <a:moveTo>
                      <a:pt x="1" y="48"/>
                    </a:moveTo>
                    <a:cubicBezTo>
                      <a:pt x="1" y="48"/>
                      <a:pt x="1" y="60"/>
                      <a:pt x="1" y="48"/>
                    </a:cubicBezTo>
                    <a:cubicBezTo>
                      <a:pt x="37" y="25"/>
                      <a:pt x="60" y="13"/>
                      <a:pt x="108" y="1"/>
                    </a:cubicBezTo>
                    <a:cubicBezTo>
                      <a:pt x="60" y="13"/>
                      <a:pt x="37" y="25"/>
                      <a:pt x="1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6" name="Google Shape;6516;p46"/>
              <p:cNvSpPr/>
              <p:nvPr/>
            </p:nvSpPr>
            <p:spPr>
              <a:xfrm>
                <a:off x="5212250" y="4455150"/>
                <a:ext cx="124450" cy="23725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9490" extrusionOk="0">
                    <a:moveTo>
                      <a:pt x="4013" y="0"/>
                    </a:moveTo>
                    <a:cubicBezTo>
                      <a:pt x="4013" y="0"/>
                      <a:pt x="1358" y="2417"/>
                      <a:pt x="584" y="5144"/>
                    </a:cubicBezTo>
                    <a:cubicBezTo>
                      <a:pt x="0" y="7203"/>
                      <a:pt x="643" y="8823"/>
                      <a:pt x="1000" y="9489"/>
                    </a:cubicBezTo>
                    <a:lnTo>
                      <a:pt x="1810" y="9489"/>
                    </a:lnTo>
                    <a:cubicBezTo>
                      <a:pt x="2524" y="9013"/>
                      <a:pt x="3691" y="7989"/>
                      <a:pt x="4203" y="6168"/>
                    </a:cubicBezTo>
                    <a:cubicBezTo>
                      <a:pt x="4977" y="3465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7" name="Google Shape;6517;p46"/>
              <p:cNvSpPr/>
              <p:nvPr/>
            </p:nvSpPr>
            <p:spPr>
              <a:xfrm>
                <a:off x="7013950" y="4198275"/>
                <a:ext cx="33075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501" extrusionOk="0">
                    <a:moveTo>
                      <a:pt x="1322" y="0"/>
                    </a:moveTo>
                    <a:cubicBezTo>
                      <a:pt x="346" y="869"/>
                      <a:pt x="1" y="1750"/>
                      <a:pt x="1" y="1750"/>
                    </a:cubicBezTo>
                    <a:cubicBezTo>
                      <a:pt x="1" y="1750"/>
                      <a:pt x="299" y="1965"/>
                      <a:pt x="822" y="2167"/>
                    </a:cubicBezTo>
                    <a:cubicBezTo>
                      <a:pt x="799" y="2203"/>
                      <a:pt x="787" y="2227"/>
                      <a:pt x="787" y="2262"/>
                    </a:cubicBezTo>
                    <a:cubicBezTo>
                      <a:pt x="787" y="2381"/>
                      <a:pt x="882" y="2500"/>
                      <a:pt x="1013" y="2500"/>
                    </a:cubicBezTo>
                    <a:cubicBezTo>
                      <a:pt x="1120" y="2500"/>
                      <a:pt x="1203" y="2429"/>
                      <a:pt x="1239" y="2322"/>
                    </a:cubicBezTo>
                    <a:cubicBezTo>
                      <a:pt x="1263" y="2334"/>
                      <a:pt x="1299" y="2334"/>
                      <a:pt x="1322" y="2346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8" name="Google Shape;6518;p46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extrusionOk="0">
                    <a:moveTo>
                      <a:pt x="3692" y="0"/>
                    </a:move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  <a:lnTo>
                      <a:pt x="3251" y="7251"/>
                    </a:ln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9" name="Google Shape;6519;p46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fill="none" extrusionOk="0">
                    <a:moveTo>
                      <a:pt x="3251" y="7251"/>
                    </a:move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lnTo>
                      <a:pt x="3692" y="0"/>
                    </a:lnTo>
                    <a:lnTo>
                      <a:pt x="3692" y="0"/>
                    </a:lnTo>
                    <a:lnTo>
                      <a:pt x="3692" y="0"/>
                    </a:ln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0" name="Google Shape;6520;p46"/>
              <p:cNvSpPr/>
              <p:nvPr/>
            </p:nvSpPr>
            <p:spPr>
              <a:xfrm>
                <a:off x="516125" y="4179800"/>
                <a:ext cx="625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0086" extrusionOk="0">
                    <a:moveTo>
                      <a:pt x="24" y="1"/>
                    </a:moveTo>
                    <a:cubicBezTo>
                      <a:pt x="12" y="25"/>
                      <a:pt x="0" y="37"/>
                      <a:pt x="0" y="37"/>
                    </a:cubicBezTo>
                    <a:lnTo>
                      <a:pt x="0" y="10085"/>
                    </a:lnTo>
                    <a:cubicBezTo>
                      <a:pt x="12" y="10085"/>
                      <a:pt x="12" y="10074"/>
                      <a:pt x="24" y="10062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1" name="Google Shape;6521;p46"/>
              <p:cNvSpPr/>
              <p:nvPr/>
            </p:nvSpPr>
            <p:spPr>
              <a:xfrm>
                <a:off x="503325" y="2360550"/>
                <a:ext cx="134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072" extrusionOk="0">
                    <a:moveTo>
                      <a:pt x="536" y="0"/>
                    </a:moveTo>
                    <a:cubicBezTo>
                      <a:pt x="274" y="345"/>
                      <a:pt x="96" y="643"/>
                      <a:pt x="0" y="822"/>
                    </a:cubicBezTo>
                    <a:cubicBezTo>
                      <a:pt x="108" y="881"/>
                      <a:pt x="298" y="988"/>
                      <a:pt x="536" y="1072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2" name="Google Shape;6522;p46"/>
              <p:cNvSpPr/>
              <p:nvPr/>
            </p:nvSpPr>
            <p:spPr>
              <a:xfrm>
                <a:off x="6637725" y="1120200"/>
                <a:ext cx="29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68" extrusionOk="0">
                    <a:moveTo>
                      <a:pt x="762" y="1"/>
                    </a:moveTo>
                    <a:cubicBezTo>
                      <a:pt x="596" y="120"/>
                      <a:pt x="310" y="346"/>
                      <a:pt x="0" y="668"/>
                    </a:cubicBezTo>
                    <a:lnTo>
                      <a:pt x="1191" y="668"/>
                    </a:lnTo>
                    <a:cubicBezTo>
                      <a:pt x="1024" y="358"/>
                      <a:pt x="870" y="132"/>
                      <a:pt x="7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3" name="Google Shape;6523;p46"/>
              <p:cNvSpPr/>
              <p:nvPr/>
            </p:nvSpPr>
            <p:spPr>
              <a:xfrm>
                <a:off x="7047300" y="1799150"/>
                <a:ext cx="955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0" y="1"/>
                    </a:moveTo>
                    <a:lnTo>
                      <a:pt x="0" y="418"/>
                    </a:lnTo>
                    <a:cubicBezTo>
                      <a:pt x="155" y="358"/>
                      <a:pt x="286" y="310"/>
                      <a:pt x="381" y="275"/>
                    </a:cubicBezTo>
                    <a:cubicBezTo>
                      <a:pt x="274" y="191"/>
                      <a:pt x="155" y="108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4" name="Google Shape;6524;p46"/>
              <p:cNvSpPr/>
              <p:nvPr/>
            </p:nvSpPr>
            <p:spPr>
              <a:xfrm>
                <a:off x="5242900" y="4692375"/>
                <a:ext cx="48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60"/>
                      <a:pt x="132" y="36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5" name="Google Shape;6525;p46"/>
              <p:cNvSpPr/>
              <p:nvPr/>
            </p:nvSpPr>
            <p:spPr>
              <a:xfrm>
                <a:off x="7047900" y="1913450"/>
                <a:ext cx="900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28" extrusionOk="0">
                    <a:moveTo>
                      <a:pt x="36" y="1"/>
                    </a:moveTo>
                    <a:lnTo>
                      <a:pt x="36" y="1"/>
                    </a:lnTo>
                    <a:cubicBezTo>
                      <a:pt x="12" y="13"/>
                      <a:pt x="0" y="13"/>
                      <a:pt x="0" y="13"/>
                    </a:cubicBezTo>
                    <a:lnTo>
                      <a:pt x="0" y="227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6" name="Google Shape;6526;p46"/>
              <p:cNvSpPr/>
              <p:nvPr/>
            </p:nvSpPr>
            <p:spPr>
              <a:xfrm>
                <a:off x="2996800" y="4692375"/>
                <a:ext cx="277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13" extrusionOk="0">
                    <a:moveTo>
                      <a:pt x="0" y="0"/>
                    </a:moveTo>
                    <a:cubicBezTo>
                      <a:pt x="95" y="429"/>
                      <a:pt x="203" y="774"/>
                      <a:pt x="262" y="1012"/>
                    </a:cubicBezTo>
                    <a:cubicBezTo>
                      <a:pt x="453" y="810"/>
                      <a:pt x="750" y="453"/>
                      <a:pt x="110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7" name="Google Shape;6527;p46"/>
              <p:cNvSpPr/>
              <p:nvPr/>
            </p:nvSpPr>
            <p:spPr>
              <a:xfrm>
                <a:off x="7047900" y="2683200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8" name="Google Shape;6528;p46"/>
              <p:cNvSpPr/>
              <p:nvPr/>
            </p:nvSpPr>
            <p:spPr>
              <a:xfrm>
                <a:off x="491125" y="3172850"/>
                <a:ext cx="30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0" extrusionOk="0">
                    <a:moveTo>
                      <a:pt x="60" y="0"/>
                    </a:moveTo>
                    <a:cubicBezTo>
                      <a:pt x="48" y="0"/>
                      <a:pt x="36" y="0"/>
                      <a:pt x="12" y="12"/>
                    </a:cubicBezTo>
                    <a:cubicBezTo>
                      <a:pt x="0" y="36"/>
                      <a:pt x="0" y="36"/>
                      <a:pt x="0" y="48"/>
                    </a:cubicBezTo>
                    <a:lnTo>
                      <a:pt x="0" y="60"/>
                    </a:lnTo>
                    <a:cubicBezTo>
                      <a:pt x="0" y="72"/>
                      <a:pt x="0" y="95"/>
                      <a:pt x="12" y="107"/>
                    </a:cubicBezTo>
                    <a:cubicBezTo>
                      <a:pt x="48" y="119"/>
                      <a:pt x="60" y="119"/>
                      <a:pt x="60" y="119"/>
                    </a:cubicBezTo>
                    <a:cubicBezTo>
                      <a:pt x="96" y="119"/>
                      <a:pt x="119" y="83"/>
                      <a:pt x="119" y="60"/>
                    </a:cubicBezTo>
                    <a:cubicBezTo>
                      <a:pt x="119" y="48"/>
                      <a:pt x="119" y="36"/>
                      <a:pt x="107" y="12"/>
                    </a:cubicBezTo>
                    <a:cubicBezTo>
                      <a:pt x="96" y="0"/>
                      <a:pt x="72" y="0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9" name="Google Shape;6529;p46"/>
              <p:cNvSpPr/>
              <p:nvPr/>
            </p:nvSpPr>
            <p:spPr>
              <a:xfrm>
                <a:off x="865875" y="4692075"/>
                <a:ext cx="149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239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8" y="167"/>
                      <a:pt x="143" y="239"/>
                      <a:pt x="286" y="239"/>
                    </a:cubicBezTo>
                    <a:cubicBezTo>
                      <a:pt x="357" y="239"/>
                      <a:pt x="441" y="203"/>
                      <a:pt x="500" y="143"/>
                    </a:cubicBezTo>
                    <a:cubicBezTo>
                      <a:pt x="548" y="108"/>
                      <a:pt x="584" y="60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0" name="Google Shape;6530;p46"/>
              <p:cNvSpPr/>
              <p:nvPr/>
            </p:nvSpPr>
            <p:spPr>
              <a:xfrm>
                <a:off x="516125" y="3127900"/>
                <a:ext cx="625" cy="242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9704" extrusionOk="0">
                    <a:moveTo>
                      <a:pt x="0" y="0"/>
                    </a:moveTo>
                    <a:lnTo>
                      <a:pt x="0" y="9704"/>
                    </a:lnTo>
                    <a:cubicBezTo>
                      <a:pt x="12" y="9692"/>
                      <a:pt x="12" y="9668"/>
                      <a:pt x="24" y="9656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1" name="Google Shape;6531;p46"/>
              <p:cNvSpPr/>
              <p:nvPr/>
            </p:nvSpPr>
            <p:spPr>
              <a:xfrm>
                <a:off x="516125" y="3369300"/>
                <a:ext cx="6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0" extrusionOk="0">
                    <a:moveTo>
                      <a:pt x="24" y="0"/>
                    </a:moveTo>
                    <a:cubicBezTo>
                      <a:pt x="12" y="12"/>
                      <a:pt x="0" y="36"/>
                      <a:pt x="0" y="48"/>
                    </a:cubicBezTo>
                    <a:lnTo>
                      <a:pt x="0" y="369"/>
                    </a:lnTo>
                    <a:cubicBezTo>
                      <a:pt x="12" y="357"/>
                      <a:pt x="12" y="346"/>
                      <a:pt x="24" y="334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2" name="Google Shape;6532;p46"/>
              <p:cNvSpPr/>
              <p:nvPr/>
            </p:nvSpPr>
            <p:spPr>
              <a:xfrm>
                <a:off x="489325" y="317105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4" y="72"/>
                    </a:moveTo>
                    <a:cubicBezTo>
                      <a:pt x="156" y="72"/>
                      <a:pt x="179" y="72"/>
                      <a:pt x="191" y="84"/>
                    </a:cubicBezTo>
                    <a:cubicBezTo>
                      <a:pt x="203" y="108"/>
                      <a:pt x="203" y="120"/>
                      <a:pt x="203" y="132"/>
                    </a:cubicBezTo>
                    <a:cubicBezTo>
                      <a:pt x="191" y="155"/>
                      <a:pt x="179" y="191"/>
                      <a:pt x="132" y="191"/>
                    </a:cubicBezTo>
                    <a:cubicBezTo>
                      <a:pt x="120" y="191"/>
                      <a:pt x="108" y="191"/>
                      <a:pt x="108" y="179"/>
                    </a:cubicBezTo>
                    <a:cubicBezTo>
                      <a:pt x="84" y="155"/>
                      <a:pt x="84" y="144"/>
                      <a:pt x="84" y="132"/>
                    </a:cubicBezTo>
                    <a:lnTo>
                      <a:pt x="84" y="120"/>
                    </a:lnTo>
                    <a:cubicBezTo>
                      <a:pt x="84" y="108"/>
                      <a:pt x="108" y="84"/>
                      <a:pt x="108" y="84"/>
                    </a:cubicBezTo>
                    <a:cubicBezTo>
                      <a:pt x="120" y="72"/>
                      <a:pt x="132" y="72"/>
                      <a:pt x="144" y="72"/>
                    </a:cubicBezTo>
                    <a:close/>
                    <a:moveTo>
                      <a:pt x="144" y="1"/>
                    </a:moveTo>
                    <a:cubicBezTo>
                      <a:pt x="72" y="1"/>
                      <a:pt x="1" y="60"/>
                      <a:pt x="1" y="132"/>
                    </a:cubicBezTo>
                    <a:cubicBezTo>
                      <a:pt x="1" y="203"/>
                      <a:pt x="60" y="286"/>
                      <a:pt x="132" y="286"/>
                    </a:cubicBezTo>
                    <a:cubicBezTo>
                      <a:pt x="203" y="286"/>
                      <a:pt x="287" y="227"/>
                      <a:pt x="287" y="144"/>
                    </a:cubicBezTo>
                    <a:cubicBezTo>
                      <a:pt x="287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3" name="Google Shape;6533;p46"/>
              <p:cNvSpPr/>
              <p:nvPr/>
            </p:nvSpPr>
            <p:spPr>
              <a:xfrm>
                <a:off x="6375475" y="4692375"/>
                <a:ext cx="5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4" name="Google Shape;6534;p46"/>
              <p:cNvSpPr/>
              <p:nvPr/>
            </p:nvSpPr>
            <p:spPr>
              <a:xfrm>
                <a:off x="516125" y="2275100"/>
                <a:ext cx="625" cy="733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350" extrusionOk="0">
                    <a:moveTo>
                      <a:pt x="24" y="1"/>
                    </a:moveTo>
                    <a:cubicBezTo>
                      <a:pt x="12" y="13"/>
                      <a:pt x="0" y="13"/>
                      <a:pt x="0" y="25"/>
                    </a:cubicBezTo>
                    <a:lnTo>
                      <a:pt x="0" y="3144"/>
                    </a:lnTo>
                    <a:lnTo>
                      <a:pt x="24" y="3109"/>
                    </a:lnTo>
                    <a:lnTo>
                      <a:pt x="24" y="1"/>
                    </a:lnTo>
                    <a:close/>
                    <a:moveTo>
                      <a:pt x="0" y="4704"/>
                    </a:moveTo>
                    <a:lnTo>
                      <a:pt x="0" y="16967"/>
                    </a:lnTo>
                    <a:lnTo>
                      <a:pt x="24" y="16967"/>
                    </a:lnTo>
                    <a:lnTo>
                      <a:pt x="24" y="4716"/>
                    </a:lnTo>
                    <a:cubicBezTo>
                      <a:pt x="12" y="4716"/>
                      <a:pt x="12" y="4716"/>
                      <a:pt x="0" y="4704"/>
                    </a:cubicBezTo>
                    <a:close/>
                    <a:moveTo>
                      <a:pt x="0" y="18158"/>
                    </a:moveTo>
                    <a:lnTo>
                      <a:pt x="0" y="29338"/>
                    </a:lnTo>
                    <a:cubicBezTo>
                      <a:pt x="12" y="29338"/>
                      <a:pt x="12" y="29350"/>
                      <a:pt x="24" y="29350"/>
                    </a:cubicBezTo>
                    <a:lnTo>
                      <a:pt x="24" y="18158"/>
                    </a:lnTo>
                    <a:lnTo>
                      <a:pt x="12" y="18158"/>
                    </a:lnTo>
                    <a:cubicBezTo>
                      <a:pt x="6" y="18164"/>
                      <a:pt x="3" y="18167"/>
                      <a:pt x="2" y="18167"/>
                    </a:cubicBezTo>
                    <a:cubicBezTo>
                      <a:pt x="0" y="18167"/>
                      <a:pt x="0" y="18164"/>
                      <a:pt x="0" y="18158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5" name="Google Shape;6535;p46"/>
              <p:cNvSpPr/>
              <p:nvPr/>
            </p:nvSpPr>
            <p:spPr>
              <a:xfrm>
                <a:off x="516125" y="2267975"/>
                <a:ext cx="6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0" extrusionOk="0">
                    <a:moveTo>
                      <a:pt x="24" y="0"/>
                    </a:moveTo>
                    <a:cubicBezTo>
                      <a:pt x="12" y="0"/>
                      <a:pt x="12" y="12"/>
                      <a:pt x="12" y="12"/>
                    </a:cubicBezTo>
                    <a:lnTo>
                      <a:pt x="0" y="36"/>
                    </a:lnTo>
                    <a:lnTo>
                      <a:pt x="0" y="310"/>
                    </a:lnTo>
                    <a:lnTo>
                      <a:pt x="24" y="28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6" name="Google Shape;6536;p46"/>
              <p:cNvSpPr/>
              <p:nvPr/>
            </p:nvSpPr>
            <p:spPr>
              <a:xfrm>
                <a:off x="516125" y="300882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0" y="1"/>
                    </a:moveTo>
                    <a:lnTo>
                      <a:pt x="0" y="239"/>
                    </a:lnTo>
                    <a:cubicBezTo>
                      <a:pt x="12" y="239"/>
                      <a:pt x="12" y="251"/>
                      <a:pt x="24" y="251"/>
                    </a:cubicBezTo>
                    <a:lnTo>
                      <a:pt x="24" y="13"/>
                    </a:lnTo>
                    <a:cubicBezTo>
                      <a:pt x="12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7" name="Google Shape;6537;p46"/>
              <p:cNvSpPr/>
              <p:nvPr/>
            </p:nvSpPr>
            <p:spPr>
              <a:xfrm>
                <a:off x="516125" y="3547300"/>
                <a:ext cx="62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537" extrusionOk="0">
                    <a:moveTo>
                      <a:pt x="24" y="0"/>
                    </a:moveTo>
                    <a:cubicBezTo>
                      <a:pt x="12" y="12"/>
                      <a:pt x="0" y="12"/>
                      <a:pt x="0" y="12"/>
                    </a:cubicBezTo>
                    <a:lnTo>
                      <a:pt x="0" y="4536"/>
                    </a:lnTo>
                    <a:cubicBezTo>
                      <a:pt x="12" y="4536"/>
                      <a:pt x="12" y="4525"/>
                      <a:pt x="24" y="4525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8" name="Google Shape;6538;p46"/>
              <p:cNvSpPr/>
              <p:nvPr/>
            </p:nvSpPr>
            <p:spPr>
              <a:xfrm>
                <a:off x="516125" y="3541925"/>
                <a:ext cx="6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9" extrusionOk="0">
                    <a:moveTo>
                      <a:pt x="24" y="1"/>
                    </a:moveTo>
                    <a:cubicBezTo>
                      <a:pt x="12" y="1"/>
                      <a:pt x="0" y="1"/>
                      <a:pt x="0" y="13"/>
                    </a:cubicBezTo>
                    <a:lnTo>
                      <a:pt x="0" y="239"/>
                    </a:lnTo>
                    <a:cubicBezTo>
                      <a:pt x="12" y="239"/>
                      <a:pt x="12" y="227"/>
                      <a:pt x="24" y="22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9" name="Google Shape;6539;p46"/>
              <p:cNvSpPr/>
              <p:nvPr/>
            </p:nvSpPr>
            <p:spPr>
              <a:xfrm>
                <a:off x="6943725" y="4689400"/>
                <a:ext cx="62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8" extrusionOk="0">
                    <a:moveTo>
                      <a:pt x="250" y="0"/>
                    </a:moveTo>
                    <a:cubicBezTo>
                      <a:pt x="192" y="8"/>
                      <a:pt x="143" y="19"/>
                      <a:pt x="94" y="30"/>
                    </a:cubicBezTo>
                    <a:lnTo>
                      <a:pt x="94" y="30"/>
                    </a:lnTo>
                    <a:lnTo>
                      <a:pt x="250" y="0"/>
                    </a:lnTo>
                    <a:close/>
                    <a:moveTo>
                      <a:pt x="94" y="30"/>
                    </a:moveTo>
                    <a:lnTo>
                      <a:pt x="0" y="48"/>
                    </a:lnTo>
                    <a:cubicBezTo>
                      <a:pt x="32" y="43"/>
                      <a:pt x="63" y="37"/>
                      <a:pt x="94" y="3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0" name="Google Shape;6540;p46"/>
              <p:cNvSpPr/>
              <p:nvPr/>
            </p:nvSpPr>
            <p:spPr>
              <a:xfrm>
                <a:off x="6772550" y="4692375"/>
                <a:ext cx="91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1" extrusionOk="0">
                    <a:moveTo>
                      <a:pt x="3668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1" name="Google Shape;6541;p46"/>
              <p:cNvSpPr/>
              <p:nvPr/>
            </p:nvSpPr>
            <p:spPr>
              <a:xfrm>
                <a:off x="6766600" y="4692375"/>
                <a:ext cx="5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" extrusionOk="0">
                    <a:moveTo>
                      <a:pt x="1" y="0"/>
                    </a:moveTo>
                    <a:lnTo>
                      <a:pt x="215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2" name="Google Shape;6542;p46"/>
              <p:cNvSpPr/>
              <p:nvPr/>
            </p:nvSpPr>
            <p:spPr>
              <a:xfrm>
                <a:off x="686425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3" name="Google Shape;6543;p46"/>
              <p:cNvSpPr/>
              <p:nvPr/>
            </p:nvSpPr>
            <p:spPr>
              <a:xfrm>
                <a:off x="516125" y="1796475"/>
                <a:ext cx="6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835" extrusionOk="0">
                    <a:moveTo>
                      <a:pt x="0" y="1"/>
                    </a:moveTo>
                    <a:lnTo>
                      <a:pt x="0" y="834"/>
                    </a:lnTo>
                    <a:cubicBezTo>
                      <a:pt x="12" y="822"/>
                      <a:pt x="12" y="798"/>
                      <a:pt x="24" y="77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4" name="Google Shape;6544;p46"/>
              <p:cNvSpPr/>
              <p:nvPr/>
            </p:nvSpPr>
            <p:spPr>
              <a:xfrm>
                <a:off x="516125" y="1926550"/>
                <a:ext cx="625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038" extrusionOk="0">
                    <a:moveTo>
                      <a:pt x="24" y="1"/>
                    </a:moveTo>
                    <a:cubicBezTo>
                      <a:pt x="12" y="13"/>
                      <a:pt x="12" y="13"/>
                      <a:pt x="0" y="13"/>
                    </a:cubicBezTo>
                    <a:lnTo>
                      <a:pt x="0" y="5037"/>
                    </a:lnTo>
                    <a:cubicBezTo>
                      <a:pt x="12" y="5037"/>
                      <a:pt x="12" y="5037"/>
                      <a:pt x="24" y="502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5" name="Google Shape;6545;p46"/>
              <p:cNvSpPr/>
              <p:nvPr/>
            </p:nvSpPr>
            <p:spPr>
              <a:xfrm>
                <a:off x="516125" y="1476200"/>
                <a:ext cx="625" cy="3203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2812" extrusionOk="0">
                    <a:moveTo>
                      <a:pt x="0" y="1"/>
                    </a:moveTo>
                    <a:lnTo>
                      <a:pt x="0" y="12812"/>
                    </a:lnTo>
                    <a:lnTo>
                      <a:pt x="24" y="12812"/>
                    </a:lnTo>
                    <a:lnTo>
                      <a:pt x="24" y="13"/>
                    </a:lnTo>
                    <a:cubicBezTo>
                      <a:pt x="12" y="13"/>
                      <a:pt x="0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6" name="Google Shape;6546;p46"/>
              <p:cNvSpPr/>
              <p:nvPr/>
            </p:nvSpPr>
            <p:spPr>
              <a:xfrm>
                <a:off x="516125" y="205217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24" y="0"/>
                    </a:moveTo>
                    <a:cubicBezTo>
                      <a:pt x="12" y="0"/>
                      <a:pt x="0" y="0"/>
                      <a:pt x="0" y="12"/>
                    </a:cubicBezTo>
                    <a:lnTo>
                      <a:pt x="0" y="250"/>
                    </a:lnTo>
                    <a:cubicBezTo>
                      <a:pt x="12" y="250"/>
                      <a:pt x="12" y="238"/>
                      <a:pt x="24" y="238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7" name="Google Shape;6547;p46"/>
              <p:cNvSpPr/>
              <p:nvPr/>
            </p:nvSpPr>
            <p:spPr>
              <a:xfrm>
                <a:off x="516125" y="1471150"/>
                <a:ext cx="6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0" y="0"/>
                    </a:moveTo>
                    <a:lnTo>
                      <a:pt x="0" y="203"/>
                    </a:lnTo>
                    <a:cubicBezTo>
                      <a:pt x="12" y="215"/>
                      <a:pt x="12" y="215"/>
                      <a:pt x="24" y="215"/>
                    </a:cubicBezTo>
                    <a:lnTo>
                      <a:pt x="24" y="12"/>
                    </a:lnTo>
                    <a:cubicBezTo>
                      <a:pt x="12" y="12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8" name="Google Shape;6548;p46"/>
              <p:cNvSpPr/>
              <p:nvPr/>
            </p:nvSpPr>
            <p:spPr>
              <a:xfrm>
                <a:off x="7047900" y="3656525"/>
                <a:ext cx="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0" y="1"/>
                    </a:move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9" name="Google Shape;6549;p46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7" y="2"/>
                      <a:pt x="46" y="3"/>
                      <a:pt x="44" y="4"/>
                    </a:cubicBezTo>
                    <a:lnTo>
                      <a:pt x="44" y="4"/>
                    </a:lnTo>
                    <a:cubicBezTo>
                      <a:pt x="51" y="2"/>
                      <a:pt x="56" y="1"/>
                      <a:pt x="60" y="1"/>
                    </a:cubicBezTo>
                    <a:close/>
                    <a:moveTo>
                      <a:pt x="44" y="4"/>
                    </a:moveTo>
                    <a:cubicBezTo>
                      <a:pt x="32" y="7"/>
                      <a:pt x="16" y="13"/>
                      <a:pt x="0" y="13"/>
                    </a:cubicBezTo>
                    <a:cubicBezTo>
                      <a:pt x="11" y="13"/>
                      <a:pt x="32" y="13"/>
                      <a:pt x="44" y="4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0" name="Google Shape;6550;p46"/>
              <p:cNvSpPr/>
              <p:nvPr/>
            </p:nvSpPr>
            <p:spPr>
              <a:xfrm>
                <a:off x="4160925" y="4692375"/>
                <a:ext cx="805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56" extrusionOk="0">
                    <a:moveTo>
                      <a:pt x="0" y="0"/>
                    </a:moveTo>
                    <a:cubicBezTo>
                      <a:pt x="24" y="203"/>
                      <a:pt x="84" y="429"/>
                      <a:pt x="143" y="655"/>
                    </a:cubicBezTo>
                    <a:cubicBezTo>
                      <a:pt x="167" y="643"/>
                      <a:pt x="179" y="643"/>
                      <a:pt x="203" y="620"/>
                    </a:cubicBezTo>
                    <a:cubicBezTo>
                      <a:pt x="227" y="620"/>
                      <a:pt x="251" y="608"/>
                      <a:pt x="262" y="608"/>
                    </a:cubicBezTo>
                    <a:cubicBezTo>
                      <a:pt x="286" y="596"/>
                      <a:pt x="298" y="596"/>
                      <a:pt x="310" y="596"/>
                    </a:cubicBezTo>
                    <a:lnTo>
                      <a:pt x="322" y="596"/>
                    </a:lnTo>
                    <a:cubicBezTo>
                      <a:pt x="262" y="393"/>
                      <a:pt x="227" y="191"/>
                      <a:pt x="203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1" name="Google Shape;6551;p46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8" y="1"/>
                      <a:pt x="48" y="1"/>
                      <a:pt x="48" y="1"/>
                    </a:cubicBezTo>
                    <a:lnTo>
                      <a:pt x="48" y="1"/>
                    </a:lnTo>
                    <a:cubicBezTo>
                      <a:pt x="53" y="1"/>
                      <a:pt x="57" y="1"/>
                      <a:pt x="60" y="1"/>
                    </a:cubicBezTo>
                    <a:close/>
                    <a:moveTo>
                      <a:pt x="48" y="1"/>
                    </a:moveTo>
                    <a:cubicBezTo>
                      <a:pt x="35" y="2"/>
                      <a:pt x="18" y="4"/>
                      <a:pt x="0" y="13"/>
                    </a:cubicBezTo>
                    <a:cubicBezTo>
                      <a:pt x="12" y="13"/>
                      <a:pt x="36" y="13"/>
                      <a:pt x="48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2" name="Google Shape;6552;p46"/>
              <p:cNvSpPr/>
              <p:nvPr/>
            </p:nvSpPr>
            <p:spPr>
              <a:xfrm>
                <a:off x="5895075" y="4692375"/>
                <a:ext cx="215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1" extrusionOk="0">
                    <a:moveTo>
                      <a:pt x="0" y="0"/>
                    </a:moveTo>
                    <a:lnTo>
                      <a:pt x="8609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3" name="Google Shape;6553;p46"/>
              <p:cNvSpPr/>
              <p:nvPr/>
            </p:nvSpPr>
            <p:spPr>
              <a:xfrm>
                <a:off x="6110275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4" name="Google Shape;6554;p46"/>
              <p:cNvSpPr/>
              <p:nvPr/>
            </p:nvSpPr>
            <p:spPr>
              <a:xfrm>
                <a:off x="5887625" y="4692375"/>
                <a:ext cx="7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" extrusionOk="0">
                    <a:moveTo>
                      <a:pt x="1" y="0"/>
                    </a:moveTo>
                    <a:lnTo>
                      <a:pt x="298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5" name="Google Shape;6555;p46"/>
              <p:cNvSpPr/>
              <p:nvPr/>
            </p:nvSpPr>
            <p:spPr>
              <a:xfrm>
                <a:off x="6125450" y="4692375"/>
                <a:ext cx="6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" extrusionOk="0">
                    <a:moveTo>
                      <a:pt x="1" y="0"/>
                    </a:moveTo>
                    <a:lnTo>
                      <a:pt x="25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6" name="Google Shape;6556;p46"/>
              <p:cNvSpPr/>
              <p:nvPr/>
            </p:nvSpPr>
            <p:spPr>
              <a:xfrm>
                <a:off x="861100" y="4692075"/>
                <a:ext cx="247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42" extrusionOk="0">
                    <a:moveTo>
                      <a:pt x="799" y="1"/>
                    </a:moveTo>
                    <a:cubicBezTo>
                      <a:pt x="787" y="60"/>
                      <a:pt x="751" y="108"/>
                      <a:pt x="715" y="143"/>
                    </a:cubicBezTo>
                    <a:cubicBezTo>
                      <a:pt x="656" y="203"/>
                      <a:pt x="572" y="239"/>
                      <a:pt x="489" y="239"/>
                    </a:cubicBezTo>
                    <a:cubicBezTo>
                      <a:pt x="358" y="239"/>
                      <a:pt x="251" y="155"/>
                      <a:pt x="203" y="24"/>
                    </a:cubicBezTo>
                    <a:lnTo>
                      <a:pt x="203" y="12"/>
                    </a:lnTo>
                    <a:lnTo>
                      <a:pt x="1" y="12"/>
                    </a:lnTo>
                    <a:cubicBezTo>
                      <a:pt x="25" y="251"/>
                      <a:pt x="215" y="429"/>
                      <a:pt x="477" y="441"/>
                    </a:cubicBezTo>
                    <a:cubicBezTo>
                      <a:pt x="485" y="441"/>
                      <a:pt x="493" y="442"/>
                      <a:pt x="500" y="442"/>
                    </a:cubicBezTo>
                    <a:cubicBezTo>
                      <a:pt x="752" y="442"/>
                      <a:pt x="966" y="255"/>
                      <a:pt x="989" y="12"/>
                    </a:cubicBezTo>
                    <a:lnTo>
                      <a:pt x="989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7" name="Google Shape;6557;p46"/>
              <p:cNvSpPr/>
              <p:nvPr/>
            </p:nvSpPr>
            <p:spPr>
              <a:xfrm>
                <a:off x="7047300" y="1905725"/>
                <a:ext cx="747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453" extrusionOk="0">
                    <a:moveTo>
                      <a:pt x="298" y="0"/>
                    </a:moveTo>
                    <a:cubicBezTo>
                      <a:pt x="298" y="0"/>
                      <a:pt x="203" y="36"/>
                      <a:pt x="0" y="96"/>
                    </a:cubicBezTo>
                    <a:lnTo>
                      <a:pt x="0" y="322"/>
                    </a:lnTo>
                    <a:cubicBezTo>
                      <a:pt x="12" y="322"/>
                      <a:pt x="36" y="310"/>
                      <a:pt x="48" y="310"/>
                    </a:cubicBezTo>
                    <a:lnTo>
                      <a:pt x="48" y="310"/>
                    </a:lnTo>
                    <a:lnTo>
                      <a:pt x="0" y="536"/>
                    </a:lnTo>
                    <a:lnTo>
                      <a:pt x="0" y="1453"/>
                    </a:lnTo>
                    <a:cubicBezTo>
                      <a:pt x="227" y="596"/>
                      <a:pt x="298" y="0"/>
                      <a:pt x="298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8" name="Google Shape;6558;p46"/>
              <p:cNvSpPr/>
              <p:nvPr/>
            </p:nvSpPr>
            <p:spPr>
              <a:xfrm>
                <a:off x="7047900" y="2678425"/>
                <a:ext cx="925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37" extrusionOk="0">
                    <a:moveTo>
                      <a:pt x="0" y="1"/>
                    </a:moveTo>
                    <a:lnTo>
                      <a:pt x="0" y="191"/>
                    </a:lnTo>
                    <a:lnTo>
                      <a:pt x="12" y="191"/>
                    </a:lnTo>
                    <a:lnTo>
                      <a:pt x="0" y="203"/>
                    </a:lnTo>
                    <a:lnTo>
                      <a:pt x="0" y="537"/>
                    </a:lnTo>
                    <a:cubicBezTo>
                      <a:pt x="238" y="227"/>
                      <a:pt x="369" y="25"/>
                      <a:pt x="369" y="25"/>
                    </a:cubicBezTo>
                    <a:cubicBezTo>
                      <a:pt x="369" y="25"/>
                      <a:pt x="238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9" name="Google Shape;6559;p46"/>
              <p:cNvSpPr/>
              <p:nvPr/>
            </p:nvSpPr>
            <p:spPr>
              <a:xfrm>
                <a:off x="6991625" y="1153250"/>
                <a:ext cx="497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061" extrusionOk="0">
                    <a:moveTo>
                      <a:pt x="60" y="0"/>
                    </a:moveTo>
                    <a:cubicBezTo>
                      <a:pt x="25" y="0"/>
                      <a:pt x="13" y="12"/>
                      <a:pt x="1" y="36"/>
                    </a:cubicBezTo>
                    <a:cubicBezTo>
                      <a:pt x="942" y="524"/>
                      <a:pt x="1632" y="1227"/>
                      <a:pt x="1989" y="2060"/>
                    </a:cubicBezTo>
                    <a:cubicBezTo>
                      <a:pt x="1668" y="1227"/>
                      <a:pt x="965" y="512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0" name="Google Shape;6560;p46"/>
              <p:cNvSpPr/>
              <p:nvPr/>
            </p:nvSpPr>
            <p:spPr>
              <a:xfrm>
                <a:off x="6986275" y="1150575"/>
                <a:ext cx="6875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4" extrusionOk="0">
                    <a:moveTo>
                      <a:pt x="60" y="0"/>
                    </a:moveTo>
                    <a:cubicBezTo>
                      <a:pt x="36" y="0"/>
                      <a:pt x="13" y="24"/>
                      <a:pt x="1" y="36"/>
                    </a:cubicBezTo>
                    <a:cubicBezTo>
                      <a:pt x="72" y="60"/>
                      <a:pt x="143" y="107"/>
                      <a:pt x="215" y="143"/>
                    </a:cubicBezTo>
                    <a:cubicBezTo>
                      <a:pt x="239" y="143"/>
                      <a:pt x="263" y="119"/>
                      <a:pt x="274" y="107"/>
                    </a:cubicBezTo>
                    <a:cubicBezTo>
                      <a:pt x="203" y="84"/>
                      <a:pt x="143" y="36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1" name="Google Shape;6561;p46"/>
              <p:cNvSpPr/>
              <p:nvPr/>
            </p:nvSpPr>
            <p:spPr>
              <a:xfrm>
                <a:off x="553670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0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2" name="Google Shape;6562;p46"/>
              <p:cNvSpPr/>
              <p:nvPr/>
            </p:nvSpPr>
            <p:spPr>
              <a:xfrm>
                <a:off x="5242900" y="4692375"/>
                <a:ext cx="45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48"/>
                      <a:pt x="132" y="36"/>
                      <a:pt x="179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3" name="Google Shape;6563;p46"/>
              <p:cNvSpPr/>
              <p:nvPr/>
            </p:nvSpPr>
            <p:spPr>
              <a:xfrm>
                <a:off x="1730275" y="1136575"/>
                <a:ext cx="6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3" extrusionOk="0">
                    <a:moveTo>
                      <a:pt x="12" y="1"/>
                    </a:moveTo>
                    <a:lnTo>
                      <a:pt x="0" y="13"/>
                    </a:lnTo>
                    <a:lnTo>
                      <a:pt x="24" y="1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4" name="Google Shape;6564;p46"/>
              <p:cNvSpPr/>
              <p:nvPr/>
            </p:nvSpPr>
            <p:spPr>
              <a:xfrm rot="-10371176">
                <a:off x="3673137" y="1136691"/>
                <a:ext cx="129079" cy="246107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35" extrusionOk="0">
                    <a:moveTo>
                      <a:pt x="4096" y="381"/>
                    </a:moveTo>
                    <a:cubicBezTo>
                      <a:pt x="4120" y="500"/>
                      <a:pt x="4155" y="667"/>
                      <a:pt x="4203" y="846"/>
                    </a:cubicBezTo>
                    <a:lnTo>
                      <a:pt x="3667" y="846"/>
                    </a:lnTo>
                    <a:cubicBezTo>
                      <a:pt x="3822" y="655"/>
                      <a:pt x="3977" y="488"/>
                      <a:pt x="4096" y="381"/>
                    </a:cubicBezTo>
                    <a:close/>
                    <a:moveTo>
                      <a:pt x="4203" y="0"/>
                    </a:moveTo>
                    <a:cubicBezTo>
                      <a:pt x="4203" y="0"/>
                      <a:pt x="1548" y="2429"/>
                      <a:pt x="774" y="5144"/>
                    </a:cubicBezTo>
                    <a:cubicBezTo>
                      <a:pt x="0" y="7858"/>
                      <a:pt x="1381" y="9835"/>
                      <a:pt x="1381" y="9835"/>
                    </a:cubicBezTo>
                    <a:cubicBezTo>
                      <a:pt x="1381" y="9835"/>
                      <a:pt x="3620" y="8882"/>
                      <a:pt x="4394" y="6180"/>
                    </a:cubicBezTo>
                    <a:cubicBezTo>
                      <a:pt x="5167" y="3465"/>
                      <a:pt x="4203" y="0"/>
                      <a:pt x="420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5" name="Google Shape;6565;p46"/>
              <p:cNvSpPr/>
              <p:nvPr/>
            </p:nvSpPr>
            <p:spPr>
              <a:xfrm>
                <a:off x="5809050" y="1122875"/>
                <a:ext cx="6817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561" extrusionOk="0">
                    <a:moveTo>
                      <a:pt x="2620" y="1"/>
                    </a:moveTo>
                    <a:lnTo>
                      <a:pt x="0" y="561"/>
                    </a:lnTo>
                    <a:lnTo>
                      <a:pt x="2727" y="561"/>
                    </a:lnTo>
                    <a:cubicBezTo>
                      <a:pt x="2703" y="370"/>
                      <a:pt x="2667" y="180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6" name="Google Shape;6566;p46"/>
              <p:cNvSpPr/>
              <p:nvPr/>
            </p:nvSpPr>
            <p:spPr>
              <a:xfrm>
                <a:off x="5047950" y="11252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74" y="204"/>
                    </a:moveTo>
                    <a:cubicBezTo>
                      <a:pt x="917" y="204"/>
                      <a:pt x="1060" y="263"/>
                      <a:pt x="1155" y="382"/>
                    </a:cubicBezTo>
                    <a:cubicBezTo>
                      <a:pt x="1191" y="406"/>
                      <a:pt x="1203" y="442"/>
                      <a:pt x="1215" y="466"/>
                    </a:cubicBezTo>
                    <a:lnTo>
                      <a:pt x="298" y="466"/>
                    </a:lnTo>
                    <a:cubicBezTo>
                      <a:pt x="322" y="418"/>
                      <a:pt x="345" y="394"/>
                      <a:pt x="381" y="347"/>
                    </a:cubicBezTo>
                    <a:cubicBezTo>
                      <a:pt x="488" y="239"/>
                      <a:pt x="643" y="204"/>
                      <a:pt x="774" y="204"/>
                    </a:cubicBezTo>
                    <a:close/>
                    <a:moveTo>
                      <a:pt x="764" y="1"/>
                    </a:moveTo>
                    <a:cubicBezTo>
                      <a:pt x="357" y="1"/>
                      <a:pt x="24" y="330"/>
                      <a:pt x="12" y="716"/>
                    </a:cubicBezTo>
                    <a:cubicBezTo>
                      <a:pt x="0" y="1132"/>
                      <a:pt x="322" y="1478"/>
                      <a:pt x="726" y="1490"/>
                    </a:cubicBezTo>
                    <a:cubicBezTo>
                      <a:pt x="740" y="1490"/>
                      <a:pt x="754" y="1491"/>
                      <a:pt x="768" y="1491"/>
                    </a:cubicBezTo>
                    <a:cubicBezTo>
                      <a:pt x="1166" y="1491"/>
                      <a:pt x="1489" y="1166"/>
                      <a:pt x="1500" y="775"/>
                    </a:cubicBezTo>
                    <a:cubicBezTo>
                      <a:pt x="1512" y="358"/>
                      <a:pt x="1191" y="25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567" name="Google Shape;6567;p46"/>
            <p:cNvGrpSpPr/>
            <p:nvPr/>
          </p:nvGrpSpPr>
          <p:grpSpPr>
            <a:xfrm rot="10800000" flipH="1">
              <a:off x="856219" y="297273"/>
              <a:ext cx="7513219" cy="4611214"/>
              <a:chOff x="640550" y="969900"/>
              <a:chExt cx="6297225" cy="3618625"/>
            </a:xfrm>
          </p:grpSpPr>
          <p:sp>
            <p:nvSpPr>
              <p:cNvPr id="6568" name="Google Shape;6568;p46"/>
              <p:cNvSpPr/>
              <p:nvPr/>
            </p:nvSpPr>
            <p:spPr>
              <a:xfrm>
                <a:off x="640550" y="1059475"/>
                <a:ext cx="6297225" cy="3529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141162" extrusionOk="0">
                    <a:moveTo>
                      <a:pt x="0" y="1"/>
                    </a:moveTo>
                    <a:lnTo>
                      <a:pt x="0" y="141161"/>
                    </a:lnTo>
                    <a:lnTo>
                      <a:pt x="251889" y="141161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9" name="Google Shape;6569;p46"/>
              <p:cNvSpPr/>
              <p:nvPr/>
            </p:nvSpPr>
            <p:spPr>
              <a:xfrm>
                <a:off x="640550" y="11449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0" name="Google Shape;6570;p46"/>
              <p:cNvSpPr/>
              <p:nvPr/>
            </p:nvSpPr>
            <p:spPr>
              <a:xfrm>
                <a:off x="640550" y="12348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1" name="Google Shape;6571;p46"/>
              <p:cNvSpPr/>
              <p:nvPr/>
            </p:nvSpPr>
            <p:spPr>
              <a:xfrm>
                <a:off x="640550" y="13244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2" name="Google Shape;6572;p46"/>
              <p:cNvSpPr/>
              <p:nvPr/>
            </p:nvSpPr>
            <p:spPr>
              <a:xfrm>
                <a:off x="640550" y="1414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3" name="Google Shape;6573;p46"/>
              <p:cNvSpPr/>
              <p:nvPr/>
            </p:nvSpPr>
            <p:spPr>
              <a:xfrm>
                <a:off x="640550" y="1503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4" name="Google Shape;6574;p46"/>
              <p:cNvSpPr/>
              <p:nvPr/>
            </p:nvSpPr>
            <p:spPr>
              <a:xfrm>
                <a:off x="640550" y="15934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5" name="Google Shape;6575;p46"/>
              <p:cNvSpPr/>
              <p:nvPr/>
            </p:nvSpPr>
            <p:spPr>
              <a:xfrm>
                <a:off x="640550" y="16830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6" name="Google Shape;6576;p46"/>
              <p:cNvSpPr/>
              <p:nvPr/>
            </p:nvSpPr>
            <p:spPr>
              <a:xfrm>
                <a:off x="640550" y="17726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7" name="Google Shape;6577;p46"/>
              <p:cNvSpPr/>
              <p:nvPr/>
            </p:nvSpPr>
            <p:spPr>
              <a:xfrm>
                <a:off x="640550" y="18625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8" name="Google Shape;6578;p46"/>
              <p:cNvSpPr/>
              <p:nvPr/>
            </p:nvSpPr>
            <p:spPr>
              <a:xfrm>
                <a:off x="640550" y="19521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9" name="Google Shape;6579;p46"/>
              <p:cNvSpPr/>
              <p:nvPr/>
            </p:nvSpPr>
            <p:spPr>
              <a:xfrm>
                <a:off x="640550" y="20417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0" name="Google Shape;6580;p46"/>
              <p:cNvSpPr/>
              <p:nvPr/>
            </p:nvSpPr>
            <p:spPr>
              <a:xfrm>
                <a:off x="640550" y="21313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1" name="Google Shape;6581;p46"/>
              <p:cNvSpPr/>
              <p:nvPr/>
            </p:nvSpPr>
            <p:spPr>
              <a:xfrm>
                <a:off x="640550" y="22209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2" name="Google Shape;6582;p46"/>
              <p:cNvSpPr/>
              <p:nvPr/>
            </p:nvSpPr>
            <p:spPr>
              <a:xfrm>
                <a:off x="640550" y="23108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3" name="Google Shape;6583;p46"/>
              <p:cNvSpPr/>
              <p:nvPr/>
            </p:nvSpPr>
            <p:spPr>
              <a:xfrm>
                <a:off x="640550" y="24004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4" name="Google Shape;6584;p46"/>
              <p:cNvSpPr/>
              <p:nvPr/>
            </p:nvSpPr>
            <p:spPr>
              <a:xfrm>
                <a:off x="640550" y="24900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5" name="Google Shape;6585;p46"/>
              <p:cNvSpPr/>
              <p:nvPr/>
            </p:nvSpPr>
            <p:spPr>
              <a:xfrm>
                <a:off x="640550" y="25796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6" name="Google Shape;6586;p46"/>
              <p:cNvSpPr/>
              <p:nvPr/>
            </p:nvSpPr>
            <p:spPr>
              <a:xfrm>
                <a:off x="640550" y="26695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7" name="Google Shape;6587;p46"/>
              <p:cNvSpPr/>
              <p:nvPr/>
            </p:nvSpPr>
            <p:spPr>
              <a:xfrm>
                <a:off x="640550" y="27591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8" name="Google Shape;6588;p46"/>
              <p:cNvSpPr/>
              <p:nvPr/>
            </p:nvSpPr>
            <p:spPr>
              <a:xfrm>
                <a:off x="640550" y="28487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9" name="Google Shape;6589;p46"/>
              <p:cNvSpPr/>
              <p:nvPr/>
            </p:nvSpPr>
            <p:spPr>
              <a:xfrm>
                <a:off x="640550" y="29385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0" name="Google Shape;6590;p46"/>
              <p:cNvSpPr/>
              <p:nvPr/>
            </p:nvSpPr>
            <p:spPr>
              <a:xfrm>
                <a:off x="640550" y="30281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1" name="Google Shape;6591;p46"/>
              <p:cNvSpPr/>
              <p:nvPr/>
            </p:nvSpPr>
            <p:spPr>
              <a:xfrm>
                <a:off x="640550" y="31177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2" name="Google Shape;6592;p46"/>
              <p:cNvSpPr/>
              <p:nvPr/>
            </p:nvSpPr>
            <p:spPr>
              <a:xfrm>
                <a:off x="640550" y="32073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3" name="Google Shape;6593;p46"/>
              <p:cNvSpPr/>
              <p:nvPr/>
            </p:nvSpPr>
            <p:spPr>
              <a:xfrm>
                <a:off x="640550" y="32969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4" name="Google Shape;6594;p46"/>
              <p:cNvSpPr/>
              <p:nvPr/>
            </p:nvSpPr>
            <p:spPr>
              <a:xfrm>
                <a:off x="640550" y="33868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5" name="Google Shape;6595;p46"/>
              <p:cNvSpPr/>
              <p:nvPr/>
            </p:nvSpPr>
            <p:spPr>
              <a:xfrm>
                <a:off x="640550" y="347645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6" name="Google Shape;6596;p46"/>
              <p:cNvSpPr/>
              <p:nvPr/>
            </p:nvSpPr>
            <p:spPr>
              <a:xfrm>
                <a:off x="640550" y="35660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7" name="Google Shape;6597;p46"/>
              <p:cNvSpPr/>
              <p:nvPr/>
            </p:nvSpPr>
            <p:spPr>
              <a:xfrm>
                <a:off x="640550" y="36559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8" name="Google Shape;6598;p46"/>
              <p:cNvSpPr/>
              <p:nvPr/>
            </p:nvSpPr>
            <p:spPr>
              <a:xfrm>
                <a:off x="640550" y="37455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9" name="Google Shape;6599;p46"/>
              <p:cNvSpPr/>
              <p:nvPr/>
            </p:nvSpPr>
            <p:spPr>
              <a:xfrm>
                <a:off x="640550" y="38351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1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0" name="Google Shape;6600;p46"/>
              <p:cNvSpPr/>
              <p:nvPr/>
            </p:nvSpPr>
            <p:spPr>
              <a:xfrm>
                <a:off x="640550" y="39247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1" name="Google Shape;6601;p46"/>
              <p:cNvSpPr/>
              <p:nvPr/>
            </p:nvSpPr>
            <p:spPr>
              <a:xfrm>
                <a:off x="640550" y="40146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2" name="Google Shape;6602;p46"/>
              <p:cNvSpPr/>
              <p:nvPr/>
            </p:nvSpPr>
            <p:spPr>
              <a:xfrm>
                <a:off x="640550" y="41042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3" name="Google Shape;6603;p46"/>
              <p:cNvSpPr/>
              <p:nvPr/>
            </p:nvSpPr>
            <p:spPr>
              <a:xfrm>
                <a:off x="640550" y="41938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4" name="Google Shape;6604;p46"/>
              <p:cNvSpPr/>
              <p:nvPr/>
            </p:nvSpPr>
            <p:spPr>
              <a:xfrm>
                <a:off x="640550" y="42834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5" name="Google Shape;6605;p46"/>
              <p:cNvSpPr/>
              <p:nvPr/>
            </p:nvSpPr>
            <p:spPr>
              <a:xfrm>
                <a:off x="640550" y="4373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6" name="Google Shape;6606;p46"/>
              <p:cNvSpPr/>
              <p:nvPr/>
            </p:nvSpPr>
            <p:spPr>
              <a:xfrm>
                <a:off x="640550" y="4462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7" name="Google Shape;6607;p46"/>
              <p:cNvSpPr/>
              <p:nvPr/>
            </p:nvSpPr>
            <p:spPr>
              <a:xfrm>
                <a:off x="51589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8" name="Google Shape;6608;p46"/>
              <p:cNvSpPr/>
              <p:nvPr/>
            </p:nvSpPr>
            <p:spPr>
              <a:xfrm>
                <a:off x="50399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9" name="Google Shape;6609;p46"/>
              <p:cNvSpPr/>
              <p:nvPr/>
            </p:nvSpPr>
            <p:spPr>
              <a:xfrm>
                <a:off x="49208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0" name="Google Shape;6610;p46"/>
              <p:cNvSpPr/>
              <p:nvPr/>
            </p:nvSpPr>
            <p:spPr>
              <a:xfrm>
                <a:off x="48023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1" name="Google Shape;6611;p46"/>
              <p:cNvSpPr/>
              <p:nvPr/>
            </p:nvSpPr>
            <p:spPr>
              <a:xfrm>
                <a:off x="46833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2" name="Google Shape;6612;p46"/>
              <p:cNvSpPr/>
              <p:nvPr/>
            </p:nvSpPr>
            <p:spPr>
              <a:xfrm>
                <a:off x="45642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3" name="Google Shape;6613;p46"/>
              <p:cNvSpPr/>
              <p:nvPr/>
            </p:nvSpPr>
            <p:spPr>
              <a:xfrm>
                <a:off x="44454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4" name="Google Shape;6614;p46"/>
              <p:cNvSpPr/>
              <p:nvPr/>
            </p:nvSpPr>
            <p:spPr>
              <a:xfrm>
                <a:off x="4326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5" name="Google Shape;6615;p46"/>
              <p:cNvSpPr/>
              <p:nvPr/>
            </p:nvSpPr>
            <p:spPr>
              <a:xfrm>
                <a:off x="42073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6" name="Google Shape;6616;p46"/>
              <p:cNvSpPr/>
              <p:nvPr/>
            </p:nvSpPr>
            <p:spPr>
              <a:xfrm>
                <a:off x="40886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7" name="Google Shape;6617;p46"/>
              <p:cNvSpPr/>
              <p:nvPr/>
            </p:nvSpPr>
            <p:spPr>
              <a:xfrm>
                <a:off x="39695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8" name="Google Shape;6618;p46"/>
              <p:cNvSpPr/>
              <p:nvPr/>
            </p:nvSpPr>
            <p:spPr>
              <a:xfrm>
                <a:off x="38504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9" name="Google Shape;6619;p46"/>
              <p:cNvSpPr/>
              <p:nvPr/>
            </p:nvSpPr>
            <p:spPr>
              <a:xfrm>
                <a:off x="3732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0" name="Google Shape;6620;p46"/>
              <p:cNvSpPr/>
              <p:nvPr/>
            </p:nvSpPr>
            <p:spPr>
              <a:xfrm>
                <a:off x="3612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1" name="Google Shape;6621;p46"/>
              <p:cNvSpPr/>
              <p:nvPr/>
            </p:nvSpPr>
            <p:spPr>
              <a:xfrm>
                <a:off x="3493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2" name="Google Shape;6622;p46"/>
              <p:cNvSpPr/>
              <p:nvPr/>
            </p:nvSpPr>
            <p:spPr>
              <a:xfrm>
                <a:off x="33751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3" name="Google Shape;6623;p46"/>
              <p:cNvSpPr/>
              <p:nvPr/>
            </p:nvSpPr>
            <p:spPr>
              <a:xfrm>
                <a:off x="32560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4" name="Google Shape;6624;p46"/>
              <p:cNvSpPr/>
              <p:nvPr/>
            </p:nvSpPr>
            <p:spPr>
              <a:xfrm>
                <a:off x="31369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5" name="Google Shape;6625;p46"/>
              <p:cNvSpPr/>
              <p:nvPr/>
            </p:nvSpPr>
            <p:spPr>
              <a:xfrm>
                <a:off x="30182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6" name="Google Shape;6626;p46"/>
              <p:cNvSpPr/>
              <p:nvPr/>
            </p:nvSpPr>
            <p:spPr>
              <a:xfrm>
                <a:off x="28991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7" name="Google Shape;6627;p46"/>
              <p:cNvSpPr/>
              <p:nvPr/>
            </p:nvSpPr>
            <p:spPr>
              <a:xfrm>
                <a:off x="27801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8" name="Google Shape;6628;p46"/>
              <p:cNvSpPr/>
              <p:nvPr/>
            </p:nvSpPr>
            <p:spPr>
              <a:xfrm>
                <a:off x="26613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9" name="Google Shape;6629;p46"/>
              <p:cNvSpPr/>
              <p:nvPr/>
            </p:nvSpPr>
            <p:spPr>
              <a:xfrm>
                <a:off x="68243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0" name="Google Shape;6630;p46"/>
              <p:cNvSpPr/>
              <p:nvPr/>
            </p:nvSpPr>
            <p:spPr>
              <a:xfrm>
                <a:off x="6705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1" name="Google Shape;6631;p46"/>
              <p:cNvSpPr/>
              <p:nvPr/>
            </p:nvSpPr>
            <p:spPr>
              <a:xfrm>
                <a:off x="6586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2" name="Google Shape;6632;p46"/>
              <p:cNvSpPr/>
              <p:nvPr/>
            </p:nvSpPr>
            <p:spPr>
              <a:xfrm>
                <a:off x="64677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3" name="Google Shape;6633;p46"/>
              <p:cNvSpPr/>
              <p:nvPr/>
            </p:nvSpPr>
            <p:spPr>
              <a:xfrm>
                <a:off x="63490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4" name="Google Shape;6634;p46"/>
              <p:cNvSpPr/>
              <p:nvPr/>
            </p:nvSpPr>
            <p:spPr>
              <a:xfrm>
                <a:off x="62299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5" name="Google Shape;6635;p46"/>
              <p:cNvSpPr/>
              <p:nvPr/>
            </p:nvSpPr>
            <p:spPr>
              <a:xfrm>
                <a:off x="61108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6" name="Google Shape;6636;p46"/>
              <p:cNvSpPr/>
              <p:nvPr/>
            </p:nvSpPr>
            <p:spPr>
              <a:xfrm>
                <a:off x="59921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7" name="Google Shape;6637;p46"/>
              <p:cNvSpPr/>
              <p:nvPr/>
            </p:nvSpPr>
            <p:spPr>
              <a:xfrm>
                <a:off x="58730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8" name="Google Shape;6638;p46"/>
              <p:cNvSpPr/>
              <p:nvPr/>
            </p:nvSpPr>
            <p:spPr>
              <a:xfrm>
                <a:off x="575397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9" name="Google Shape;6639;p46"/>
              <p:cNvSpPr/>
              <p:nvPr/>
            </p:nvSpPr>
            <p:spPr>
              <a:xfrm>
                <a:off x="56349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0" name="Google Shape;6640;p46"/>
              <p:cNvSpPr/>
              <p:nvPr/>
            </p:nvSpPr>
            <p:spPr>
              <a:xfrm>
                <a:off x="55161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1" name="Google Shape;6641;p46"/>
              <p:cNvSpPr/>
              <p:nvPr/>
            </p:nvSpPr>
            <p:spPr>
              <a:xfrm>
                <a:off x="53971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2" name="Google Shape;6642;p46"/>
              <p:cNvSpPr/>
              <p:nvPr/>
            </p:nvSpPr>
            <p:spPr>
              <a:xfrm>
                <a:off x="52780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3" name="Google Shape;6643;p46"/>
              <p:cNvSpPr/>
              <p:nvPr/>
            </p:nvSpPr>
            <p:spPr>
              <a:xfrm>
                <a:off x="25422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4" name="Google Shape;6644;p46"/>
              <p:cNvSpPr/>
              <p:nvPr/>
            </p:nvSpPr>
            <p:spPr>
              <a:xfrm>
                <a:off x="24232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5" name="Google Shape;6645;p46"/>
              <p:cNvSpPr/>
              <p:nvPr/>
            </p:nvSpPr>
            <p:spPr>
              <a:xfrm>
                <a:off x="23041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6" name="Google Shape;6646;p46"/>
              <p:cNvSpPr/>
              <p:nvPr/>
            </p:nvSpPr>
            <p:spPr>
              <a:xfrm>
                <a:off x="21856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7" name="Google Shape;6647;p46"/>
              <p:cNvSpPr/>
              <p:nvPr/>
            </p:nvSpPr>
            <p:spPr>
              <a:xfrm>
                <a:off x="20663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8" name="Google Shape;6648;p46"/>
              <p:cNvSpPr/>
              <p:nvPr/>
            </p:nvSpPr>
            <p:spPr>
              <a:xfrm>
                <a:off x="19472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9" name="Google Shape;6649;p46"/>
              <p:cNvSpPr/>
              <p:nvPr/>
            </p:nvSpPr>
            <p:spPr>
              <a:xfrm>
                <a:off x="18288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0" name="Google Shape;6650;p46"/>
              <p:cNvSpPr/>
              <p:nvPr/>
            </p:nvSpPr>
            <p:spPr>
              <a:xfrm>
                <a:off x="17097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1" name="Google Shape;6651;p46"/>
              <p:cNvSpPr/>
              <p:nvPr/>
            </p:nvSpPr>
            <p:spPr>
              <a:xfrm>
                <a:off x="15906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2" name="Google Shape;6652;p46"/>
              <p:cNvSpPr/>
              <p:nvPr/>
            </p:nvSpPr>
            <p:spPr>
              <a:xfrm>
                <a:off x="14719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3" name="Google Shape;6653;p46"/>
              <p:cNvSpPr/>
              <p:nvPr/>
            </p:nvSpPr>
            <p:spPr>
              <a:xfrm>
                <a:off x="1352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4" name="Google Shape;6654;p46"/>
              <p:cNvSpPr/>
              <p:nvPr/>
            </p:nvSpPr>
            <p:spPr>
              <a:xfrm>
                <a:off x="12337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5" name="Google Shape;6655;p46"/>
              <p:cNvSpPr/>
              <p:nvPr/>
            </p:nvSpPr>
            <p:spPr>
              <a:xfrm>
                <a:off x="1115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6" name="Google Shape;6656;p46"/>
              <p:cNvSpPr/>
              <p:nvPr/>
            </p:nvSpPr>
            <p:spPr>
              <a:xfrm>
                <a:off x="995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7" name="Google Shape;6657;p46"/>
              <p:cNvSpPr/>
              <p:nvPr/>
            </p:nvSpPr>
            <p:spPr>
              <a:xfrm>
                <a:off x="876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8" name="Google Shape;6658;p46"/>
              <p:cNvSpPr/>
              <p:nvPr/>
            </p:nvSpPr>
            <p:spPr>
              <a:xfrm>
                <a:off x="758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9" name="Google Shape;6659;p46"/>
              <p:cNvSpPr/>
              <p:nvPr/>
            </p:nvSpPr>
            <p:spPr>
              <a:xfrm>
                <a:off x="7575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0" name="Google Shape;6660;p46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1" name="Google Shape;6661;p46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2" name="Google Shape;6662;p46"/>
              <p:cNvSpPr/>
              <p:nvPr/>
            </p:nvSpPr>
            <p:spPr>
              <a:xfrm>
                <a:off x="128437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3" name="Google Shape;6663;p46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4" name="Google Shape;6664;p46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5" name="Google Shape;6665;p46"/>
              <p:cNvSpPr/>
              <p:nvPr/>
            </p:nvSpPr>
            <p:spPr>
              <a:xfrm>
                <a:off x="18112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6" name="Google Shape;6666;p46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7" name="Google Shape;6667;p46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8" name="Google Shape;6668;p46"/>
              <p:cNvSpPr/>
              <p:nvPr/>
            </p:nvSpPr>
            <p:spPr>
              <a:xfrm>
                <a:off x="23377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9" name="Google Shape;6669;p46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0" name="Google Shape;6670;p46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1" name="Google Shape;6671;p46"/>
              <p:cNvSpPr/>
              <p:nvPr/>
            </p:nvSpPr>
            <p:spPr>
              <a:xfrm>
                <a:off x="286462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2" name="Google Shape;6672;p46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3" name="Google Shape;6673;p46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4" name="Google Shape;6674;p46"/>
              <p:cNvSpPr/>
              <p:nvPr/>
            </p:nvSpPr>
            <p:spPr>
              <a:xfrm>
                <a:off x="33911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5" name="Google Shape;6675;p46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6" name="Google Shape;6676;p46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7" name="Google Shape;6677;p46"/>
              <p:cNvSpPr/>
              <p:nvPr/>
            </p:nvSpPr>
            <p:spPr>
              <a:xfrm>
                <a:off x="3918025" y="1147600"/>
                <a:ext cx="2810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40" y="8489"/>
                    </a:lnTo>
                    <a:lnTo>
                      <a:pt x="112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8" name="Google Shape;6678;p46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9" name="Google Shape;6679;p46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0" name="Google Shape;6680;p46"/>
              <p:cNvSpPr/>
              <p:nvPr/>
            </p:nvSpPr>
            <p:spPr>
              <a:xfrm>
                <a:off x="44446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1" name="Google Shape;6681;p46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2" name="Google Shape;6682;p46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3" name="Google Shape;6683;p46"/>
              <p:cNvSpPr/>
              <p:nvPr/>
            </p:nvSpPr>
            <p:spPr>
              <a:xfrm>
                <a:off x="49711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4" name="Google Shape;6684;p46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5" name="Google Shape;6685;p46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6" name="Google Shape;6686;p46"/>
              <p:cNvSpPr/>
              <p:nvPr/>
            </p:nvSpPr>
            <p:spPr>
              <a:xfrm>
                <a:off x="54980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7" name="Google Shape;6687;p46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8" name="Google Shape;6688;p46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9" name="Google Shape;6689;p46"/>
              <p:cNvSpPr/>
              <p:nvPr/>
            </p:nvSpPr>
            <p:spPr>
              <a:xfrm>
                <a:off x="60248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90" name="Google Shape;6690;p46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91" name="Google Shape;6691;p46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92" name="Google Shape;6692;p46"/>
              <p:cNvSpPr/>
              <p:nvPr/>
            </p:nvSpPr>
            <p:spPr>
              <a:xfrm>
                <a:off x="65514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93" name="Google Shape;6693;p46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94" name="Google Shape;6694;p46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941" name="Oval 940">
            <a:extLst>
              <a:ext uri="{FF2B5EF4-FFF2-40B4-BE49-F238E27FC236}">
                <a16:creationId xmlns:a16="http://schemas.microsoft.com/office/drawing/2014/main" id="{8C697B9F-07C9-4752-9788-8BAA2909397C}"/>
              </a:ext>
            </a:extLst>
          </p:cNvPr>
          <p:cNvSpPr/>
          <p:nvPr/>
        </p:nvSpPr>
        <p:spPr>
          <a:xfrm>
            <a:off x="771525" y="3060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42" name="TextBox 941">
            <a:extLst>
              <a:ext uri="{FF2B5EF4-FFF2-40B4-BE49-F238E27FC236}">
                <a16:creationId xmlns:a16="http://schemas.microsoft.com/office/drawing/2014/main" id="{5EC9615F-086C-4A68-A8B6-90AD809091E4}"/>
              </a:ext>
            </a:extLst>
          </p:cNvPr>
          <p:cNvSpPr txBox="1"/>
          <p:nvPr/>
        </p:nvSpPr>
        <p:spPr>
          <a:xfrm>
            <a:off x="1640334" y="306029"/>
            <a:ext cx="3836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Đặt tính rồi tính.</a:t>
            </a:r>
          </a:p>
        </p:txBody>
      </p:sp>
      <p:grpSp>
        <p:nvGrpSpPr>
          <p:cNvPr id="943" name="Group 942">
            <a:extLst>
              <a:ext uri="{FF2B5EF4-FFF2-40B4-BE49-F238E27FC236}">
                <a16:creationId xmlns:a16="http://schemas.microsoft.com/office/drawing/2014/main" id="{F4F179B3-10B4-46EE-9C5F-8DED73CEB0D5}"/>
              </a:ext>
            </a:extLst>
          </p:cNvPr>
          <p:cNvGrpSpPr/>
          <p:nvPr/>
        </p:nvGrpSpPr>
        <p:grpSpPr>
          <a:xfrm>
            <a:off x="314326" y="1215841"/>
            <a:ext cx="11035253" cy="780554"/>
            <a:chOff x="1609841" y="3878026"/>
            <a:chExt cx="8001674" cy="780554"/>
          </a:xfrm>
        </p:grpSpPr>
        <p:sp>
          <p:nvSpPr>
            <p:cNvPr id="945" name="Rectangle 944">
              <a:extLst>
                <a:ext uri="{FF2B5EF4-FFF2-40B4-BE49-F238E27FC236}">
                  <a16:creationId xmlns:a16="http://schemas.microsoft.com/office/drawing/2014/main" id="{7041C9A9-5814-47FC-BF2B-3EA2EC8BD4A6}"/>
                </a:ext>
              </a:extLst>
            </p:cNvPr>
            <p:cNvSpPr/>
            <p:nvPr/>
          </p:nvSpPr>
          <p:spPr>
            <a:xfrm>
              <a:off x="1609841" y="3918826"/>
              <a:ext cx="1353691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32 + 15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46" name="Rectangle 945">
              <a:extLst>
                <a:ext uri="{FF2B5EF4-FFF2-40B4-BE49-F238E27FC236}">
                  <a16:creationId xmlns:a16="http://schemas.microsoft.com/office/drawing/2014/main" id="{95D713F0-910F-403C-BD77-0AAD3A8FAAA2}"/>
                </a:ext>
              </a:extLst>
            </p:cNvPr>
            <p:cNvSpPr/>
            <p:nvPr/>
          </p:nvSpPr>
          <p:spPr>
            <a:xfrm>
              <a:off x="3129291" y="3902159"/>
              <a:ext cx="1181026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76 - 42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47" name="Rectangle 946">
              <a:extLst>
                <a:ext uri="{FF2B5EF4-FFF2-40B4-BE49-F238E27FC236}">
                  <a16:creationId xmlns:a16="http://schemas.microsoft.com/office/drawing/2014/main" id="{587D1A22-6623-4C1C-9E83-3369E88F5D6B}"/>
                </a:ext>
              </a:extLst>
            </p:cNvPr>
            <p:cNvSpPr/>
            <p:nvPr/>
          </p:nvSpPr>
          <p:spPr>
            <a:xfrm>
              <a:off x="4310317" y="3918826"/>
              <a:ext cx="1402037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 71 + 24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48" name="Rectangle 947">
              <a:extLst>
                <a:ext uri="{FF2B5EF4-FFF2-40B4-BE49-F238E27FC236}">
                  <a16:creationId xmlns:a16="http://schemas.microsoft.com/office/drawing/2014/main" id="{B295CB6C-35A0-4612-8403-7C4AB01471A0}"/>
                </a:ext>
              </a:extLst>
            </p:cNvPr>
            <p:cNvSpPr/>
            <p:nvPr/>
          </p:nvSpPr>
          <p:spPr>
            <a:xfrm>
              <a:off x="5712355" y="3902159"/>
              <a:ext cx="1291531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36 - 21</a:t>
              </a:r>
            </a:p>
          </p:txBody>
        </p:sp>
        <p:sp>
          <p:nvSpPr>
            <p:cNvPr id="972" name="Rectangle 971">
              <a:extLst>
                <a:ext uri="{FF2B5EF4-FFF2-40B4-BE49-F238E27FC236}">
                  <a16:creationId xmlns:a16="http://schemas.microsoft.com/office/drawing/2014/main" id="{C8FC5049-D8C2-4E19-AE10-2ABC3FD50890}"/>
                </a:ext>
              </a:extLst>
            </p:cNvPr>
            <p:cNvSpPr/>
            <p:nvPr/>
          </p:nvSpPr>
          <p:spPr>
            <a:xfrm>
              <a:off x="7028452" y="3878026"/>
              <a:ext cx="1291531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40 + 39</a:t>
              </a:r>
            </a:p>
          </p:txBody>
        </p:sp>
        <p:sp>
          <p:nvSpPr>
            <p:cNvPr id="973" name="Rectangle 972">
              <a:extLst>
                <a:ext uri="{FF2B5EF4-FFF2-40B4-BE49-F238E27FC236}">
                  <a16:creationId xmlns:a16="http://schemas.microsoft.com/office/drawing/2014/main" id="{8CF503F6-0220-43A4-A6A2-77138AD06C5F}"/>
                </a:ext>
              </a:extLst>
            </p:cNvPr>
            <p:cNvSpPr/>
            <p:nvPr/>
          </p:nvSpPr>
          <p:spPr>
            <a:xfrm>
              <a:off x="8319984" y="3902159"/>
              <a:ext cx="1291531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47 - 22</a:t>
              </a:r>
            </a:p>
          </p:txBody>
        </p:sp>
      </p:grpSp>
      <p:grpSp>
        <p:nvGrpSpPr>
          <p:cNvPr id="949" name="Group 948">
            <a:extLst>
              <a:ext uri="{FF2B5EF4-FFF2-40B4-BE49-F238E27FC236}">
                <a16:creationId xmlns:a16="http://schemas.microsoft.com/office/drawing/2014/main" id="{24B1F889-369A-40F5-B105-269CCAEA87B3}"/>
              </a:ext>
            </a:extLst>
          </p:cNvPr>
          <p:cNvGrpSpPr/>
          <p:nvPr/>
        </p:nvGrpSpPr>
        <p:grpSpPr>
          <a:xfrm>
            <a:off x="535988" y="2241932"/>
            <a:ext cx="891751" cy="1730850"/>
            <a:chOff x="1933616" y="4498692"/>
            <a:chExt cx="891751" cy="1730850"/>
          </a:xfrm>
        </p:grpSpPr>
        <p:sp>
          <p:nvSpPr>
            <p:cNvPr id="950" name="TextBox 949">
              <a:extLst>
                <a:ext uri="{FF2B5EF4-FFF2-40B4-BE49-F238E27FC236}">
                  <a16:creationId xmlns:a16="http://schemas.microsoft.com/office/drawing/2014/main" id="{537B926B-032F-4FF8-8D3A-9C2F8A7075CF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52" name="TextBox 951">
              <a:extLst>
                <a:ext uri="{FF2B5EF4-FFF2-40B4-BE49-F238E27FC236}">
                  <a16:creationId xmlns:a16="http://schemas.microsoft.com/office/drawing/2014/main" id="{D49F0AFA-F62B-4705-8708-9755FEE41AAE}"/>
                </a:ext>
              </a:extLst>
            </p:cNvPr>
            <p:cNvSpPr txBox="1"/>
            <p:nvPr/>
          </p:nvSpPr>
          <p:spPr>
            <a:xfrm>
              <a:off x="1933616" y="5155589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+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953" name="Straight Connector 952">
              <a:extLst>
                <a:ext uri="{FF2B5EF4-FFF2-40B4-BE49-F238E27FC236}">
                  <a16:creationId xmlns:a16="http://schemas.microsoft.com/office/drawing/2014/main" id="{8B62FCE9-9278-4C15-9B66-2D7E88654A2D}"/>
                </a:ext>
              </a:extLst>
            </p:cNvPr>
            <p:cNvCxnSpPr/>
            <p:nvPr/>
          </p:nvCxnSpPr>
          <p:spPr>
            <a:xfrm>
              <a:off x="2045051" y="6229542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4" name="Group 953">
            <a:extLst>
              <a:ext uri="{FF2B5EF4-FFF2-40B4-BE49-F238E27FC236}">
                <a16:creationId xmlns:a16="http://schemas.microsoft.com/office/drawing/2014/main" id="{76C024D4-8280-4C68-AAB0-A30F06BC33D5}"/>
              </a:ext>
            </a:extLst>
          </p:cNvPr>
          <p:cNvGrpSpPr/>
          <p:nvPr/>
        </p:nvGrpSpPr>
        <p:grpSpPr>
          <a:xfrm>
            <a:off x="2580586" y="2266181"/>
            <a:ext cx="973083" cy="1706601"/>
            <a:chOff x="1887897" y="4498692"/>
            <a:chExt cx="973083" cy="1706601"/>
          </a:xfrm>
        </p:grpSpPr>
        <p:sp>
          <p:nvSpPr>
            <p:cNvPr id="955" name="TextBox 954">
              <a:extLst>
                <a:ext uri="{FF2B5EF4-FFF2-40B4-BE49-F238E27FC236}">
                  <a16:creationId xmlns:a16="http://schemas.microsoft.com/office/drawing/2014/main" id="{15BB026D-0B7B-4C65-9386-359C0037AD52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76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57" name="TextBox 956">
              <a:extLst>
                <a:ext uri="{FF2B5EF4-FFF2-40B4-BE49-F238E27FC236}">
                  <a16:creationId xmlns:a16="http://schemas.microsoft.com/office/drawing/2014/main" id="{22A8319D-640E-4349-94DA-D6C016BFB0DD}"/>
                </a:ext>
              </a:extLst>
            </p:cNvPr>
            <p:cNvSpPr txBox="1"/>
            <p:nvPr/>
          </p:nvSpPr>
          <p:spPr>
            <a:xfrm>
              <a:off x="1887897" y="5108070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958" name="Straight Connector 957">
              <a:extLst>
                <a:ext uri="{FF2B5EF4-FFF2-40B4-BE49-F238E27FC236}">
                  <a16:creationId xmlns:a16="http://schemas.microsoft.com/office/drawing/2014/main" id="{0C010701-FA7A-4ECB-80F4-5CBC8830E613}"/>
                </a:ext>
              </a:extLst>
            </p:cNvPr>
            <p:cNvCxnSpPr/>
            <p:nvPr/>
          </p:nvCxnSpPr>
          <p:spPr>
            <a:xfrm>
              <a:off x="2114994" y="6205293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9" name="Group 958">
            <a:extLst>
              <a:ext uri="{FF2B5EF4-FFF2-40B4-BE49-F238E27FC236}">
                <a16:creationId xmlns:a16="http://schemas.microsoft.com/office/drawing/2014/main" id="{A28E1DCA-9C55-461A-8E1C-F11C36721222}"/>
              </a:ext>
            </a:extLst>
          </p:cNvPr>
          <p:cNvGrpSpPr/>
          <p:nvPr/>
        </p:nvGrpSpPr>
        <p:grpSpPr>
          <a:xfrm>
            <a:off x="4634878" y="2248983"/>
            <a:ext cx="1081279" cy="1723799"/>
            <a:chOff x="1859504" y="4498692"/>
            <a:chExt cx="1081279" cy="1723799"/>
          </a:xfrm>
        </p:grpSpPr>
        <p:sp>
          <p:nvSpPr>
            <p:cNvPr id="960" name="TextBox 959">
              <a:extLst>
                <a:ext uri="{FF2B5EF4-FFF2-40B4-BE49-F238E27FC236}">
                  <a16:creationId xmlns:a16="http://schemas.microsoft.com/office/drawing/2014/main" id="{F240A13A-AEA2-4704-AC1D-7CCFBBABC61F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71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61" name="TextBox 960">
              <a:extLst>
                <a:ext uri="{FF2B5EF4-FFF2-40B4-BE49-F238E27FC236}">
                  <a16:creationId xmlns:a16="http://schemas.microsoft.com/office/drawing/2014/main" id="{D0737847-DC40-48ED-8068-D328F53D831A}"/>
                </a:ext>
              </a:extLst>
            </p:cNvPr>
            <p:cNvSpPr txBox="1"/>
            <p:nvPr/>
          </p:nvSpPr>
          <p:spPr>
            <a:xfrm>
              <a:off x="1859504" y="5103021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+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962" name="Straight Connector 961">
              <a:extLst>
                <a:ext uri="{FF2B5EF4-FFF2-40B4-BE49-F238E27FC236}">
                  <a16:creationId xmlns:a16="http://schemas.microsoft.com/office/drawing/2014/main" id="{B6334078-DFFA-4478-8D7D-660197972D74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3" name="TextBox 962">
            <a:extLst>
              <a:ext uri="{FF2B5EF4-FFF2-40B4-BE49-F238E27FC236}">
                <a16:creationId xmlns:a16="http://schemas.microsoft.com/office/drawing/2014/main" id="{7EE75029-B6BE-4E6F-A517-D5B343ED1F13}"/>
              </a:ext>
            </a:extLst>
          </p:cNvPr>
          <p:cNvSpPr txBox="1"/>
          <p:nvPr/>
        </p:nvSpPr>
        <p:spPr>
          <a:xfrm>
            <a:off x="825621" y="405528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47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64" name="TextBox 963">
            <a:extLst>
              <a:ext uri="{FF2B5EF4-FFF2-40B4-BE49-F238E27FC236}">
                <a16:creationId xmlns:a16="http://schemas.microsoft.com/office/drawing/2014/main" id="{0886298F-7B33-4E9F-BD65-EBD43D864BE4}"/>
              </a:ext>
            </a:extLst>
          </p:cNvPr>
          <p:cNvSpPr txBox="1"/>
          <p:nvPr/>
        </p:nvSpPr>
        <p:spPr>
          <a:xfrm>
            <a:off x="2894492" y="406522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65" name="TextBox 964">
            <a:extLst>
              <a:ext uri="{FF2B5EF4-FFF2-40B4-BE49-F238E27FC236}">
                <a16:creationId xmlns:a16="http://schemas.microsoft.com/office/drawing/2014/main" id="{3151DF64-99EA-4311-9BA6-0FE9296028B9}"/>
              </a:ext>
            </a:extLst>
          </p:cNvPr>
          <p:cNvSpPr txBox="1"/>
          <p:nvPr/>
        </p:nvSpPr>
        <p:spPr>
          <a:xfrm>
            <a:off x="5014626" y="40469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966" name="Group 965">
            <a:extLst>
              <a:ext uri="{FF2B5EF4-FFF2-40B4-BE49-F238E27FC236}">
                <a16:creationId xmlns:a16="http://schemas.microsoft.com/office/drawing/2014/main" id="{57EA7A4D-F169-4745-9B8A-B4E610A139CC}"/>
              </a:ext>
            </a:extLst>
          </p:cNvPr>
          <p:cNvGrpSpPr/>
          <p:nvPr/>
        </p:nvGrpSpPr>
        <p:grpSpPr>
          <a:xfrm>
            <a:off x="6802153" y="2241932"/>
            <a:ext cx="1081279" cy="1723799"/>
            <a:chOff x="1859504" y="4498692"/>
            <a:chExt cx="1081279" cy="1723799"/>
          </a:xfrm>
        </p:grpSpPr>
        <p:sp>
          <p:nvSpPr>
            <p:cNvPr id="968" name="TextBox 967">
              <a:extLst>
                <a:ext uri="{FF2B5EF4-FFF2-40B4-BE49-F238E27FC236}">
                  <a16:creationId xmlns:a16="http://schemas.microsoft.com/office/drawing/2014/main" id="{192347F8-F28A-4EE3-B8F6-CA8932DB787E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36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69" name="TextBox 968">
              <a:extLst>
                <a:ext uri="{FF2B5EF4-FFF2-40B4-BE49-F238E27FC236}">
                  <a16:creationId xmlns:a16="http://schemas.microsoft.com/office/drawing/2014/main" id="{2F406DE7-9873-4BA5-AA85-507399F0D5F2}"/>
                </a:ext>
              </a:extLst>
            </p:cNvPr>
            <p:cNvSpPr txBox="1"/>
            <p:nvPr/>
          </p:nvSpPr>
          <p:spPr>
            <a:xfrm>
              <a:off x="1859504" y="5103021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970" name="Straight Connector 969">
              <a:extLst>
                <a:ext uri="{FF2B5EF4-FFF2-40B4-BE49-F238E27FC236}">
                  <a16:creationId xmlns:a16="http://schemas.microsoft.com/office/drawing/2014/main" id="{4620EB0E-3688-4B4E-8C8B-1834D49A26EB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1" name="TextBox 970">
            <a:extLst>
              <a:ext uri="{FF2B5EF4-FFF2-40B4-BE49-F238E27FC236}">
                <a16:creationId xmlns:a16="http://schemas.microsoft.com/office/drawing/2014/main" id="{28ADAF34-E5CE-4286-8188-4566F4FA5D93}"/>
              </a:ext>
            </a:extLst>
          </p:cNvPr>
          <p:cNvSpPr txBox="1"/>
          <p:nvPr/>
        </p:nvSpPr>
        <p:spPr>
          <a:xfrm>
            <a:off x="7172985" y="4011779"/>
            <a:ext cx="86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974" name="Group 973">
            <a:extLst>
              <a:ext uri="{FF2B5EF4-FFF2-40B4-BE49-F238E27FC236}">
                <a16:creationId xmlns:a16="http://schemas.microsoft.com/office/drawing/2014/main" id="{F27424E3-72F8-41D2-961E-7F139EE59B94}"/>
              </a:ext>
            </a:extLst>
          </p:cNvPr>
          <p:cNvGrpSpPr/>
          <p:nvPr/>
        </p:nvGrpSpPr>
        <p:grpSpPr>
          <a:xfrm>
            <a:off x="8324145" y="2241932"/>
            <a:ext cx="1081279" cy="1723799"/>
            <a:chOff x="1859504" y="4498692"/>
            <a:chExt cx="1081279" cy="1723799"/>
          </a:xfrm>
        </p:grpSpPr>
        <p:sp>
          <p:nvSpPr>
            <p:cNvPr id="975" name="TextBox 974">
              <a:extLst>
                <a:ext uri="{FF2B5EF4-FFF2-40B4-BE49-F238E27FC236}">
                  <a16:creationId xmlns:a16="http://schemas.microsoft.com/office/drawing/2014/main" id="{D656FBC9-F42E-445D-8393-95873F98AC77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40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39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76" name="TextBox 975">
              <a:extLst>
                <a:ext uri="{FF2B5EF4-FFF2-40B4-BE49-F238E27FC236}">
                  <a16:creationId xmlns:a16="http://schemas.microsoft.com/office/drawing/2014/main" id="{509AB39B-9621-41A3-9E9A-B3F9AF7D1388}"/>
                </a:ext>
              </a:extLst>
            </p:cNvPr>
            <p:cNvSpPr txBox="1"/>
            <p:nvPr/>
          </p:nvSpPr>
          <p:spPr>
            <a:xfrm>
              <a:off x="1859504" y="5103021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+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977" name="Straight Connector 976">
              <a:extLst>
                <a:ext uri="{FF2B5EF4-FFF2-40B4-BE49-F238E27FC236}">
                  <a16:creationId xmlns:a16="http://schemas.microsoft.com/office/drawing/2014/main" id="{9BA44263-FEE8-45CD-9BD4-E0058DBD0751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8" name="TextBox 977">
            <a:extLst>
              <a:ext uri="{FF2B5EF4-FFF2-40B4-BE49-F238E27FC236}">
                <a16:creationId xmlns:a16="http://schemas.microsoft.com/office/drawing/2014/main" id="{164337C5-7B77-4AB7-921E-8134C02D4E4C}"/>
              </a:ext>
            </a:extLst>
          </p:cNvPr>
          <p:cNvSpPr txBox="1"/>
          <p:nvPr/>
        </p:nvSpPr>
        <p:spPr>
          <a:xfrm>
            <a:off x="8694977" y="4011779"/>
            <a:ext cx="86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79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979" name="Group 978">
            <a:extLst>
              <a:ext uri="{FF2B5EF4-FFF2-40B4-BE49-F238E27FC236}">
                <a16:creationId xmlns:a16="http://schemas.microsoft.com/office/drawing/2014/main" id="{CCC848EC-D129-4D68-9F90-AF9A4A519E65}"/>
              </a:ext>
            </a:extLst>
          </p:cNvPr>
          <p:cNvGrpSpPr/>
          <p:nvPr/>
        </p:nvGrpSpPr>
        <p:grpSpPr>
          <a:xfrm>
            <a:off x="9895770" y="2297008"/>
            <a:ext cx="1081279" cy="1723799"/>
            <a:chOff x="1859504" y="4498692"/>
            <a:chExt cx="1081279" cy="1723799"/>
          </a:xfrm>
        </p:grpSpPr>
        <p:sp>
          <p:nvSpPr>
            <p:cNvPr id="980" name="TextBox 979">
              <a:extLst>
                <a:ext uri="{FF2B5EF4-FFF2-40B4-BE49-F238E27FC236}">
                  <a16:creationId xmlns:a16="http://schemas.microsoft.com/office/drawing/2014/main" id="{1BF72357-5912-4960-8E50-35D4C425B130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47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81" name="TextBox 980">
              <a:extLst>
                <a:ext uri="{FF2B5EF4-FFF2-40B4-BE49-F238E27FC236}">
                  <a16:creationId xmlns:a16="http://schemas.microsoft.com/office/drawing/2014/main" id="{607C56A7-ECB7-44D7-8868-DE105A976D88}"/>
                </a:ext>
              </a:extLst>
            </p:cNvPr>
            <p:cNvSpPr txBox="1"/>
            <p:nvPr/>
          </p:nvSpPr>
          <p:spPr>
            <a:xfrm>
              <a:off x="1859504" y="5103021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982" name="Straight Connector 981">
              <a:extLst>
                <a:ext uri="{FF2B5EF4-FFF2-40B4-BE49-F238E27FC236}">
                  <a16:creationId xmlns:a16="http://schemas.microsoft.com/office/drawing/2014/main" id="{EBF5A218-C0B1-41B0-B18F-1FB7A2F567A8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3" name="TextBox 982">
            <a:extLst>
              <a:ext uri="{FF2B5EF4-FFF2-40B4-BE49-F238E27FC236}">
                <a16:creationId xmlns:a16="http://schemas.microsoft.com/office/drawing/2014/main" id="{4B6B23E0-D071-400B-ABFD-74832EBAD953}"/>
              </a:ext>
            </a:extLst>
          </p:cNvPr>
          <p:cNvSpPr txBox="1"/>
          <p:nvPr/>
        </p:nvSpPr>
        <p:spPr>
          <a:xfrm>
            <a:off x="10266602" y="4066855"/>
            <a:ext cx="86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" grpId="0" animBg="1"/>
      <p:bldP spid="942" grpId="0"/>
      <p:bldP spid="963" grpId="0"/>
      <p:bldP spid="964" grpId="0"/>
      <p:bldP spid="965" grpId="0"/>
      <p:bldP spid="971" grpId="0"/>
      <p:bldP spid="978" grpId="0"/>
      <p:bldP spid="9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B2EA44-C01E-4459-8977-E05C34D83A7E}"/>
              </a:ext>
            </a:extLst>
          </p:cNvPr>
          <p:cNvSpPr/>
          <p:nvPr/>
        </p:nvSpPr>
        <p:spPr>
          <a:xfrm>
            <a:off x="771525" y="3060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DD3A21-10B3-4C37-AA26-AC7A70B0553B}"/>
              </a:ext>
            </a:extLst>
          </p:cNvPr>
          <p:cNvSpPr txBox="1"/>
          <p:nvPr/>
        </p:nvSpPr>
        <p:spPr>
          <a:xfrm>
            <a:off x="1640334" y="306029"/>
            <a:ext cx="8286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4000">
                <a:solidFill>
                  <a:prstClr val="black"/>
                </a:solidFill>
                <a:latin typeface="Arial"/>
              </a:rPr>
              <a:t>Hai phép tính nào có cùng kết quả?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B93895-F647-40DB-B893-055EF9C51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1513113"/>
            <a:ext cx="2574897" cy="14913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C6FCB9-A6FE-46E2-A623-E2C76303F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489" y="1369745"/>
            <a:ext cx="2486123" cy="16347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3DA030-04AA-4099-A88C-F4ACA9B08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127" y="1369745"/>
            <a:ext cx="2574896" cy="1512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7FDD59-EEDC-44AB-828B-C141A5865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821" y="4154262"/>
            <a:ext cx="2574897" cy="14563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844C4B-DD7D-4F9C-864C-5AD3EBA7D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8775" y="3975942"/>
            <a:ext cx="2835974" cy="16347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46A0703-4F32-4F77-8720-162B0E6C60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7253" y="3826217"/>
            <a:ext cx="3024857" cy="163471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B35CA6C-E2AC-4C67-A788-84860EAB9D69}"/>
              </a:ext>
            </a:extLst>
          </p:cNvPr>
          <p:cNvSpPr txBox="1"/>
          <p:nvPr/>
        </p:nvSpPr>
        <p:spPr>
          <a:xfrm>
            <a:off x="1609007" y="1369745"/>
            <a:ext cx="1255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47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90F645-EC14-42BE-B43D-B0F9DEB468B7}"/>
              </a:ext>
            </a:extLst>
          </p:cNvPr>
          <p:cNvSpPr txBox="1"/>
          <p:nvPr/>
        </p:nvSpPr>
        <p:spPr>
          <a:xfrm>
            <a:off x="5155709" y="1369745"/>
            <a:ext cx="1255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59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5AF9F7-79DD-4899-9079-044709CBD2A2}"/>
              </a:ext>
            </a:extLst>
          </p:cNvPr>
          <p:cNvSpPr txBox="1"/>
          <p:nvPr/>
        </p:nvSpPr>
        <p:spPr>
          <a:xfrm>
            <a:off x="8607829" y="1329581"/>
            <a:ext cx="1255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80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F78B29-A0FC-45B7-B494-7730B26DCCC5}"/>
              </a:ext>
            </a:extLst>
          </p:cNvPr>
          <p:cNvSpPr txBox="1"/>
          <p:nvPr/>
        </p:nvSpPr>
        <p:spPr>
          <a:xfrm>
            <a:off x="1190266" y="3975942"/>
            <a:ext cx="1255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59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4A26CD-99B7-44E4-8372-B43FF3E1E81D}"/>
              </a:ext>
            </a:extLst>
          </p:cNvPr>
          <p:cNvSpPr txBox="1"/>
          <p:nvPr/>
        </p:nvSpPr>
        <p:spPr>
          <a:xfrm>
            <a:off x="5468254" y="3975941"/>
            <a:ext cx="1255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80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485C0D-4EF5-435B-8AEA-0BA315BC873C}"/>
              </a:ext>
            </a:extLst>
          </p:cNvPr>
          <p:cNvSpPr txBox="1"/>
          <p:nvPr/>
        </p:nvSpPr>
        <p:spPr>
          <a:xfrm>
            <a:off x="8808073" y="3769541"/>
            <a:ext cx="1255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47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36EFE34-ECA2-4ED6-AB26-85901CCF53A2}"/>
              </a:ext>
            </a:extLst>
          </p:cNvPr>
          <p:cNvCxnSpPr>
            <a:cxnSpLocks/>
          </p:cNvCxnSpPr>
          <p:nvPr/>
        </p:nvCxnSpPr>
        <p:spPr>
          <a:xfrm>
            <a:off x="2828261" y="2449582"/>
            <a:ext cx="5597308" cy="21939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24C928B-E14C-49A3-81C6-567F98C688D9}"/>
              </a:ext>
            </a:extLst>
          </p:cNvPr>
          <p:cNvCxnSpPr>
            <a:cxnSpLocks/>
          </p:cNvCxnSpPr>
          <p:nvPr/>
        </p:nvCxnSpPr>
        <p:spPr>
          <a:xfrm flipH="1">
            <a:off x="2236752" y="2361440"/>
            <a:ext cx="4357940" cy="24318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BF896F2-E313-4569-B7D3-A2EBF1FF1E2E}"/>
              </a:ext>
            </a:extLst>
          </p:cNvPr>
          <p:cNvCxnSpPr>
            <a:cxnSpLocks/>
          </p:cNvCxnSpPr>
          <p:nvPr/>
        </p:nvCxnSpPr>
        <p:spPr>
          <a:xfrm flipH="1">
            <a:off x="6594692" y="2610288"/>
            <a:ext cx="2836173" cy="21214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18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B2EA44-C01E-4459-8977-E05C34D83A7E}"/>
              </a:ext>
            </a:extLst>
          </p:cNvPr>
          <p:cNvSpPr/>
          <p:nvPr/>
        </p:nvSpPr>
        <p:spPr>
          <a:xfrm>
            <a:off x="771525" y="3060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DD3A21-10B3-4C37-AA26-AC7A70B0553B}"/>
              </a:ext>
            </a:extLst>
          </p:cNvPr>
          <p:cNvSpPr txBox="1"/>
          <p:nvPr/>
        </p:nvSpPr>
        <p:spPr>
          <a:xfrm>
            <a:off x="1640334" y="306029"/>
            <a:ext cx="811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Số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A5B5BC-318E-465C-95CB-A91A2CCF1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609" y="1013915"/>
            <a:ext cx="8030019" cy="22645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DB096A-08AA-4A2B-813F-07F179E02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978" y="3862679"/>
            <a:ext cx="7654199" cy="1981406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7BD98BC-8F40-48D6-9403-06CA88261631}"/>
              </a:ext>
            </a:extLst>
          </p:cNvPr>
          <p:cNvSpPr/>
          <p:nvPr/>
        </p:nvSpPr>
        <p:spPr>
          <a:xfrm>
            <a:off x="4394718" y="1352939"/>
            <a:ext cx="1380932" cy="1063690"/>
          </a:xfrm>
          <a:prstGeom prst="triangl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65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A93E29A-3D6B-4F84-A8CE-2E41BE0D2A9D}"/>
              </a:ext>
            </a:extLst>
          </p:cNvPr>
          <p:cNvSpPr/>
          <p:nvPr/>
        </p:nvSpPr>
        <p:spPr>
          <a:xfrm>
            <a:off x="6662057" y="2108717"/>
            <a:ext cx="1017036" cy="877077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15</a:t>
            </a:r>
          </a:p>
        </p:txBody>
      </p:sp>
      <p:sp>
        <p:nvSpPr>
          <p:cNvPr id="32" name="Star: 8 Points 31">
            <a:extLst>
              <a:ext uri="{FF2B5EF4-FFF2-40B4-BE49-F238E27FC236}">
                <a16:creationId xmlns:a16="http://schemas.microsoft.com/office/drawing/2014/main" id="{8C93C9EB-DC43-4527-84D6-D3BD09548CBB}"/>
              </a:ext>
            </a:extLst>
          </p:cNvPr>
          <p:cNvSpPr/>
          <p:nvPr/>
        </p:nvSpPr>
        <p:spPr>
          <a:xfrm>
            <a:off x="8742784" y="1427584"/>
            <a:ext cx="1253607" cy="1175658"/>
          </a:xfrm>
          <a:prstGeom prst="star8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47</a:t>
            </a: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8EB0DC9E-AFA9-4CCB-B9D1-F5994B9CD6F0}"/>
              </a:ext>
            </a:extLst>
          </p:cNvPr>
          <p:cNvSpPr/>
          <p:nvPr/>
        </p:nvSpPr>
        <p:spPr>
          <a:xfrm>
            <a:off x="4572000" y="3986322"/>
            <a:ext cx="1380932" cy="1063690"/>
          </a:xfrm>
          <a:prstGeom prst="triangl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76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E8EF159-8B2A-483B-B7AD-1C231295EEF5}"/>
              </a:ext>
            </a:extLst>
          </p:cNvPr>
          <p:cNvSpPr/>
          <p:nvPr/>
        </p:nvSpPr>
        <p:spPr>
          <a:xfrm>
            <a:off x="6802017" y="4711959"/>
            <a:ext cx="951722" cy="923729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70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B46D7A6-F460-4D1F-A66A-C903673DE3E3}"/>
              </a:ext>
            </a:extLst>
          </p:cNvPr>
          <p:cNvSpPr/>
          <p:nvPr/>
        </p:nvSpPr>
        <p:spPr>
          <a:xfrm>
            <a:off x="8987439" y="4250094"/>
            <a:ext cx="951722" cy="923729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735384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24" grpId="0" animBg="1"/>
      <p:bldP spid="32" grpId="0" animBg="1"/>
      <p:bldP spid="34" grpId="0" animBg="1"/>
      <p:bldP spid="36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B4E2858-0004-3FFF-E937-916F9B86C452}"/>
              </a:ext>
            </a:extLst>
          </p:cNvPr>
          <p:cNvSpPr/>
          <p:nvPr/>
        </p:nvSpPr>
        <p:spPr>
          <a:xfrm>
            <a:off x="189345" y="381000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67D90606-F322-60DC-846A-3BDF8C68BC5A}"/>
              </a:ext>
            </a:extLst>
          </p:cNvPr>
          <p:cNvSpPr txBox="1">
            <a:spLocks/>
          </p:cNvSpPr>
          <p:nvPr/>
        </p:nvSpPr>
        <p:spPr>
          <a:xfrm>
            <a:off x="900545" y="152400"/>
            <a:ext cx="1090177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14DC0C-31D3-420B-24F5-EEB3B87E3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1" y="723900"/>
            <a:ext cx="8210959" cy="5836008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EC9BE59A-2285-A6C2-13CA-ACC4DCCF1141}"/>
              </a:ext>
            </a:extLst>
          </p:cNvPr>
          <p:cNvSpPr txBox="1">
            <a:spLocks/>
          </p:cNvSpPr>
          <p:nvPr/>
        </p:nvSpPr>
        <p:spPr>
          <a:xfrm>
            <a:off x="5741835" y="5968514"/>
            <a:ext cx="1117600" cy="440676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EFB750FC-453E-153F-4DC1-4F6BAF0C9D40}"/>
              </a:ext>
            </a:extLst>
          </p:cNvPr>
          <p:cNvSpPr txBox="1">
            <a:spLocks/>
          </p:cNvSpPr>
          <p:nvPr/>
        </p:nvSpPr>
        <p:spPr>
          <a:xfrm>
            <a:off x="7281333" y="5968514"/>
            <a:ext cx="1117600" cy="440676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E2A86F7A-4589-9AB6-8978-B420A2DB3ACC}"/>
              </a:ext>
            </a:extLst>
          </p:cNvPr>
          <p:cNvSpPr txBox="1">
            <a:spLocks/>
          </p:cNvSpPr>
          <p:nvPr/>
        </p:nvSpPr>
        <p:spPr>
          <a:xfrm>
            <a:off x="8803899" y="5968514"/>
            <a:ext cx="1117600" cy="440676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299155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35" y="2305124"/>
            <a:ext cx="8479326" cy="227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y New Year's Resolution by Slidesgo">
  <a:themeElements>
    <a:clrScheme name="Simple Light">
      <a:dk1>
        <a:srgbClr val="29486D"/>
      </a:dk1>
      <a:lt1>
        <a:srgbClr val="FFFFFF"/>
      </a:lt1>
      <a:dk2>
        <a:srgbClr val="425B6D"/>
      </a:dk2>
      <a:lt2>
        <a:srgbClr val="F4F0ED"/>
      </a:lt2>
      <a:accent1>
        <a:srgbClr val="76D9CA"/>
      </a:accent1>
      <a:accent2>
        <a:srgbClr val="52A2A5"/>
      </a:accent2>
      <a:accent3>
        <a:srgbClr val="E4FFFB"/>
      </a:accent3>
      <a:accent4>
        <a:srgbClr val="FC8E60"/>
      </a:accent4>
      <a:accent5>
        <a:srgbClr val="FC6460"/>
      </a:accent5>
      <a:accent6>
        <a:srgbClr val="FFCF06"/>
      </a:accent6>
      <a:hlink>
        <a:srgbClr val="425B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146</Words>
  <Application>Microsoft Office PowerPoint</Application>
  <PresentationFormat>Widescreen</PresentationFormat>
  <Paragraphs>65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等线</vt:lpstr>
      <vt:lpstr>微软雅黑</vt:lpstr>
      <vt:lpstr>宋体</vt:lpstr>
      <vt:lpstr>.VnArial</vt:lpstr>
      <vt:lpstr>Arial</vt:lpstr>
      <vt:lpstr>Calibri</vt:lpstr>
      <vt:lpstr>Gloria Hallelujah</vt:lpstr>
      <vt:lpstr>Indie Flower</vt:lpstr>
      <vt:lpstr>Nunito</vt:lpstr>
      <vt:lpstr>Office 主题</vt:lpstr>
      <vt:lpstr>自定义设计方案</vt:lpstr>
      <vt:lpstr>My New Year's Resolution by Slidesgo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pc</cp:lastModifiedBy>
  <cp:revision>13</cp:revision>
  <dcterms:created xsi:type="dcterms:W3CDTF">2022-01-04T07:32:51Z</dcterms:created>
  <dcterms:modified xsi:type="dcterms:W3CDTF">2025-05-12T23:09:33Z</dcterms:modified>
</cp:coreProperties>
</file>