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284" r:id="rId4"/>
    <p:sldId id="257" r:id="rId5"/>
    <p:sldId id="258" r:id="rId6"/>
    <p:sldId id="266" r:id="rId7"/>
    <p:sldId id="269" r:id="rId8"/>
    <p:sldId id="288" r:id="rId9"/>
    <p:sldId id="289" r:id="rId10"/>
    <p:sldId id="290" r:id="rId11"/>
    <p:sldId id="291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0FA04-89BB-47B6-A4CD-99F22EC2FEB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B0CE9-1B8E-4453-93B9-375A687A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8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C9894-CA3D-4ED8-9F7D-57A290CE556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07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26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45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26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73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974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420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395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65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A82C-24DE-4475-9567-3843F0E949F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5A6D-1123-4E70-B036-6645129F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7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A82C-24DE-4475-9567-3843F0E949F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5A6D-1123-4E70-B036-6645129F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1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A82C-24DE-4475-9567-3843F0E949F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5A6D-1123-4E70-B036-6645129F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7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F634-2952-4C25-8EE6-E3F97401A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4ED4D9-41D3-4789-9496-04EF70B7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BADB1-9CA5-4A20-9B9A-7B429C03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C8CE8A-A5E7-41C9-90E1-A682257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AB8A-32C9-46BA-B541-E1E2E054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805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41D196-1644-4884-A18A-9EE99026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A541A7-F3B7-4117-BED7-4C47A63B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D78433-CAD6-48BE-8486-71FDAA40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D34008-AE46-4421-8FF8-0ACE75A7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DB0EF3-F2DE-4C25-B7A5-960329E8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24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E9D74-5BB6-4966-9234-7F84F06D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FA2FCA-55B8-4411-AFD8-153B5007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91848-3604-4F37-BB36-E297D275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58473-E533-4EF3-B1AF-1FD9BB18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0DAE1B-11F5-4385-BA7B-93E3B526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215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B379C-0506-4E6B-96A9-58CBC02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FDD4B2-C0D3-409A-BC73-8E1EBA8E7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1797F7-9D43-47B8-9B7C-0ABB517B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0DE06-15CE-4DF9-B08B-BD725ADB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CDFDE7-F840-46A0-96E5-EC51D510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925EEA-26B2-433D-B69E-A3F50960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898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C9F51-4CBA-440B-A038-BFD2E33D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5EF82-411C-4A1A-91AB-B66C3FDB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525AE8-B0A8-4271-BD85-C74FB534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900F73-046E-4994-8C19-1967CA661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48C15D-1F41-494C-A9D6-6ABD4040C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7A981B-840C-4E45-B350-45229C5E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0D9D4A-DFE1-442A-81B4-2890E876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016879-167F-4E43-A27C-6D7F79C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208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AFBC1-F364-42F3-9538-BB351208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996F2D-D165-43D2-BD9D-06F656C5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F87568-4432-43E3-952F-C29B16E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49DF6-AE43-4318-BCCE-443F85C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57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3D442-FC8F-4566-AF80-FED47D97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D7897D-F5B7-4175-AE98-5053C4FB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DE37A7-426F-47AC-90E4-0228D595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1DF714-2A14-400B-8451-8B903A336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0" b="17332"/>
          <a:stretch/>
        </p:blipFill>
        <p:spPr>
          <a:xfrm>
            <a:off x="0" y="5001065"/>
            <a:ext cx="6858000" cy="1856935"/>
          </a:xfrm>
          <a:prstGeom prst="round1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416740-6B53-47A2-8EAE-0CA56918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55589" b="17333"/>
          <a:stretch/>
        </p:blipFill>
        <p:spPr>
          <a:xfrm flipH="1">
            <a:off x="6858000" y="5001065"/>
            <a:ext cx="5334000" cy="185693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32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2013-1B4B-475C-9B73-98455104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5E6C6-B077-4A95-824A-7B0FD354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209E23-47FF-400C-BC15-28EED06CA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2D5361-4726-4055-AFCE-7B06BA7C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DB5ED-DD6E-4E33-B634-9575F4A2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8A70E4-6853-4044-9A84-2D424DA5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07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A82C-24DE-4475-9567-3843F0E949F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5A6D-1123-4E70-B036-6645129F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54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B14CF-E703-4C5D-9C88-814FC49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CE9F7F-997B-488D-AD79-7E51FD09A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5B8B0F-662D-46DB-804F-D33D0C6B0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A30281-24A2-468C-95C6-5D0B4F04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9E2CF0-3D3B-4B9B-AC2A-EEC8FDEF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7CD578-C661-4160-B113-0CF1D41C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102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863A5-CC72-42E6-91B3-E00DB38C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D94B05-07BD-49C2-9AD4-179BFBA47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6934E-71EB-49A7-AC15-E7A97E7A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57A71-450D-44A3-81D6-CC798E93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BBAE83-49AE-4577-ABB7-9D3BB878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58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477AA57-8C30-458F-ACBA-6AB7361AE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6E291F-571C-4DC7-945D-8DD5C2B9D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4D79B-A3DB-4BF4-B39E-FC56679C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ED841A-2348-46F1-80A3-3F045FCA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08034-0AC8-4764-8AF5-7CFF35D6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64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70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55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56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43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0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A82C-24DE-4475-9567-3843F0E949F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5A6D-1123-4E70-B036-6645129F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A82C-24DE-4475-9567-3843F0E949F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5A6D-1123-4E70-B036-6645129F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A82C-24DE-4475-9567-3843F0E949F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5A6D-1123-4E70-B036-6645129F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1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A82C-24DE-4475-9567-3843F0E949F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5A6D-1123-4E70-B036-6645129F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3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A82C-24DE-4475-9567-3843F0E949F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5A6D-1123-4E70-B036-6645129F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A82C-24DE-4475-9567-3843F0E949F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5A6D-1123-4E70-B036-6645129F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A82C-24DE-4475-9567-3843F0E949F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5A6D-1123-4E70-B036-6645129F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2A82C-24DE-4475-9567-3843F0E949F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5A6D-1123-4E70-B036-6645129F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8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6B533A-9ECD-48C0-8B09-2B74A01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B0D41B-80E3-4AEF-BA51-A9A328CF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EBE480-C3EE-4F03-8379-C2F08D466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F7FA6-D00E-43C0-8EA8-FE8465830FD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151584-EEE5-4DCE-B450-CD07293D2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5798EA-3E98-4C90-8473-EDB262BC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3D6BA-292A-4106-86C4-0D0E1CAA5B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zihun7hao-wennuantongzhit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3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8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4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op Stage photography backdrop red theater curtain - whosed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8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045D40-5ACE-48AD-B22B-ADCBB7E306DC}"/>
              </a:ext>
            </a:extLst>
          </p:cNvPr>
          <p:cNvSpPr txBox="1"/>
          <p:nvPr/>
        </p:nvSpPr>
        <p:spPr>
          <a:xfrm>
            <a:off x="970385" y="586569"/>
            <a:ext cx="104129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53F72-8A43-4076-92F8-E28DE9E6E9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2719" y="1695008"/>
            <a:ext cx="5567363" cy="4024445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D1725232-B644-4F75-AD06-4B85419CF3C5}"/>
              </a:ext>
            </a:extLst>
          </p:cNvPr>
          <p:cNvSpPr/>
          <p:nvPr/>
        </p:nvSpPr>
        <p:spPr>
          <a:xfrm rot="5400000">
            <a:off x="7764057" y="4408715"/>
            <a:ext cx="242078" cy="1202095"/>
          </a:xfrm>
          <a:prstGeom prst="rightBrace">
            <a:avLst>
              <a:gd name="adj1" fmla="val 0"/>
              <a:gd name="adj2" fmla="val 525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39E41-4053-4EB5-ACBD-6850CECA1C6C}"/>
              </a:ext>
            </a:extLst>
          </p:cNvPr>
          <p:cNvSpPr txBox="1"/>
          <p:nvPr/>
        </p:nvSpPr>
        <p:spPr>
          <a:xfrm>
            <a:off x="1981377" y="4037820"/>
            <a:ext cx="129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70C722CC-135A-4BB1-B3F2-455907D2AABA}"/>
              </a:ext>
            </a:extLst>
          </p:cNvPr>
          <p:cNvSpPr/>
          <p:nvPr/>
        </p:nvSpPr>
        <p:spPr>
          <a:xfrm rot="5400000">
            <a:off x="8846408" y="4408716"/>
            <a:ext cx="242078" cy="1202095"/>
          </a:xfrm>
          <a:prstGeom prst="rightBrace">
            <a:avLst>
              <a:gd name="adj1" fmla="val 0"/>
              <a:gd name="adj2" fmla="val 525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86ACB8-8B4B-42F1-B4DD-95C168AE6999}"/>
              </a:ext>
            </a:extLst>
          </p:cNvPr>
          <p:cNvSpPr txBox="1"/>
          <p:nvPr/>
        </p:nvSpPr>
        <p:spPr>
          <a:xfrm>
            <a:off x="3137540" y="4100300"/>
            <a:ext cx="129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455650CA-C976-4FF3-8126-92EF543A1558}"/>
              </a:ext>
            </a:extLst>
          </p:cNvPr>
          <p:cNvSpPr/>
          <p:nvPr/>
        </p:nvSpPr>
        <p:spPr>
          <a:xfrm rot="5400000">
            <a:off x="8275295" y="3809613"/>
            <a:ext cx="242081" cy="2344318"/>
          </a:xfrm>
          <a:prstGeom prst="rightBrace">
            <a:avLst>
              <a:gd name="adj1" fmla="val 0"/>
              <a:gd name="adj2" fmla="val 525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FF40A2-63BC-444A-AE25-04D3AED17002}"/>
              </a:ext>
            </a:extLst>
          </p:cNvPr>
          <p:cNvSpPr txBox="1"/>
          <p:nvPr/>
        </p:nvSpPr>
        <p:spPr>
          <a:xfrm>
            <a:off x="4253629" y="4134755"/>
            <a:ext cx="129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10CB4A-EC36-48E2-88AB-964FA55AAB1B}"/>
              </a:ext>
            </a:extLst>
          </p:cNvPr>
          <p:cNvSpPr txBox="1"/>
          <p:nvPr/>
        </p:nvSpPr>
        <p:spPr>
          <a:xfrm>
            <a:off x="5387015" y="4100299"/>
            <a:ext cx="129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287982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5" grpId="0" animBg="1"/>
      <p:bldP spid="35" grpId="1" animBg="1"/>
      <p:bldP spid="39" grpId="0" animBg="1"/>
      <p:bldP spid="3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41E1AC27-E408-435C-982C-6EF38066C175}"/>
              </a:ext>
            </a:extLst>
          </p:cNvPr>
          <p:cNvGrpSpPr/>
          <p:nvPr/>
        </p:nvGrpSpPr>
        <p:grpSpPr>
          <a:xfrm>
            <a:off x="0" y="3812345"/>
            <a:ext cx="12192000" cy="3045655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:a16="http://schemas.microsoft.com/office/drawing/2014/main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sp>
        <p:nvSpPr>
          <p:cNvPr id="190" name="îṩ1iďê">
            <a:extLst>
              <a:ext uri="{FF2B5EF4-FFF2-40B4-BE49-F238E27FC236}">
                <a16:creationId xmlns:a16="http://schemas.microsoft.com/office/drawing/2014/main" id="{4C1A8ED8-A0A2-453A-B619-5F0D965DBFD0}"/>
              </a:ext>
            </a:extLst>
          </p:cNvPr>
          <p:cNvSpPr/>
          <p:nvPr/>
        </p:nvSpPr>
        <p:spPr bwMode="auto">
          <a:xfrm>
            <a:off x="9204826" y="2942563"/>
            <a:ext cx="2052638" cy="787400"/>
          </a:xfrm>
          <a:custGeom>
            <a:avLst/>
            <a:gdLst>
              <a:gd name="T0" fmla="*/ 36 w 622"/>
              <a:gd name="T1" fmla="*/ 187 h 239"/>
              <a:gd name="T2" fmla="*/ 40 w 622"/>
              <a:gd name="T3" fmla="*/ 187 h 239"/>
              <a:gd name="T4" fmla="*/ 40 w 622"/>
              <a:gd name="T5" fmla="*/ 182 h 239"/>
              <a:gd name="T6" fmla="*/ 71 w 622"/>
              <a:gd name="T7" fmla="*/ 150 h 239"/>
              <a:gd name="T8" fmla="*/ 94 w 622"/>
              <a:gd name="T9" fmla="*/ 159 h 239"/>
              <a:gd name="T10" fmla="*/ 121 w 622"/>
              <a:gd name="T11" fmla="*/ 145 h 239"/>
              <a:gd name="T12" fmla="*/ 148 w 622"/>
              <a:gd name="T13" fmla="*/ 158 h 239"/>
              <a:gd name="T14" fmla="*/ 163 w 622"/>
              <a:gd name="T15" fmla="*/ 152 h 239"/>
              <a:gd name="T16" fmla="*/ 164 w 622"/>
              <a:gd name="T17" fmla="*/ 152 h 239"/>
              <a:gd name="T18" fmla="*/ 163 w 622"/>
              <a:gd name="T19" fmla="*/ 149 h 239"/>
              <a:gd name="T20" fmla="*/ 196 w 622"/>
              <a:gd name="T21" fmla="*/ 116 h 239"/>
              <a:gd name="T22" fmla="*/ 216 w 622"/>
              <a:gd name="T23" fmla="*/ 123 h 239"/>
              <a:gd name="T24" fmla="*/ 242 w 622"/>
              <a:gd name="T25" fmla="*/ 102 h 239"/>
              <a:gd name="T26" fmla="*/ 255 w 622"/>
              <a:gd name="T27" fmla="*/ 105 h 239"/>
              <a:gd name="T28" fmla="*/ 255 w 622"/>
              <a:gd name="T29" fmla="*/ 100 h 239"/>
              <a:gd name="T30" fmla="*/ 306 w 622"/>
              <a:gd name="T31" fmla="*/ 49 h 239"/>
              <a:gd name="T32" fmla="*/ 328 w 622"/>
              <a:gd name="T33" fmla="*/ 54 h 239"/>
              <a:gd name="T34" fmla="*/ 388 w 622"/>
              <a:gd name="T35" fmla="*/ 0 h 239"/>
              <a:gd name="T36" fmla="*/ 448 w 622"/>
              <a:gd name="T37" fmla="*/ 59 h 239"/>
              <a:gd name="T38" fmla="*/ 452 w 622"/>
              <a:gd name="T39" fmla="*/ 59 h 239"/>
              <a:gd name="T40" fmla="*/ 498 w 622"/>
              <a:gd name="T41" fmla="*/ 91 h 239"/>
              <a:gd name="T42" fmla="*/ 531 w 622"/>
              <a:gd name="T43" fmla="*/ 126 h 239"/>
              <a:gd name="T44" fmla="*/ 530 w 622"/>
              <a:gd name="T45" fmla="*/ 136 h 239"/>
              <a:gd name="T46" fmla="*/ 542 w 622"/>
              <a:gd name="T47" fmla="*/ 134 h 239"/>
              <a:gd name="T48" fmla="*/ 582 w 622"/>
              <a:gd name="T49" fmla="*/ 174 h 239"/>
              <a:gd name="T50" fmla="*/ 579 w 622"/>
              <a:gd name="T51" fmla="*/ 188 h 239"/>
              <a:gd name="T52" fmla="*/ 586 w 622"/>
              <a:gd name="T53" fmla="*/ 187 h 239"/>
              <a:gd name="T54" fmla="*/ 622 w 622"/>
              <a:gd name="T55" fmla="*/ 213 h 239"/>
              <a:gd name="T56" fmla="*/ 592 w 622"/>
              <a:gd name="T57" fmla="*/ 239 h 239"/>
              <a:gd name="T58" fmla="*/ 592 w 622"/>
              <a:gd name="T59" fmla="*/ 239 h 239"/>
              <a:gd name="T60" fmla="*/ 36 w 622"/>
              <a:gd name="T61" fmla="*/ 239 h 239"/>
              <a:gd name="T62" fmla="*/ 0 w 622"/>
              <a:gd name="T63" fmla="*/ 213 h 239"/>
              <a:gd name="T64" fmla="*/ 36 w 622"/>
              <a:gd name="T65" fmla="*/ 18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2" h="239">
                <a:moveTo>
                  <a:pt x="36" y="187"/>
                </a:moveTo>
                <a:cubicBezTo>
                  <a:pt x="38" y="187"/>
                  <a:pt x="39" y="187"/>
                  <a:pt x="40" y="187"/>
                </a:cubicBezTo>
                <a:cubicBezTo>
                  <a:pt x="40" y="186"/>
                  <a:pt x="40" y="184"/>
                  <a:pt x="40" y="182"/>
                </a:cubicBezTo>
                <a:cubicBezTo>
                  <a:pt x="40" y="164"/>
                  <a:pt x="54" y="150"/>
                  <a:pt x="71" y="150"/>
                </a:cubicBezTo>
                <a:cubicBezTo>
                  <a:pt x="80" y="150"/>
                  <a:pt x="88" y="154"/>
                  <a:pt x="94" y="159"/>
                </a:cubicBezTo>
                <a:cubicBezTo>
                  <a:pt x="100" y="151"/>
                  <a:pt x="110" y="145"/>
                  <a:pt x="121" y="145"/>
                </a:cubicBezTo>
                <a:cubicBezTo>
                  <a:pt x="132" y="145"/>
                  <a:pt x="142" y="150"/>
                  <a:pt x="148" y="158"/>
                </a:cubicBezTo>
                <a:cubicBezTo>
                  <a:pt x="152" y="155"/>
                  <a:pt x="157" y="152"/>
                  <a:pt x="163" y="152"/>
                </a:cubicBezTo>
                <a:cubicBezTo>
                  <a:pt x="163" y="152"/>
                  <a:pt x="163" y="152"/>
                  <a:pt x="164" y="152"/>
                </a:cubicBezTo>
                <a:cubicBezTo>
                  <a:pt x="164" y="151"/>
                  <a:pt x="163" y="150"/>
                  <a:pt x="163" y="149"/>
                </a:cubicBezTo>
                <a:cubicBezTo>
                  <a:pt x="163" y="131"/>
                  <a:pt x="178" y="116"/>
                  <a:pt x="196" y="116"/>
                </a:cubicBezTo>
                <a:cubicBezTo>
                  <a:pt x="203" y="116"/>
                  <a:pt x="210" y="119"/>
                  <a:pt x="216" y="123"/>
                </a:cubicBezTo>
                <a:cubicBezTo>
                  <a:pt x="219" y="111"/>
                  <a:pt x="229" y="102"/>
                  <a:pt x="242" y="102"/>
                </a:cubicBezTo>
                <a:cubicBezTo>
                  <a:pt x="247" y="102"/>
                  <a:pt x="251" y="103"/>
                  <a:pt x="255" y="105"/>
                </a:cubicBezTo>
                <a:cubicBezTo>
                  <a:pt x="255" y="103"/>
                  <a:pt x="255" y="101"/>
                  <a:pt x="255" y="100"/>
                </a:cubicBezTo>
                <a:cubicBezTo>
                  <a:pt x="255" y="71"/>
                  <a:pt x="277" y="49"/>
                  <a:pt x="306" y="49"/>
                </a:cubicBezTo>
                <a:cubicBezTo>
                  <a:pt x="314" y="49"/>
                  <a:pt x="321" y="51"/>
                  <a:pt x="328" y="54"/>
                </a:cubicBezTo>
                <a:cubicBezTo>
                  <a:pt x="331" y="24"/>
                  <a:pt x="357" y="0"/>
                  <a:pt x="388" y="0"/>
                </a:cubicBezTo>
                <a:cubicBezTo>
                  <a:pt x="421" y="0"/>
                  <a:pt x="448" y="27"/>
                  <a:pt x="448" y="59"/>
                </a:cubicBezTo>
                <a:cubicBezTo>
                  <a:pt x="450" y="59"/>
                  <a:pt x="451" y="59"/>
                  <a:pt x="452" y="59"/>
                </a:cubicBezTo>
                <a:cubicBezTo>
                  <a:pt x="473" y="59"/>
                  <a:pt x="491" y="72"/>
                  <a:pt x="498" y="91"/>
                </a:cubicBezTo>
                <a:cubicBezTo>
                  <a:pt x="516" y="92"/>
                  <a:pt x="531" y="107"/>
                  <a:pt x="531" y="126"/>
                </a:cubicBezTo>
                <a:cubicBezTo>
                  <a:pt x="531" y="129"/>
                  <a:pt x="530" y="133"/>
                  <a:pt x="530" y="136"/>
                </a:cubicBezTo>
                <a:cubicBezTo>
                  <a:pt x="534" y="135"/>
                  <a:pt x="538" y="134"/>
                  <a:pt x="542" y="134"/>
                </a:cubicBezTo>
                <a:cubicBezTo>
                  <a:pt x="564" y="134"/>
                  <a:pt x="582" y="152"/>
                  <a:pt x="582" y="174"/>
                </a:cubicBezTo>
                <a:cubicBezTo>
                  <a:pt x="582" y="179"/>
                  <a:pt x="581" y="183"/>
                  <a:pt x="579" y="188"/>
                </a:cubicBezTo>
                <a:cubicBezTo>
                  <a:pt x="581" y="187"/>
                  <a:pt x="584" y="187"/>
                  <a:pt x="586" y="187"/>
                </a:cubicBezTo>
                <a:cubicBezTo>
                  <a:pt x="606" y="187"/>
                  <a:pt x="622" y="199"/>
                  <a:pt x="622" y="213"/>
                </a:cubicBezTo>
                <a:cubicBezTo>
                  <a:pt x="622" y="226"/>
                  <a:pt x="609" y="237"/>
                  <a:pt x="592" y="239"/>
                </a:cubicBezTo>
                <a:cubicBezTo>
                  <a:pt x="592" y="239"/>
                  <a:pt x="592" y="239"/>
                  <a:pt x="592" y="239"/>
                </a:cubicBezTo>
                <a:cubicBezTo>
                  <a:pt x="36" y="239"/>
                  <a:pt x="36" y="239"/>
                  <a:pt x="36" y="239"/>
                </a:cubicBezTo>
                <a:cubicBezTo>
                  <a:pt x="16" y="239"/>
                  <a:pt x="0" y="228"/>
                  <a:pt x="0" y="213"/>
                </a:cubicBezTo>
                <a:cubicBezTo>
                  <a:pt x="0" y="199"/>
                  <a:pt x="16" y="187"/>
                  <a:pt x="3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191" name="íşļîďe">
            <a:extLst>
              <a:ext uri="{FF2B5EF4-FFF2-40B4-BE49-F238E27FC236}">
                <a16:creationId xmlns:a16="http://schemas.microsoft.com/office/drawing/2014/main" id="{3648BE1D-CE1E-446F-A1FE-B961EE90D68D}"/>
              </a:ext>
            </a:extLst>
          </p:cNvPr>
          <p:cNvSpPr/>
          <p:nvPr/>
        </p:nvSpPr>
        <p:spPr bwMode="auto">
          <a:xfrm>
            <a:off x="7967662" y="1475578"/>
            <a:ext cx="1139762" cy="436851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194" name="îSḷide">
            <a:extLst>
              <a:ext uri="{FF2B5EF4-FFF2-40B4-BE49-F238E27FC236}">
                <a16:creationId xmlns:a16="http://schemas.microsoft.com/office/drawing/2014/main" id="{2831313D-66D5-4C9F-8869-B109A884D51A}"/>
              </a:ext>
            </a:extLst>
          </p:cNvPr>
          <p:cNvSpPr/>
          <p:nvPr/>
        </p:nvSpPr>
        <p:spPr bwMode="auto">
          <a:xfrm>
            <a:off x="3412263" y="821360"/>
            <a:ext cx="492125" cy="379413"/>
          </a:xfrm>
          <a:custGeom>
            <a:avLst/>
            <a:gdLst>
              <a:gd name="T0" fmla="*/ 142 w 149"/>
              <a:gd name="T1" fmla="*/ 113 h 115"/>
              <a:gd name="T2" fmla="*/ 53 w 149"/>
              <a:gd name="T3" fmla="*/ 77 h 115"/>
              <a:gd name="T4" fmla="*/ 35 w 149"/>
              <a:gd name="T5" fmla="*/ 12 h 115"/>
              <a:gd name="T6" fmla="*/ 148 w 149"/>
              <a:gd name="T7" fmla="*/ 108 h 115"/>
              <a:gd name="T8" fmla="*/ 142 w 149"/>
              <a:gd name="T9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15">
                <a:moveTo>
                  <a:pt x="142" y="113"/>
                </a:moveTo>
                <a:cubicBezTo>
                  <a:pt x="128" y="104"/>
                  <a:pt x="101" y="89"/>
                  <a:pt x="53" y="77"/>
                </a:cubicBezTo>
                <a:cubicBezTo>
                  <a:pt x="0" y="60"/>
                  <a:pt x="14" y="21"/>
                  <a:pt x="35" y="12"/>
                </a:cubicBezTo>
                <a:cubicBezTo>
                  <a:pt x="62" y="0"/>
                  <a:pt x="127" y="33"/>
                  <a:pt x="148" y="108"/>
                </a:cubicBezTo>
                <a:cubicBezTo>
                  <a:pt x="149" y="112"/>
                  <a:pt x="145" y="115"/>
                  <a:pt x="142" y="11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195" name="íśḻîḋe">
            <a:extLst>
              <a:ext uri="{FF2B5EF4-FFF2-40B4-BE49-F238E27FC236}">
                <a16:creationId xmlns:a16="http://schemas.microsoft.com/office/drawing/2014/main" id="{937BE272-2634-4C4A-AF57-26AA46462F72}"/>
              </a:ext>
            </a:extLst>
          </p:cNvPr>
          <p:cNvSpPr/>
          <p:nvPr/>
        </p:nvSpPr>
        <p:spPr bwMode="auto">
          <a:xfrm>
            <a:off x="3387665" y="1126457"/>
            <a:ext cx="342900" cy="207963"/>
          </a:xfrm>
          <a:custGeom>
            <a:avLst/>
            <a:gdLst>
              <a:gd name="T0" fmla="*/ 101 w 104"/>
              <a:gd name="T1" fmla="*/ 34 h 63"/>
              <a:gd name="T2" fmla="*/ 42 w 104"/>
              <a:gd name="T3" fmla="*/ 51 h 63"/>
              <a:gd name="T4" fmla="*/ 7 w 104"/>
              <a:gd name="T5" fmla="*/ 25 h 63"/>
              <a:gd name="T6" fmla="*/ 102 w 104"/>
              <a:gd name="T7" fmla="*/ 29 h 63"/>
              <a:gd name="T8" fmla="*/ 101 w 104"/>
              <a:gd name="T9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63">
                <a:moveTo>
                  <a:pt x="101" y="34"/>
                </a:moveTo>
                <a:cubicBezTo>
                  <a:pt x="91" y="35"/>
                  <a:pt x="71" y="38"/>
                  <a:pt x="42" y="51"/>
                </a:cubicBezTo>
                <a:cubicBezTo>
                  <a:pt x="9" y="63"/>
                  <a:pt x="0" y="38"/>
                  <a:pt x="7" y="25"/>
                </a:cubicBezTo>
                <a:cubicBezTo>
                  <a:pt x="16" y="8"/>
                  <a:pt x="62" y="0"/>
                  <a:pt x="102" y="29"/>
                </a:cubicBezTo>
                <a:cubicBezTo>
                  <a:pt x="104" y="31"/>
                  <a:pt x="103" y="34"/>
                  <a:pt x="101" y="34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196" name="is1ïḑe">
            <a:extLst>
              <a:ext uri="{FF2B5EF4-FFF2-40B4-BE49-F238E27FC236}">
                <a16:creationId xmlns:a16="http://schemas.microsoft.com/office/drawing/2014/main" id="{6BB483ED-B8E0-45CC-AC49-32895740E2D2}"/>
              </a:ext>
            </a:extLst>
          </p:cNvPr>
          <p:cNvSpPr/>
          <p:nvPr/>
        </p:nvSpPr>
        <p:spPr bwMode="auto">
          <a:xfrm>
            <a:off x="7500938" y="3829844"/>
            <a:ext cx="465138" cy="415925"/>
          </a:xfrm>
          <a:custGeom>
            <a:avLst/>
            <a:gdLst>
              <a:gd name="T0" fmla="*/ 8 w 141"/>
              <a:gd name="T1" fmla="*/ 3 h 126"/>
              <a:gd name="T2" fmla="*/ 91 w 141"/>
              <a:gd name="T3" fmla="*/ 51 h 126"/>
              <a:gd name="T4" fmla="*/ 98 w 141"/>
              <a:gd name="T5" fmla="*/ 118 h 126"/>
              <a:gd name="T6" fmla="*/ 1 w 141"/>
              <a:gd name="T7" fmla="*/ 7 h 126"/>
              <a:gd name="T8" fmla="*/ 8 w 141"/>
              <a:gd name="T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26">
                <a:moveTo>
                  <a:pt x="8" y="3"/>
                </a:moveTo>
                <a:cubicBezTo>
                  <a:pt x="20" y="13"/>
                  <a:pt x="45" y="33"/>
                  <a:pt x="91" y="51"/>
                </a:cubicBezTo>
                <a:cubicBezTo>
                  <a:pt x="141" y="75"/>
                  <a:pt x="121" y="112"/>
                  <a:pt x="98" y="118"/>
                </a:cubicBezTo>
                <a:cubicBezTo>
                  <a:pt x="70" y="126"/>
                  <a:pt x="11" y="83"/>
                  <a:pt x="1" y="7"/>
                </a:cubicBezTo>
                <a:cubicBezTo>
                  <a:pt x="0" y="2"/>
                  <a:pt x="5" y="0"/>
                  <a:pt x="8" y="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sp>
        <p:nvSpPr>
          <p:cNvPr id="197" name="îSḷîḑe">
            <a:extLst>
              <a:ext uri="{FF2B5EF4-FFF2-40B4-BE49-F238E27FC236}">
                <a16:creationId xmlns:a16="http://schemas.microsoft.com/office/drawing/2014/main" id="{27C7E484-6595-4ADB-8FE5-3701F7848001}"/>
              </a:ext>
            </a:extLst>
          </p:cNvPr>
          <p:cNvSpPr/>
          <p:nvPr/>
        </p:nvSpPr>
        <p:spPr bwMode="auto">
          <a:xfrm>
            <a:off x="7678738" y="3720306"/>
            <a:ext cx="342900" cy="182563"/>
          </a:xfrm>
          <a:custGeom>
            <a:avLst/>
            <a:gdLst>
              <a:gd name="T0" fmla="*/ 4 w 104"/>
              <a:gd name="T1" fmla="*/ 15 h 55"/>
              <a:gd name="T2" fmla="*/ 65 w 104"/>
              <a:gd name="T3" fmla="*/ 7 h 55"/>
              <a:gd name="T4" fmla="*/ 95 w 104"/>
              <a:gd name="T5" fmla="*/ 38 h 55"/>
              <a:gd name="T6" fmla="*/ 2 w 104"/>
              <a:gd name="T7" fmla="*/ 20 h 55"/>
              <a:gd name="T8" fmla="*/ 4 w 104"/>
              <a:gd name="T9" fmla="*/ 1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5">
                <a:moveTo>
                  <a:pt x="4" y="15"/>
                </a:moveTo>
                <a:cubicBezTo>
                  <a:pt x="15" y="16"/>
                  <a:pt x="35" y="16"/>
                  <a:pt x="65" y="7"/>
                </a:cubicBezTo>
                <a:cubicBezTo>
                  <a:pt x="100" y="0"/>
                  <a:pt x="104" y="26"/>
                  <a:pt x="95" y="38"/>
                </a:cubicBezTo>
                <a:cubicBezTo>
                  <a:pt x="84" y="54"/>
                  <a:pt x="37" y="55"/>
                  <a:pt x="2" y="20"/>
                </a:cubicBezTo>
                <a:cubicBezTo>
                  <a:pt x="0" y="18"/>
                  <a:pt x="2" y="15"/>
                  <a:pt x="4" y="15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2A0931B-01D1-4E02-BB38-20D7F4673D11}"/>
              </a:ext>
            </a:extLst>
          </p:cNvPr>
          <p:cNvGrpSpPr/>
          <p:nvPr/>
        </p:nvGrpSpPr>
        <p:grpSpPr>
          <a:xfrm>
            <a:off x="1895707" y="935831"/>
            <a:ext cx="8985257" cy="3976828"/>
            <a:chOff x="3860800" y="935831"/>
            <a:chExt cx="4537075" cy="3194050"/>
          </a:xfrm>
        </p:grpSpPr>
        <p:sp>
          <p:nvSpPr>
            <p:cNvPr id="193" name="íslîḋê">
              <a:extLst>
                <a:ext uri="{FF2B5EF4-FFF2-40B4-BE49-F238E27FC236}">
                  <a16:creationId xmlns:a16="http://schemas.microsoft.com/office/drawing/2014/main" id="{FCF74B82-C8CB-4EA2-BAC9-A9F773BEFF99}"/>
                </a:ext>
              </a:extLst>
            </p:cNvPr>
            <p:cNvSpPr/>
            <p:nvPr/>
          </p:nvSpPr>
          <p:spPr bwMode="auto">
            <a:xfrm>
              <a:off x="3860800" y="935831"/>
              <a:ext cx="4537075" cy="3194050"/>
            </a:xfrm>
            <a:custGeom>
              <a:avLst/>
              <a:gdLst>
                <a:gd name="T0" fmla="*/ 1292 w 1375"/>
                <a:gd name="T1" fmla="*/ 63 h 969"/>
                <a:gd name="T2" fmla="*/ 75 w 1375"/>
                <a:gd name="T3" fmla="*/ 106 h 969"/>
                <a:gd name="T4" fmla="*/ 17 w 1375"/>
                <a:gd name="T5" fmla="*/ 212 h 969"/>
                <a:gd name="T6" fmla="*/ 238 w 1375"/>
                <a:gd name="T7" fmla="*/ 803 h 969"/>
                <a:gd name="T8" fmla="*/ 313 w 1375"/>
                <a:gd name="T9" fmla="*/ 855 h 969"/>
                <a:gd name="T10" fmla="*/ 600 w 1375"/>
                <a:gd name="T11" fmla="*/ 855 h 969"/>
                <a:gd name="T12" fmla="*/ 582 w 1375"/>
                <a:gd name="T13" fmla="*/ 945 h 969"/>
                <a:gd name="T14" fmla="*/ 594 w 1375"/>
                <a:gd name="T15" fmla="*/ 968 h 969"/>
                <a:gd name="T16" fmla="*/ 780 w 1375"/>
                <a:gd name="T17" fmla="*/ 855 h 969"/>
                <a:gd name="T18" fmla="*/ 1076 w 1375"/>
                <a:gd name="T19" fmla="*/ 855 h 969"/>
                <a:gd name="T20" fmla="*/ 1152 w 1375"/>
                <a:gd name="T21" fmla="*/ 800 h 969"/>
                <a:gd name="T22" fmla="*/ 1359 w 1375"/>
                <a:gd name="T23" fmla="*/ 167 h 969"/>
                <a:gd name="T24" fmla="*/ 1292 w 1375"/>
                <a:gd name="T25" fmla="*/ 6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969">
                  <a:moveTo>
                    <a:pt x="1292" y="63"/>
                  </a:moveTo>
                  <a:cubicBezTo>
                    <a:pt x="1079" y="40"/>
                    <a:pt x="554" y="0"/>
                    <a:pt x="75" y="106"/>
                  </a:cubicBezTo>
                  <a:cubicBezTo>
                    <a:pt x="27" y="116"/>
                    <a:pt x="0" y="166"/>
                    <a:pt x="17" y="212"/>
                  </a:cubicBezTo>
                  <a:cubicBezTo>
                    <a:pt x="238" y="803"/>
                    <a:pt x="238" y="803"/>
                    <a:pt x="238" y="803"/>
                  </a:cubicBezTo>
                  <a:cubicBezTo>
                    <a:pt x="250" y="835"/>
                    <a:pt x="280" y="855"/>
                    <a:pt x="313" y="855"/>
                  </a:cubicBezTo>
                  <a:cubicBezTo>
                    <a:pt x="600" y="855"/>
                    <a:pt x="600" y="855"/>
                    <a:pt x="600" y="855"/>
                  </a:cubicBezTo>
                  <a:cubicBezTo>
                    <a:pt x="600" y="855"/>
                    <a:pt x="628" y="892"/>
                    <a:pt x="582" y="945"/>
                  </a:cubicBezTo>
                  <a:cubicBezTo>
                    <a:pt x="574" y="955"/>
                    <a:pt x="582" y="969"/>
                    <a:pt x="594" y="968"/>
                  </a:cubicBezTo>
                  <a:cubicBezTo>
                    <a:pt x="636" y="965"/>
                    <a:pt x="713" y="946"/>
                    <a:pt x="780" y="855"/>
                  </a:cubicBezTo>
                  <a:cubicBezTo>
                    <a:pt x="1076" y="855"/>
                    <a:pt x="1076" y="855"/>
                    <a:pt x="1076" y="855"/>
                  </a:cubicBezTo>
                  <a:cubicBezTo>
                    <a:pt x="1110" y="855"/>
                    <a:pt x="1141" y="833"/>
                    <a:pt x="1152" y="800"/>
                  </a:cubicBezTo>
                  <a:cubicBezTo>
                    <a:pt x="1359" y="167"/>
                    <a:pt x="1359" y="167"/>
                    <a:pt x="1359" y="167"/>
                  </a:cubicBezTo>
                  <a:cubicBezTo>
                    <a:pt x="1375" y="119"/>
                    <a:pt x="1343" y="69"/>
                    <a:pt x="1292" y="6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  <a:cs typeface="+mn-cs"/>
              </a:endParaRPr>
            </a:p>
          </p:txBody>
        </p:sp>
        <p:sp>
          <p:nvSpPr>
            <p:cNvPr id="198" name="íslîḋê">
              <a:extLst>
                <a:ext uri="{FF2B5EF4-FFF2-40B4-BE49-F238E27FC236}">
                  <a16:creationId xmlns:a16="http://schemas.microsoft.com/office/drawing/2014/main" id="{E4661A6C-FB54-45BA-85DF-EB823483F3BE}"/>
                </a:ext>
              </a:extLst>
            </p:cNvPr>
            <p:cNvSpPr/>
            <p:nvPr/>
          </p:nvSpPr>
          <p:spPr bwMode="auto">
            <a:xfrm>
              <a:off x="4069047" y="1027842"/>
              <a:ext cx="4120580" cy="2975643"/>
            </a:xfrm>
            <a:custGeom>
              <a:avLst/>
              <a:gdLst>
                <a:gd name="T0" fmla="*/ 1292 w 1375"/>
                <a:gd name="T1" fmla="*/ 63 h 969"/>
                <a:gd name="T2" fmla="*/ 75 w 1375"/>
                <a:gd name="T3" fmla="*/ 106 h 969"/>
                <a:gd name="T4" fmla="*/ 17 w 1375"/>
                <a:gd name="T5" fmla="*/ 212 h 969"/>
                <a:gd name="T6" fmla="*/ 238 w 1375"/>
                <a:gd name="T7" fmla="*/ 803 h 969"/>
                <a:gd name="T8" fmla="*/ 313 w 1375"/>
                <a:gd name="T9" fmla="*/ 855 h 969"/>
                <a:gd name="T10" fmla="*/ 600 w 1375"/>
                <a:gd name="T11" fmla="*/ 855 h 969"/>
                <a:gd name="T12" fmla="*/ 582 w 1375"/>
                <a:gd name="T13" fmla="*/ 945 h 969"/>
                <a:gd name="T14" fmla="*/ 594 w 1375"/>
                <a:gd name="T15" fmla="*/ 968 h 969"/>
                <a:gd name="T16" fmla="*/ 780 w 1375"/>
                <a:gd name="T17" fmla="*/ 855 h 969"/>
                <a:gd name="T18" fmla="*/ 1076 w 1375"/>
                <a:gd name="T19" fmla="*/ 855 h 969"/>
                <a:gd name="T20" fmla="*/ 1152 w 1375"/>
                <a:gd name="T21" fmla="*/ 800 h 969"/>
                <a:gd name="T22" fmla="*/ 1359 w 1375"/>
                <a:gd name="T23" fmla="*/ 167 h 969"/>
                <a:gd name="T24" fmla="*/ 1292 w 1375"/>
                <a:gd name="T25" fmla="*/ 6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969">
                  <a:moveTo>
                    <a:pt x="1292" y="63"/>
                  </a:moveTo>
                  <a:cubicBezTo>
                    <a:pt x="1079" y="40"/>
                    <a:pt x="554" y="0"/>
                    <a:pt x="75" y="106"/>
                  </a:cubicBezTo>
                  <a:cubicBezTo>
                    <a:pt x="27" y="116"/>
                    <a:pt x="0" y="166"/>
                    <a:pt x="17" y="212"/>
                  </a:cubicBezTo>
                  <a:cubicBezTo>
                    <a:pt x="238" y="803"/>
                    <a:pt x="238" y="803"/>
                    <a:pt x="238" y="803"/>
                  </a:cubicBezTo>
                  <a:cubicBezTo>
                    <a:pt x="250" y="835"/>
                    <a:pt x="280" y="855"/>
                    <a:pt x="313" y="855"/>
                  </a:cubicBezTo>
                  <a:cubicBezTo>
                    <a:pt x="600" y="855"/>
                    <a:pt x="600" y="855"/>
                    <a:pt x="600" y="855"/>
                  </a:cubicBezTo>
                  <a:cubicBezTo>
                    <a:pt x="600" y="855"/>
                    <a:pt x="628" y="892"/>
                    <a:pt x="582" y="945"/>
                  </a:cubicBezTo>
                  <a:cubicBezTo>
                    <a:pt x="574" y="955"/>
                    <a:pt x="582" y="969"/>
                    <a:pt x="594" y="968"/>
                  </a:cubicBezTo>
                  <a:cubicBezTo>
                    <a:pt x="636" y="965"/>
                    <a:pt x="713" y="946"/>
                    <a:pt x="780" y="855"/>
                  </a:cubicBezTo>
                  <a:cubicBezTo>
                    <a:pt x="1076" y="855"/>
                    <a:pt x="1076" y="855"/>
                    <a:pt x="1076" y="855"/>
                  </a:cubicBezTo>
                  <a:cubicBezTo>
                    <a:pt x="1110" y="855"/>
                    <a:pt x="1141" y="833"/>
                    <a:pt x="1152" y="800"/>
                  </a:cubicBezTo>
                  <a:cubicBezTo>
                    <a:pt x="1359" y="167"/>
                    <a:pt x="1359" y="167"/>
                    <a:pt x="1359" y="167"/>
                  </a:cubicBezTo>
                  <a:cubicBezTo>
                    <a:pt x="1375" y="119"/>
                    <a:pt x="1343" y="69"/>
                    <a:pt x="1292" y="63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  <a:cs typeface="+mn-cs"/>
              </a:endParaRPr>
            </a:p>
          </p:txBody>
        </p:sp>
      </p:grpSp>
      <p:sp>
        <p:nvSpPr>
          <p:cNvPr id="192" name="íṩlïḑê">
            <a:extLst>
              <a:ext uri="{FF2B5EF4-FFF2-40B4-BE49-F238E27FC236}">
                <a16:creationId xmlns:a16="http://schemas.microsoft.com/office/drawing/2014/main" id="{FCE9F932-49D5-490D-AF31-CBCABAD5CA7D}"/>
              </a:ext>
            </a:extLst>
          </p:cNvPr>
          <p:cNvSpPr/>
          <p:nvPr/>
        </p:nvSpPr>
        <p:spPr bwMode="auto">
          <a:xfrm>
            <a:off x="2961966" y="3676090"/>
            <a:ext cx="1649914" cy="628110"/>
          </a:xfrm>
          <a:custGeom>
            <a:avLst/>
            <a:gdLst>
              <a:gd name="T0" fmla="*/ 249 w 264"/>
              <a:gd name="T1" fmla="*/ 79 h 101"/>
              <a:gd name="T2" fmla="*/ 247 w 264"/>
              <a:gd name="T3" fmla="*/ 79 h 101"/>
              <a:gd name="T4" fmla="*/ 248 w 264"/>
              <a:gd name="T5" fmla="*/ 77 h 101"/>
              <a:gd name="T6" fmla="*/ 234 w 264"/>
              <a:gd name="T7" fmla="*/ 63 h 101"/>
              <a:gd name="T8" fmla="*/ 225 w 264"/>
              <a:gd name="T9" fmla="*/ 67 h 101"/>
              <a:gd name="T10" fmla="*/ 213 w 264"/>
              <a:gd name="T11" fmla="*/ 61 h 101"/>
              <a:gd name="T12" fmla="*/ 202 w 264"/>
              <a:gd name="T13" fmla="*/ 67 h 101"/>
              <a:gd name="T14" fmla="*/ 195 w 264"/>
              <a:gd name="T15" fmla="*/ 64 h 101"/>
              <a:gd name="T16" fmla="*/ 195 w 264"/>
              <a:gd name="T17" fmla="*/ 64 h 101"/>
              <a:gd name="T18" fmla="*/ 195 w 264"/>
              <a:gd name="T19" fmla="*/ 63 h 101"/>
              <a:gd name="T20" fmla="*/ 181 w 264"/>
              <a:gd name="T21" fmla="*/ 49 h 101"/>
              <a:gd name="T22" fmla="*/ 173 w 264"/>
              <a:gd name="T23" fmla="*/ 52 h 101"/>
              <a:gd name="T24" fmla="*/ 162 w 264"/>
              <a:gd name="T25" fmla="*/ 43 h 101"/>
              <a:gd name="T26" fmla="*/ 156 w 264"/>
              <a:gd name="T27" fmla="*/ 44 h 101"/>
              <a:gd name="T28" fmla="*/ 156 w 264"/>
              <a:gd name="T29" fmla="*/ 42 h 101"/>
              <a:gd name="T30" fmla="*/ 135 w 264"/>
              <a:gd name="T31" fmla="*/ 20 h 101"/>
              <a:gd name="T32" fmla="*/ 125 w 264"/>
              <a:gd name="T33" fmla="*/ 23 h 101"/>
              <a:gd name="T34" fmla="*/ 100 w 264"/>
              <a:gd name="T35" fmla="*/ 0 h 101"/>
              <a:gd name="T36" fmla="*/ 74 w 264"/>
              <a:gd name="T37" fmla="*/ 25 h 101"/>
              <a:gd name="T38" fmla="*/ 72 w 264"/>
              <a:gd name="T39" fmla="*/ 25 h 101"/>
              <a:gd name="T40" fmla="*/ 53 w 264"/>
              <a:gd name="T41" fmla="*/ 38 h 101"/>
              <a:gd name="T42" fmla="*/ 39 w 264"/>
              <a:gd name="T43" fmla="*/ 53 h 101"/>
              <a:gd name="T44" fmla="*/ 40 w 264"/>
              <a:gd name="T45" fmla="*/ 57 h 101"/>
              <a:gd name="T46" fmla="*/ 34 w 264"/>
              <a:gd name="T47" fmla="*/ 56 h 101"/>
              <a:gd name="T48" fmla="*/ 17 w 264"/>
              <a:gd name="T49" fmla="*/ 73 h 101"/>
              <a:gd name="T50" fmla="*/ 18 w 264"/>
              <a:gd name="T51" fmla="*/ 79 h 101"/>
              <a:gd name="T52" fmla="*/ 16 w 264"/>
              <a:gd name="T53" fmla="*/ 79 h 101"/>
              <a:gd name="T54" fmla="*/ 0 w 264"/>
              <a:gd name="T55" fmla="*/ 90 h 101"/>
              <a:gd name="T56" fmla="*/ 13 w 264"/>
              <a:gd name="T57" fmla="*/ 101 h 101"/>
              <a:gd name="T58" fmla="*/ 13 w 264"/>
              <a:gd name="T59" fmla="*/ 101 h 101"/>
              <a:gd name="T60" fmla="*/ 249 w 264"/>
              <a:gd name="T61" fmla="*/ 101 h 101"/>
              <a:gd name="T62" fmla="*/ 264 w 264"/>
              <a:gd name="T63" fmla="*/ 90 h 101"/>
              <a:gd name="T64" fmla="*/ 249 w 264"/>
              <a:gd name="T65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4" h="101">
                <a:moveTo>
                  <a:pt x="249" y="79"/>
                </a:moveTo>
                <a:cubicBezTo>
                  <a:pt x="249" y="79"/>
                  <a:pt x="248" y="79"/>
                  <a:pt x="247" y="79"/>
                </a:cubicBezTo>
                <a:cubicBezTo>
                  <a:pt x="248" y="78"/>
                  <a:pt x="248" y="78"/>
                  <a:pt x="248" y="77"/>
                </a:cubicBezTo>
                <a:cubicBezTo>
                  <a:pt x="248" y="69"/>
                  <a:pt x="242" y="63"/>
                  <a:pt x="234" y="63"/>
                </a:cubicBezTo>
                <a:cubicBezTo>
                  <a:pt x="231" y="63"/>
                  <a:pt x="227" y="65"/>
                  <a:pt x="225" y="67"/>
                </a:cubicBezTo>
                <a:cubicBezTo>
                  <a:pt x="222" y="64"/>
                  <a:pt x="218" y="61"/>
                  <a:pt x="213" y="61"/>
                </a:cubicBezTo>
                <a:cubicBezTo>
                  <a:pt x="208" y="61"/>
                  <a:pt x="204" y="63"/>
                  <a:pt x="202" y="67"/>
                </a:cubicBezTo>
                <a:cubicBezTo>
                  <a:pt x="200" y="65"/>
                  <a:pt x="198" y="64"/>
                  <a:pt x="195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5" y="63"/>
                  <a:pt x="195" y="63"/>
                </a:cubicBezTo>
                <a:cubicBezTo>
                  <a:pt x="195" y="55"/>
                  <a:pt x="189" y="49"/>
                  <a:pt x="181" y="49"/>
                </a:cubicBezTo>
                <a:cubicBezTo>
                  <a:pt x="178" y="49"/>
                  <a:pt x="175" y="50"/>
                  <a:pt x="173" y="52"/>
                </a:cubicBezTo>
                <a:cubicBezTo>
                  <a:pt x="172" y="47"/>
                  <a:pt x="167" y="43"/>
                  <a:pt x="162" y="43"/>
                </a:cubicBezTo>
                <a:cubicBezTo>
                  <a:pt x="160" y="43"/>
                  <a:pt x="158" y="43"/>
                  <a:pt x="156" y="44"/>
                </a:cubicBezTo>
                <a:cubicBezTo>
                  <a:pt x="156" y="43"/>
                  <a:pt x="156" y="43"/>
                  <a:pt x="156" y="42"/>
                </a:cubicBezTo>
                <a:cubicBezTo>
                  <a:pt x="156" y="30"/>
                  <a:pt x="147" y="20"/>
                  <a:pt x="135" y="20"/>
                </a:cubicBezTo>
                <a:cubicBezTo>
                  <a:pt x="131" y="20"/>
                  <a:pt x="128" y="21"/>
                  <a:pt x="125" y="23"/>
                </a:cubicBezTo>
                <a:cubicBezTo>
                  <a:pt x="124" y="10"/>
                  <a:pt x="113" y="0"/>
                  <a:pt x="100" y="0"/>
                </a:cubicBezTo>
                <a:cubicBezTo>
                  <a:pt x="86" y="0"/>
                  <a:pt x="74" y="11"/>
                  <a:pt x="74" y="25"/>
                </a:cubicBezTo>
                <a:cubicBezTo>
                  <a:pt x="73" y="25"/>
                  <a:pt x="73" y="25"/>
                  <a:pt x="72" y="25"/>
                </a:cubicBezTo>
                <a:cubicBezTo>
                  <a:pt x="63" y="25"/>
                  <a:pt x="56" y="30"/>
                  <a:pt x="53" y="38"/>
                </a:cubicBezTo>
                <a:cubicBezTo>
                  <a:pt x="45" y="39"/>
                  <a:pt x="39" y="45"/>
                  <a:pt x="39" y="53"/>
                </a:cubicBezTo>
                <a:cubicBezTo>
                  <a:pt x="39" y="55"/>
                  <a:pt x="39" y="56"/>
                  <a:pt x="40" y="57"/>
                </a:cubicBezTo>
                <a:cubicBezTo>
                  <a:pt x="38" y="57"/>
                  <a:pt x="36" y="56"/>
                  <a:pt x="34" y="56"/>
                </a:cubicBezTo>
                <a:cubicBezTo>
                  <a:pt x="25" y="56"/>
                  <a:pt x="17" y="64"/>
                  <a:pt x="17" y="73"/>
                </a:cubicBezTo>
                <a:cubicBezTo>
                  <a:pt x="17" y="75"/>
                  <a:pt x="18" y="78"/>
                  <a:pt x="18" y="79"/>
                </a:cubicBezTo>
                <a:cubicBezTo>
                  <a:pt x="18" y="79"/>
                  <a:pt x="17" y="79"/>
                  <a:pt x="16" y="79"/>
                </a:cubicBezTo>
                <a:cubicBezTo>
                  <a:pt x="7" y="79"/>
                  <a:pt x="0" y="84"/>
                  <a:pt x="0" y="90"/>
                </a:cubicBezTo>
                <a:cubicBezTo>
                  <a:pt x="0" y="96"/>
                  <a:pt x="6" y="100"/>
                  <a:pt x="13" y="101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249" y="101"/>
                  <a:pt x="249" y="101"/>
                  <a:pt x="249" y="101"/>
                </a:cubicBezTo>
                <a:cubicBezTo>
                  <a:pt x="258" y="101"/>
                  <a:pt x="264" y="96"/>
                  <a:pt x="264" y="90"/>
                </a:cubicBezTo>
                <a:cubicBezTo>
                  <a:pt x="264" y="84"/>
                  <a:pt x="258" y="79"/>
                  <a:pt x="24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hun7hao-wennuantongzhiti" panose="020F0502020204030204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CD9DB9-8D75-471B-8BC5-9FD25AAA69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7" y="3829844"/>
            <a:ext cx="2475799" cy="2475799"/>
          </a:xfrm>
          <a:prstGeom prst="rect">
            <a:avLst/>
          </a:prstGeom>
        </p:spPr>
      </p:pic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8B1CC988-974D-461D-9AF7-99AC920BE88E}"/>
              </a:ext>
            </a:extLst>
          </p:cNvPr>
          <p:cNvGrpSpPr/>
          <p:nvPr/>
        </p:nvGrpSpPr>
        <p:grpSpPr>
          <a:xfrm rot="655449" flipH="1">
            <a:off x="8272657" y="453052"/>
            <a:ext cx="2794195" cy="1198492"/>
            <a:chOff x="8481675" y="312568"/>
            <a:chExt cx="2794195" cy="1198492"/>
          </a:xfrm>
        </p:grpSpPr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id="{D5A5B69C-507E-476B-AA94-B7A72CF843C8}"/>
                </a:ext>
              </a:extLst>
            </p:cNvPr>
            <p:cNvGrpSpPr/>
            <p:nvPr/>
          </p:nvGrpSpPr>
          <p:grpSpPr>
            <a:xfrm rot="20429265">
              <a:off x="10270612" y="312568"/>
              <a:ext cx="1005258" cy="785019"/>
              <a:chOff x="14839168" y="-2852977"/>
              <a:chExt cx="1912938" cy="1493838"/>
            </a:xfrm>
          </p:grpSpPr>
          <p:sp>
            <p:nvSpPr>
              <p:cNvPr id="210" name="iṧ1íďe">
                <a:extLst>
                  <a:ext uri="{FF2B5EF4-FFF2-40B4-BE49-F238E27FC236}">
                    <a16:creationId xmlns:a16="http://schemas.microsoft.com/office/drawing/2014/main" id="{A7C4DAC4-99AB-4FE1-8272-B884C1EE78C2}"/>
                  </a:ext>
                </a:extLst>
              </p:cNvPr>
              <p:cNvSpPr/>
              <p:nvPr/>
            </p:nvSpPr>
            <p:spPr bwMode="auto">
              <a:xfrm>
                <a:off x="14997918" y="-2294177"/>
                <a:ext cx="257175" cy="96838"/>
              </a:xfrm>
              <a:custGeom>
                <a:avLst/>
                <a:gdLst>
                  <a:gd name="T0" fmla="*/ 73 w 74"/>
                  <a:gd name="T1" fmla="*/ 21 h 28"/>
                  <a:gd name="T2" fmla="*/ 70 w 74"/>
                  <a:gd name="T3" fmla="*/ 23 h 28"/>
                  <a:gd name="T4" fmla="*/ 61 w 74"/>
                  <a:gd name="T5" fmla="*/ 26 h 28"/>
                  <a:gd name="T6" fmla="*/ 48 w 74"/>
                  <a:gd name="T7" fmla="*/ 28 h 28"/>
                  <a:gd name="T8" fmla="*/ 33 w 74"/>
                  <a:gd name="T9" fmla="*/ 26 h 28"/>
                  <a:gd name="T10" fmla="*/ 26 w 74"/>
                  <a:gd name="T11" fmla="*/ 24 h 28"/>
                  <a:gd name="T12" fmla="*/ 19 w 74"/>
                  <a:gd name="T13" fmla="*/ 21 h 28"/>
                  <a:gd name="T14" fmla="*/ 9 w 74"/>
                  <a:gd name="T15" fmla="*/ 13 h 28"/>
                  <a:gd name="T16" fmla="*/ 3 w 74"/>
                  <a:gd name="T17" fmla="*/ 6 h 28"/>
                  <a:gd name="T18" fmla="*/ 1 w 74"/>
                  <a:gd name="T19" fmla="*/ 3 h 28"/>
                  <a:gd name="T20" fmla="*/ 1 w 74"/>
                  <a:gd name="T21" fmla="*/ 3 h 28"/>
                  <a:gd name="T22" fmla="*/ 1 w 74"/>
                  <a:gd name="T23" fmla="*/ 1 h 28"/>
                  <a:gd name="T24" fmla="*/ 3 w 74"/>
                  <a:gd name="T25" fmla="*/ 1 h 28"/>
                  <a:gd name="T26" fmla="*/ 5 w 74"/>
                  <a:gd name="T27" fmla="*/ 4 h 28"/>
                  <a:gd name="T28" fmla="*/ 11 w 74"/>
                  <a:gd name="T29" fmla="*/ 10 h 28"/>
                  <a:gd name="T30" fmla="*/ 21 w 74"/>
                  <a:gd name="T31" fmla="*/ 17 h 28"/>
                  <a:gd name="T32" fmla="*/ 27 w 74"/>
                  <a:gd name="T33" fmla="*/ 20 h 28"/>
                  <a:gd name="T34" fmla="*/ 34 w 74"/>
                  <a:gd name="T35" fmla="*/ 22 h 28"/>
                  <a:gd name="T36" fmla="*/ 41 w 74"/>
                  <a:gd name="T37" fmla="*/ 24 h 28"/>
                  <a:gd name="T38" fmla="*/ 48 w 74"/>
                  <a:gd name="T39" fmla="*/ 24 h 28"/>
                  <a:gd name="T40" fmla="*/ 60 w 74"/>
                  <a:gd name="T41" fmla="*/ 23 h 28"/>
                  <a:gd name="T42" fmla="*/ 69 w 74"/>
                  <a:gd name="T43" fmla="*/ 21 h 28"/>
                  <a:gd name="T44" fmla="*/ 72 w 74"/>
                  <a:gd name="T45" fmla="*/ 19 h 28"/>
                  <a:gd name="T46" fmla="*/ 74 w 74"/>
                  <a:gd name="T47" fmla="*/ 20 h 28"/>
                  <a:gd name="T48" fmla="*/ 73 w 74"/>
                  <a:gd name="T4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8">
                    <a:moveTo>
                      <a:pt x="73" y="21"/>
                    </a:moveTo>
                    <a:cubicBezTo>
                      <a:pt x="73" y="21"/>
                      <a:pt x="72" y="22"/>
                      <a:pt x="70" y="23"/>
                    </a:cubicBezTo>
                    <a:cubicBezTo>
                      <a:pt x="68" y="24"/>
                      <a:pt x="65" y="25"/>
                      <a:pt x="61" y="26"/>
                    </a:cubicBezTo>
                    <a:cubicBezTo>
                      <a:pt x="57" y="27"/>
                      <a:pt x="53" y="28"/>
                      <a:pt x="48" y="28"/>
                    </a:cubicBezTo>
                    <a:cubicBezTo>
                      <a:pt x="43" y="28"/>
                      <a:pt x="38" y="28"/>
                      <a:pt x="33" y="26"/>
                    </a:cubicBezTo>
                    <a:cubicBezTo>
                      <a:pt x="31" y="26"/>
                      <a:pt x="28" y="25"/>
                      <a:pt x="26" y="24"/>
                    </a:cubicBezTo>
                    <a:cubicBezTo>
                      <a:pt x="24" y="23"/>
                      <a:pt x="21" y="22"/>
                      <a:pt x="19" y="21"/>
                    </a:cubicBezTo>
                    <a:cubicBezTo>
                      <a:pt x="15" y="18"/>
                      <a:pt x="12" y="15"/>
                      <a:pt x="9" y="13"/>
                    </a:cubicBezTo>
                    <a:cubicBezTo>
                      <a:pt x="6" y="10"/>
                      <a:pt x="4" y="7"/>
                      <a:pt x="3" y="6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  <a:cubicBezTo>
                      <a:pt x="6" y="5"/>
                      <a:pt x="9" y="8"/>
                      <a:pt x="11" y="10"/>
                    </a:cubicBezTo>
                    <a:cubicBezTo>
                      <a:pt x="14" y="12"/>
                      <a:pt x="17" y="15"/>
                      <a:pt x="21" y="17"/>
                    </a:cubicBezTo>
                    <a:cubicBezTo>
                      <a:pt x="23" y="18"/>
                      <a:pt x="25" y="19"/>
                      <a:pt x="27" y="20"/>
                    </a:cubicBezTo>
                    <a:cubicBezTo>
                      <a:pt x="30" y="21"/>
                      <a:pt x="32" y="22"/>
                      <a:pt x="34" y="22"/>
                    </a:cubicBezTo>
                    <a:cubicBezTo>
                      <a:pt x="37" y="23"/>
                      <a:pt x="39" y="23"/>
                      <a:pt x="41" y="24"/>
                    </a:cubicBezTo>
                    <a:cubicBezTo>
                      <a:pt x="44" y="24"/>
                      <a:pt x="46" y="24"/>
                      <a:pt x="48" y="24"/>
                    </a:cubicBezTo>
                    <a:cubicBezTo>
                      <a:pt x="53" y="24"/>
                      <a:pt x="57" y="24"/>
                      <a:pt x="60" y="23"/>
                    </a:cubicBezTo>
                    <a:cubicBezTo>
                      <a:pt x="64" y="22"/>
                      <a:pt x="67" y="21"/>
                      <a:pt x="69" y="21"/>
                    </a:cubicBezTo>
                    <a:cubicBezTo>
                      <a:pt x="71" y="20"/>
                      <a:pt x="72" y="19"/>
                      <a:pt x="72" y="19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1"/>
                      <a:pt x="73" y="2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1" name="íš1íďè">
                <a:extLst>
                  <a:ext uri="{FF2B5EF4-FFF2-40B4-BE49-F238E27FC236}">
                    <a16:creationId xmlns:a16="http://schemas.microsoft.com/office/drawing/2014/main" id="{25FB9E9F-A82E-4217-BABE-632069E75CD5}"/>
                  </a:ext>
                </a:extLst>
              </p:cNvPr>
              <p:cNvSpPr/>
              <p:nvPr/>
            </p:nvSpPr>
            <p:spPr bwMode="auto">
              <a:xfrm>
                <a:off x="14977280" y="-2308464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1 w 6"/>
                  <a:gd name="T7" fmla="*/ 4 h 5"/>
                  <a:gd name="T8" fmla="*/ 1 w 6"/>
                  <a:gd name="T9" fmla="*/ 1 h 5"/>
                  <a:gd name="T10" fmla="*/ 1 w 6"/>
                  <a:gd name="T11" fmla="*/ 1 h 5"/>
                  <a:gd name="T12" fmla="*/ 1 w 6"/>
                  <a:gd name="T13" fmla="*/ 1 h 5"/>
                  <a:gd name="T14" fmla="*/ 4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4 w 6"/>
                  <a:gd name="T21" fmla="*/ 4 h 5"/>
                  <a:gd name="T22" fmla="*/ 1 w 6"/>
                  <a:gd name="T23" fmla="*/ 1 h 5"/>
                  <a:gd name="T24" fmla="*/ 3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2" name="ïṣḻîdê">
                <a:extLst>
                  <a:ext uri="{FF2B5EF4-FFF2-40B4-BE49-F238E27FC236}">
                    <a16:creationId xmlns:a16="http://schemas.microsoft.com/office/drawing/2014/main" id="{799ABF08-A47A-4345-AC11-6259AFBC8F4D}"/>
                  </a:ext>
                </a:extLst>
              </p:cNvPr>
              <p:cNvSpPr/>
              <p:nvPr/>
            </p:nvSpPr>
            <p:spPr bwMode="auto">
              <a:xfrm>
                <a:off x="15601168" y="-2852977"/>
                <a:ext cx="496888" cy="558800"/>
              </a:xfrm>
              <a:custGeom>
                <a:avLst/>
                <a:gdLst>
                  <a:gd name="T0" fmla="*/ 143 w 143"/>
                  <a:gd name="T1" fmla="*/ 140 h 161"/>
                  <a:gd name="T2" fmla="*/ 20 w 143"/>
                  <a:gd name="T3" fmla="*/ 9 h 161"/>
                  <a:gd name="T4" fmla="*/ 29 w 143"/>
                  <a:gd name="T5" fmla="*/ 79 h 161"/>
                  <a:gd name="T6" fmla="*/ 61 w 143"/>
                  <a:gd name="T7" fmla="*/ 161 h 161"/>
                  <a:gd name="T8" fmla="*/ 143 w 143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43" y="140"/>
                    </a:moveTo>
                    <a:cubicBezTo>
                      <a:pt x="143" y="140"/>
                      <a:pt x="46" y="0"/>
                      <a:pt x="20" y="9"/>
                    </a:cubicBezTo>
                    <a:cubicBezTo>
                      <a:pt x="20" y="9"/>
                      <a:pt x="0" y="16"/>
                      <a:pt x="29" y="79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143" y="14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3" name="iṡliḑê">
                <a:extLst>
                  <a:ext uri="{FF2B5EF4-FFF2-40B4-BE49-F238E27FC236}">
                    <a16:creationId xmlns:a16="http://schemas.microsoft.com/office/drawing/2014/main" id="{5DBD329C-810C-4281-81DE-7EEBB2BFCCD4}"/>
                  </a:ext>
                </a:extLst>
              </p:cNvPr>
              <p:cNvSpPr/>
              <p:nvPr/>
            </p:nvSpPr>
            <p:spPr bwMode="auto">
              <a:xfrm>
                <a:off x="14839168" y="-2437052"/>
                <a:ext cx="1912938" cy="612775"/>
              </a:xfrm>
              <a:custGeom>
                <a:avLst/>
                <a:gdLst>
                  <a:gd name="T0" fmla="*/ 13 w 552"/>
                  <a:gd name="T1" fmla="*/ 148 h 177"/>
                  <a:gd name="T2" fmla="*/ 338 w 552"/>
                  <a:gd name="T3" fmla="*/ 19 h 177"/>
                  <a:gd name="T4" fmla="*/ 461 w 552"/>
                  <a:gd name="T5" fmla="*/ 18 h 177"/>
                  <a:gd name="T6" fmla="*/ 521 w 552"/>
                  <a:gd name="T7" fmla="*/ 42 h 177"/>
                  <a:gd name="T8" fmla="*/ 509 w 552"/>
                  <a:gd name="T9" fmla="*/ 98 h 177"/>
                  <a:gd name="T10" fmla="*/ 28 w 552"/>
                  <a:gd name="T11" fmla="*/ 164 h 177"/>
                  <a:gd name="T12" fmla="*/ 13 w 552"/>
                  <a:gd name="T13" fmla="*/ 1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77">
                    <a:moveTo>
                      <a:pt x="13" y="148"/>
                    </a:moveTo>
                    <a:cubicBezTo>
                      <a:pt x="13" y="148"/>
                      <a:pt x="235" y="43"/>
                      <a:pt x="338" y="19"/>
                    </a:cubicBezTo>
                    <a:cubicBezTo>
                      <a:pt x="338" y="19"/>
                      <a:pt x="421" y="0"/>
                      <a:pt x="461" y="18"/>
                    </a:cubicBezTo>
                    <a:cubicBezTo>
                      <a:pt x="461" y="18"/>
                      <a:pt x="503" y="35"/>
                      <a:pt x="521" y="42"/>
                    </a:cubicBezTo>
                    <a:cubicBezTo>
                      <a:pt x="539" y="49"/>
                      <a:pt x="552" y="78"/>
                      <a:pt x="509" y="98"/>
                    </a:cubicBezTo>
                    <a:cubicBezTo>
                      <a:pt x="465" y="117"/>
                      <a:pt x="299" y="177"/>
                      <a:pt x="28" y="164"/>
                    </a:cubicBezTo>
                    <a:cubicBezTo>
                      <a:pt x="28" y="164"/>
                      <a:pt x="0" y="165"/>
                      <a:pt x="13" y="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4" name="ïṧļïde">
                <a:extLst>
                  <a:ext uri="{FF2B5EF4-FFF2-40B4-BE49-F238E27FC236}">
                    <a16:creationId xmlns:a16="http://schemas.microsoft.com/office/drawing/2014/main" id="{DBB0A93B-2296-4FE7-B0F9-F95C38937252}"/>
                  </a:ext>
                </a:extLst>
              </p:cNvPr>
              <p:cNvSpPr/>
              <p:nvPr/>
            </p:nvSpPr>
            <p:spPr bwMode="auto">
              <a:xfrm>
                <a:off x="15542430" y="-1959214"/>
                <a:ext cx="603250" cy="600075"/>
              </a:xfrm>
              <a:custGeom>
                <a:avLst/>
                <a:gdLst>
                  <a:gd name="T0" fmla="*/ 174 w 174"/>
                  <a:gd name="T1" fmla="*/ 0 h 173"/>
                  <a:gd name="T2" fmla="*/ 34 w 174"/>
                  <a:gd name="T3" fmla="*/ 156 h 173"/>
                  <a:gd name="T4" fmla="*/ 0 w 174"/>
                  <a:gd name="T5" fmla="*/ 155 h 173"/>
                  <a:gd name="T6" fmla="*/ 42 w 174"/>
                  <a:gd name="T7" fmla="*/ 21 h 173"/>
                  <a:gd name="T8" fmla="*/ 174 w 1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174" y="0"/>
                      <a:pt x="61" y="144"/>
                      <a:pt x="34" y="156"/>
                    </a:cubicBezTo>
                    <a:cubicBezTo>
                      <a:pt x="34" y="156"/>
                      <a:pt x="11" y="173"/>
                      <a:pt x="0" y="155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5" name="iṥḻîḋê">
                <a:extLst>
                  <a:ext uri="{FF2B5EF4-FFF2-40B4-BE49-F238E27FC236}">
                    <a16:creationId xmlns:a16="http://schemas.microsoft.com/office/drawing/2014/main" id="{0E63DEAF-E2B0-400D-8E56-05D06A31B540}"/>
                  </a:ext>
                </a:extLst>
              </p:cNvPr>
              <p:cNvSpPr/>
              <p:nvPr/>
            </p:nvSpPr>
            <p:spPr bwMode="auto">
              <a:xfrm>
                <a:off x="14856630" y="-2343389"/>
                <a:ext cx="304800" cy="404813"/>
              </a:xfrm>
              <a:custGeom>
                <a:avLst/>
                <a:gdLst>
                  <a:gd name="T0" fmla="*/ 192 w 192"/>
                  <a:gd name="T1" fmla="*/ 190 h 255"/>
                  <a:gd name="T2" fmla="*/ 45 w 192"/>
                  <a:gd name="T3" fmla="*/ 0 h 255"/>
                  <a:gd name="T4" fmla="*/ 0 w 192"/>
                  <a:gd name="T5" fmla="*/ 9 h 255"/>
                  <a:gd name="T6" fmla="*/ 43 w 192"/>
                  <a:gd name="T7" fmla="*/ 255 h 255"/>
                  <a:gd name="T8" fmla="*/ 192 w 192"/>
                  <a:gd name="T9" fmla="*/ 19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55">
                    <a:moveTo>
                      <a:pt x="192" y="190"/>
                    </a:moveTo>
                    <a:lnTo>
                      <a:pt x="45" y="0"/>
                    </a:lnTo>
                    <a:lnTo>
                      <a:pt x="0" y="9"/>
                    </a:lnTo>
                    <a:lnTo>
                      <a:pt x="43" y="255"/>
                    </a:lnTo>
                    <a:lnTo>
                      <a:pt x="192" y="19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6" name="íşlîdè">
                <a:extLst>
                  <a:ext uri="{FF2B5EF4-FFF2-40B4-BE49-F238E27FC236}">
                    <a16:creationId xmlns:a16="http://schemas.microsoft.com/office/drawing/2014/main" id="{12DF55AB-5D78-493B-8C61-E121C0191739}"/>
                  </a:ext>
                </a:extLst>
              </p:cNvPr>
              <p:cNvSpPr/>
              <p:nvPr/>
            </p:nvSpPr>
            <p:spPr bwMode="auto">
              <a:xfrm>
                <a:off x="14959818" y="-1927464"/>
                <a:ext cx="207963" cy="419100"/>
              </a:xfrm>
              <a:custGeom>
                <a:avLst/>
                <a:gdLst>
                  <a:gd name="T0" fmla="*/ 60 w 60"/>
                  <a:gd name="T1" fmla="*/ 0 h 121"/>
                  <a:gd name="T2" fmla="*/ 30 w 60"/>
                  <a:gd name="T3" fmla="*/ 109 h 121"/>
                  <a:gd name="T4" fmla="*/ 7 w 60"/>
                  <a:gd name="T5" fmla="*/ 96 h 121"/>
                  <a:gd name="T6" fmla="*/ 0 w 60"/>
                  <a:gd name="T7" fmla="*/ 11 h 121"/>
                  <a:gd name="T8" fmla="*/ 60 w 6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1">
                    <a:moveTo>
                      <a:pt x="60" y="0"/>
                    </a:move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13" y="121"/>
                      <a:pt x="7" y="96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7" name="îṣļîḑé">
                <a:extLst>
                  <a:ext uri="{FF2B5EF4-FFF2-40B4-BE49-F238E27FC236}">
                    <a16:creationId xmlns:a16="http://schemas.microsoft.com/office/drawing/2014/main" id="{B829333B-D4A6-4712-91FB-3CFCA545927A}"/>
                  </a:ext>
                </a:extLst>
              </p:cNvPr>
              <p:cNvSpPr/>
              <p:nvPr/>
            </p:nvSpPr>
            <p:spPr bwMode="auto">
              <a:xfrm>
                <a:off x="16288555" y="-2378314"/>
                <a:ext cx="231775" cy="152400"/>
              </a:xfrm>
              <a:custGeom>
                <a:avLst/>
                <a:gdLst>
                  <a:gd name="T0" fmla="*/ 67 w 67"/>
                  <a:gd name="T1" fmla="*/ 11 h 44"/>
                  <a:gd name="T2" fmla="*/ 7 w 67"/>
                  <a:gd name="T3" fmla="*/ 44 h 44"/>
                  <a:gd name="T4" fmla="*/ 0 w 67"/>
                  <a:gd name="T5" fmla="*/ 22 h 44"/>
                  <a:gd name="T6" fmla="*/ 38 w 67"/>
                  <a:gd name="T7" fmla="*/ 0 h 44"/>
                  <a:gd name="T8" fmla="*/ 67 w 67"/>
                  <a:gd name="T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67" y="11"/>
                    </a:moveTo>
                    <a:cubicBezTo>
                      <a:pt x="67" y="11"/>
                      <a:pt x="41" y="35"/>
                      <a:pt x="7" y="4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22" y="15"/>
                      <a:pt x="38" y="0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8" name="is1idè">
                <a:extLst>
                  <a:ext uri="{FF2B5EF4-FFF2-40B4-BE49-F238E27FC236}">
                    <a16:creationId xmlns:a16="http://schemas.microsoft.com/office/drawing/2014/main" id="{7478C9F0-323F-437D-B8C3-C19AE81A2F5A}"/>
                  </a:ext>
                </a:extLst>
              </p:cNvPr>
              <p:cNvSpPr/>
              <p:nvPr/>
            </p:nvSpPr>
            <p:spPr bwMode="auto">
              <a:xfrm>
                <a:off x="15969468" y="-2205277"/>
                <a:ext cx="117475" cy="122238"/>
              </a:xfrm>
              <a:custGeom>
                <a:avLst/>
                <a:gdLst>
                  <a:gd name="T0" fmla="*/ 33 w 34"/>
                  <a:gd name="T1" fmla="*/ 15 h 35"/>
                  <a:gd name="T2" fmla="*/ 20 w 34"/>
                  <a:gd name="T3" fmla="*/ 33 h 35"/>
                  <a:gd name="T4" fmla="*/ 1 w 34"/>
                  <a:gd name="T5" fmla="*/ 20 h 35"/>
                  <a:gd name="T6" fmla="*/ 14 w 34"/>
                  <a:gd name="T7" fmla="*/ 2 h 35"/>
                  <a:gd name="T8" fmla="*/ 33 w 34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15"/>
                    </a:moveTo>
                    <a:cubicBezTo>
                      <a:pt x="34" y="23"/>
                      <a:pt x="28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2"/>
                      <a:pt x="5" y="3"/>
                      <a:pt x="14" y="2"/>
                    </a:cubicBezTo>
                    <a:cubicBezTo>
                      <a:pt x="23" y="0"/>
                      <a:pt x="31" y="6"/>
                      <a:pt x="33" y="15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19" name="íṧlïde">
                <a:extLst>
                  <a:ext uri="{FF2B5EF4-FFF2-40B4-BE49-F238E27FC236}">
                    <a16:creationId xmlns:a16="http://schemas.microsoft.com/office/drawing/2014/main" id="{BDB9191B-E3C2-42DA-AE8F-8D06BAC0196A}"/>
                  </a:ext>
                </a:extLst>
              </p:cNvPr>
              <p:cNvSpPr/>
              <p:nvPr/>
            </p:nvSpPr>
            <p:spPr bwMode="auto">
              <a:xfrm>
                <a:off x="15715468" y="-2146539"/>
                <a:ext cx="122238" cy="122238"/>
              </a:xfrm>
              <a:custGeom>
                <a:avLst/>
                <a:gdLst>
                  <a:gd name="T0" fmla="*/ 33 w 35"/>
                  <a:gd name="T1" fmla="*/ 14 h 35"/>
                  <a:gd name="T2" fmla="*/ 20 w 35"/>
                  <a:gd name="T3" fmla="*/ 33 h 35"/>
                  <a:gd name="T4" fmla="*/ 1 w 35"/>
                  <a:gd name="T5" fmla="*/ 20 h 35"/>
                  <a:gd name="T6" fmla="*/ 15 w 35"/>
                  <a:gd name="T7" fmla="*/ 1 h 35"/>
                  <a:gd name="T8" fmla="*/ 33 w 35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3" y="14"/>
                    </a:moveTo>
                    <a:cubicBezTo>
                      <a:pt x="35" y="23"/>
                      <a:pt x="29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2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0" name="îṧlîḋe">
                <a:extLst>
                  <a:ext uri="{FF2B5EF4-FFF2-40B4-BE49-F238E27FC236}">
                    <a16:creationId xmlns:a16="http://schemas.microsoft.com/office/drawing/2014/main" id="{454DB3DA-0114-4B52-A9F0-1EF62D1F4C0B}"/>
                  </a:ext>
                </a:extLst>
              </p:cNvPr>
              <p:cNvSpPr/>
              <p:nvPr/>
            </p:nvSpPr>
            <p:spPr bwMode="auto">
              <a:xfrm>
                <a:off x="15459880" y="-2090977"/>
                <a:ext cx="117475" cy="117475"/>
              </a:xfrm>
              <a:custGeom>
                <a:avLst/>
                <a:gdLst>
                  <a:gd name="T0" fmla="*/ 33 w 34"/>
                  <a:gd name="T1" fmla="*/ 14 h 34"/>
                  <a:gd name="T2" fmla="*/ 20 w 34"/>
                  <a:gd name="T3" fmla="*/ 33 h 34"/>
                  <a:gd name="T4" fmla="*/ 1 w 34"/>
                  <a:gd name="T5" fmla="*/ 20 h 34"/>
                  <a:gd name="T6" fmla="*/ 14 w 34"/>
                  <a:gd name="T7" fmla="*/ 1 h 34"/>
                  <a:gd name="T8" fmla="*/ 33 w 34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4"/>
                    </a:moveTo>
                    <a:cubicBezTo>
                      <a:pt x="34" y="23"/>
                      <a:pt x="28" y="31"/>
                      <a:pt x="20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1"/>
                      <a:pt x="5" y="3"/>
                      <a:pt x="14" y="1"/>
                    </a:cubicBezTo>
                    <a:cubicBezTo>
                      <a:pt x="23" y="0"/>
                      <a:pt x="31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1" name="ïṡlïḍe">
                <a:extLst>
                  <a:ext uri="{FF2B5EF4-FFF2-40B4-BE49-F238E27FC236}">
                    <a16:creationId xmlns:a16="http://schemas.microsoft.com/office/drawing/2014/main" id="{B849BF07-F7A4-4971-BD1F-A6E0BA8D628B}"/>
                  </a:ext>
                </a:extLst>
              </p:cNvPr>
              <p:cNvSpPr/>
              <p:nvPr/>
            </p:nvSpPr>
            <p:spPr bwMode="auto">
              <a:xfrm>
                <a:off x="15990105" y="-1871902"/>
                <a:ext cx="30163" cy="12700"/>
              </a:xfrm>
              <a:custGeom>
                <a:avLst/>
                <a:gdLst>
                  <a:gd name="T0" fmla="*/ 8 w 9"/>
                  <a:gd name="T1" fmla="*/ 4 h 4"/>
                  <a:gd name="T2" fmla="*/ 6 w 9"/>
                  <a:gd name="T3" fmla="*/ 4 h 4"/>
                  <a:gd name="T4" fmla="*/ 4 w 9"/>
                  <a:gd name="T5" fmla="*/ 4 h 4"/>
                  <a:gd name="T6" fmla="*/ 2 w 9"/>
                  <a:gd name="T7" fmla="*/ 3 h 4"/>
                  <a:gd name="T8" fmla="*/ 1 w 9"/>
                  <a:gd name="T9" fmla="*/ 2 h 4"/>
                  <a:gd name="T10" fmla="*/ 1 w 9"/>
                  <a:gd name="T11" fmla="*/ 0 h 4"/>
                  <a:gd name="T12" fmla="*/ 1 w 9"/>
                  <a:gd name="T13" fmla="*/ 0 h 4"/>
                  <a:gd name="T14" fmla="*/ 2 w 9"/>
                  <a:gd name="T15" fmla="*/ 0 h 4"/>
                  <a:gd name="T16" fmla="*/ 5 w 9"/>
                  <a:gd name="T17" fmla="*/ 0 h 4"/>
                  <a:gd name="T18" fmla="*/ 7 w 9"/>
                  <a:gd name="T19" fmla="*/ 1 h 4"/>
                  <a:gd name="T20" fmla="*/ 8 w 9"/>
                  <a:gd name="T21" fmla="*/ 2 h 4"/>
                  <a:gd name="T22" fmla="*/ 8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2" name="ïṩlïḍê">
                <a:extLst>
                  <a:ext uri="{FF2B5EF4-FFF2-40B4-BE49-F238E27FC236}">
                    <a16:creationId xmlns:a16="http://schemas.microsoft.com/office/drawing/2014/main" id="{4E589EA0-34DF-4D74-9A15-265C09BFFB39}"/>
                  </a:ext>
                </a:extLst>
              </p:cNvPr>
              <p:cNvSpPr/>
              <p:nvPr/>
            </p:nvSpPr>
            <p:spPr bwMode="auto">
              <a:xfrm>
                <a:off x="15969468" y="-1841739"/>
                <a:ext cx="30163" cy="17463"/>
              </a:xfrm>
              <a:custGeom>
                <a:avLst/>
                <a:gdLst>
                  <a:gd name="T0" fmla="*/ 8 w 9"/>
                  <a:gd name="T1" fmla="*/ 5 h 5"/>
                  <a:gd name="T2" fmla="*/ 6 w 9"/>
                  <a:gd name="T3" fmla="*/ 5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1 w 9"/>
                  <a:gd name="T13" fmla="*/ 0 h 5"/>
                  <a:gd name="T14" fmla="*/ 2 w 9"/>
                  <a:gd name="T15" fmla="*/ 0 h 5"/>
                  <a:gd name="T16" fmla="*/ 5 w 9"/>
                  <a:gd name="T17" fmla="*/ 1 h 5"/>
                  <a:gd name="T18" fmla="*/ 7 w 9"/>
                  <a:gd name="T19" fmla="*/ 2 h 5"/>
                  <a:gd name="T20" fmla="*/ 8 w 9"/>
                  <a:gd name="T21" fmla="*/ 2 h 5"/>
                  <a:gd name="T22" fmla="*/ 8 w 9"/>
                  <a:gd name="T23" fmla="*/ 4 h 5"/>
                  <a:gd name="T24" fmla="*/ 8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cubicBezTo>
                      <a:pt x="8" y="5"/>
                      <a:pt x="7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3" name="íś1ïḓê">
                <a:extLst>
                  <a:ext uri="{FF2B5EF4-FFF2-40B4-BE49-F238E27FC236}">
                    <a16:creationId xmlns:a16="http://schemas.microsoft.com/office/drawing/2014/main" id="{9E7D2A9A-1CE2-4730-BC49-B6B3623FCEFC}"/>
                  </a:ext>
                </a:extLst>
              </p:cNvPr>
              <p:cNvSpPr/>
              <p:nvPr/>
            </p:nvSpPr>
            <p:spPr bwMode="auto">
              <a:xfrm>
                <a:off x="15948830" y="-1816339"/>
                <a:ext cx="33338" cy="17463"/>
              </a:xfrm>
              <a:custGeom>
                <a:avLst/>
                <a:gdLst>
                  <a:gd name="T0" fmla="*/ 9 w 10"/>
                  <a:gd name="T1" fmla="*/ 5 h 5"/>
                  <a:gd name="T2" fmla="*/ 8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3 h 5"/>
                  <a:gd name="T10" fmla="*/ 0 w 10"/>
                  <a:gd name="T11" fmla="*/ 1 h 5"/>
                  <a:gd name="T12" fmla="*/ 1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10 w 10"/>
                  <a:gd name="T21" fmla="*/ 2 h 5"/>
                  <a:gd name="T22" fmla="*/ 10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4" name="iṧļîḋé">
                <a:extLst>
                  <a:ext uri="{FF2B5EF4-FFF2-40B4-BE49-F238E27FC236}">
                    <a16:creationId xmlns:a16="http://schemas.microsoft.com/office/drawing/2014/main" id="{E110100B-2119-43A8-A4B2-C1A1D31FC2F4}"/>
                  </a:ext>
                </a:extLst>
              </p:cNvPr>
              <p:cNvSpPr/>
              <p:nvPr/>
            </p:nvSpPr>
            <p:spPr bwMode="auto">
              <a:xfrm>
                <a:off x="15920255" y="-1789352"/>
                <a:ext cx="38100" cy="14288"/>
              </a:xfrm>
              <a:custGeom>
                <a:avLst/>
                <a:gdLst>
                  <a:gd name="T0" fmla="*/ 10 w 11"/>
                  <a:gd name="T1" fmla="*/ 4 h 4"/>
                  <a:gd name="T2" fmla="*/ 8 w 11"/>
                  <a:gd name="T3" fmla="*/ 4 h 4"/>
                  <a:gd name="T4" fmla="*/ 5 w 11"/>
                  <a:gd name="T5" fmla="*/ 4 h 4"/>
                  <a:gd name="T6" fmla="*/ 2 w 11"/>
                  <a:gd name="T7" fmla="*/ 3 h 4"/>
                  <a:gd name="T8" fmla="*/ 1 w 11"/>
                  <a:gd name="T9" fmla="*/ 2 h 4"/>
                  <a:gd name="T10" fmla="*/ 1 w 11"/>
                  <a:gd name="T11" fmla="*/ 0 h 4"/>
                  <a:gd name="T12" fmla="*/ 2 w 11"/>
                  <a:gd name="T13" fmla="*/ 0 h 4"/>
                  <a:gd name="T14" fmla="*/ 3 w 11"/>
                  <a:gd name="T15" fmla="*/ 0 h 4"/>
                  <a:gd name="T16" fmla="*/ 6 w 11"/>
                  <a:gd name="T17" fmla="*/ 0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5" name="îṡḻïďe">
                <a:extLst>
                  <a:ext uri="{FF2B5EF4-FFF2-40B4-BE49-F238E27FC236}">
                    <a16:creationId xmlns:a16="http://schemas.microsoft.com/office/drawing/2014/main" id="{50C2B8D7-7A60-4974-8DC5-56D1D5BAA44B}"/>
                  </a:ext>
                </a:extLst>
              </p:cNvPr>
              <p:cNvSpPr/>
              <p:nvPr/>
            </p:nvSpPr>
            <p:spPr bwMode="auto">
              <a:xfrm>
                <a:off x="15902793" y="-1754427"/>
                <a:ext cx="34925" cy="17463"/>
              </a:xfrm>
              <a:custGeom>
                <a:avLst/>
                <a:gdLst>
                  <a:gd name="T0" fmla="*/ 9 w 10"/>
                  <a:gd name="T1" fmla="*/ 5 h 5"/>
                  <a:gd name="T2" fmla="*/ 7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2 h 5"/>
                  <a:gd name="T10" fmla="*/ 1 w 10"/>
                  <a:gd name="T11" fmla="*/ 0 h 5"/>
                  <a:gd name="T12" fmla="*/ 2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9 w 10"/>
                  <a:gd name="T21" fmla="*/ 3 h 5"/>
                  <a:gd name="T22" fmla="*/ 9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10" y="3"/>
                      <a:pt x="10" y="4"/>
                      <a:pt x="9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6" name="işľíḓè">
                <a:extLst>
                  <a:ext uri="{FF2B5EF4-FFF2-40B4-BE49-F238E27FC236}">
                    <a16:creationId xmlns:a16="http://schemas.microsoft.com/office/drawing/2014/main" id="{F944C74C-1E5F-4B02-A834-D94590ECB737}"/>
                  </a:ext>
                </a:extLst>
              </p:cNvPr>
              <p:cNvSpPr/>
              <p:nvPr/>
            </p:nvSpPr>
            <p:spPr bwMode="auto">
              <a:xfrm>
                <a:off x="15885330" y="-1722677"/>
                <a:ext cx="25400" cy="12700"/>
              </a:xfrm>
              <a:custGeom>
                <a:avLst/>
                <a:gdLst>
                  <a:gd name="T0" fmla="*/ 5 w 7"/>
                  <a:gd name="T1" fmla="*/ 4 h 4"/>
                  <a:gd name="T2" fmla="*/ 4 w 7"/>
                  <a:gd name="T3" fmla="*/ 4 h 4"/>
                  <a:gd name="T4" fmla="*/ 3 w 7"/>
                  <a:gd name="T5" fmla="*/ 3 h 4"/>
                  <a:gd name="T6" fmla="*/ 1 w 7"/>
                  <a:gd name="T7" fmla="*/ 2 h 4"/>
                  <a:gd name="T8" fmla="*/ 0 w 7"/>
                  <a:gd name="T9" fmla="*/ 2 h 4"/>
                  <a:gd name="T10" fmla="*/ 1 w 7"/>
                  <a:gd name="T11" fmla="*/ 0 h 4"/>
                  <a:gd name="T12" fmla="*/ 1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6 w 7"/>
                  <a:gd name="T21" fmla="*/ 2 h 4"/>
                  <a:gd name="T22" fmla="*/ 6 w 7"/>
                  <a:gd name="T23" fmla="*/ 4 h 4"/>
                  <a:gd name="T24" fmla="*/ 5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2"/>
                      <a:pt x="6" y="3"/>
                      <a:pt x="6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7" name="í$ḷiḍé">
                <a:extLst>
                  <a:ext uri="{FF2B5EF4-FFF2-40B4-BE49-F238E27FC236}">
                    <a16:creationId xmlns:a16="http://schemas.microsoft.com/office/drawing/2014/main" id="{88F05370-8C58-4370-9237-AE8826FDA707}"/>
                  </a:ext>
                </a:extLst>
              </p:cNvPr>
              <p:cNvSpPr/>
              <p:nvPr/>
            </p:nvSpPr>
            <p:spPr bwMode="auto">
              <a:xfrm>
                <a:off x="15864693" y="-1698864"/>
                <a:ext cx="23813" cy="17463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1 w 7"/>
                  <a:gd name="T11" fmla="*/ 1 h 5"/>
                  <a:gd name="T12" fmla="*/ 1 w 7"/>
                  <a:gd name="T13" fmla="*/ 1 h 5"/>
                  <a:gd name="T14" fmla="*/ 2 w 7"/>
                  <a:gd name="T15" fmla="*/ 0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5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6" y="4"/>
                      <a:pt x="6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8" name="ïṩľiḍê">
                <a:extLst>
                  <a:ext uri="{FF2B5EF4-FFF2-40B4-BE49-F238E27FC236}">
                    <a16:creationId xmlns:a16="http://schemas.microsoft.com/office/drawing/2014/main" id="{E367F241-9963-4256-A1C5-34D6594E6F70}"/>
                  </a:ext>
                </a:extLst>
              </p:cNvPr>
              <p:cNvSpPr/>
              <p:nvPr/>
            </p:nvSpPr>
            <p:spPr bwMode="auto">
              <a:xfrm>
                <a:off x="15840880" y="-1671877"/>
                <a:ext cx="26988" cy="14288"/>
              </a:xfrm>
              <a:custGeom>
                <a:avLst/>
                <a:gdLst>
                  <a:gd name="T0" fmla="*/ 6 w 8"/>
                  <a:gd name="T1" fmla="*/ 4 h 4"/>
                  <a:gd name="T2" fmla="*/ 5 w 8"/>
                  <a:gd name="T3" fmla="*/ 4 h 4"/>
                  <a:gd name="T4" fmla="*/ 3 w 8"/>
                  <a:gd name="T5" fmla="*/ 4 h 4"/>
                  <a:gd name="T6" fmla="*/ 2 w 8"/>
                  <a:gd name="T7" fmla="*/ 3 h 4"/>
                  <a:gd name="T8" fmla="*/ 1 w 8"/>
                  <a:gd name="T9" fmla="*/ 2 h 4"/>
                  <a:gd name="T10" fmla="*/ 1 w 8"/>
                  <a:gd name="T11" fmla="*/ 0 h 4"/>
                  <a:gd name="T12" fmla="*/ 2 w 8"/>
                  <a:gd name="T13" fmla="*/ 0 h 4"/>
                  <a:gd name="T14" fmla="*/ 3 w 8"/>
                  <a:gd name="T15" fmla="*/ 0 h 4"/>
                  <a:gd name="T16" fmla="*/ 5 w 8"/>
                  <a:gd name="T17" fmla="*/ 0 h 4"/>
                  <a:gd name="T18" fmla="*/ 6 w 8"/>
                  <a:gd name="T19" fmla="*/ 1 h 4"/>
                  <a:gd name="T20" fmla="*/ 7 w 8"/>
                  <a:gd name="T21" fmla="*/ 2 h 4"/>
                  <a:gd name="T22" fmla="*/ 7 w 8"/>
                  <a:gd name="T23" fmla="*/ 4 h 4"/>
                  <a:gd name="T24" fmla="*/ 6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7" y="3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29" name="iš1íḑé">
                <a:extLst>
                  <a:ext uri="{FF2B5EF4-FFF2-40B4-BE49-F238E27FC236}">
                    <a16:creationId xmlns:a16="http://schemas.microsoft.com/office/drawing/2014/main" id="{FD0D1D5F-0F54-4C89-A2A5-352552670B14}"/>
                  </a:ext>
                </a:extLst>
              </p:cNvPr>
              <p:cNvSpPr/>
              <p:nvPr/>
            </p:nvSpPr>
            <p:spPr bwMode="auto">
              <a:xfrm>
                <a:off x="15817068" y="-1640127"/>
                <a:ext cx="26988" cy="17463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2 w 8"/>
                  <a:gd name="T7" fmla="*/ 3 h 5"/>
                  <a:gd name="T8" fmla="*/ 1 w 8"/>
                  <a:gd name="T9" fmla="*/ 3 h 5"/>
                  <a:gd name="T10" fmla="*/ 1 w 8"/>
                  <a:gd name="T11" fmla="*/ 1 h 5"/>
                  <a:gd name="T12" fmla="*/ 2 w 8"/>
                  <a:gd name="T13" fmla="*/ 1 h 5"/>
                  <a:gd name="T14" fmla="*/ 3 w 8"/>
                  <a:gd name="T15" fmla="*/ 1 h 5"/>
                  <a:gd name="T16" fmla="*/ 5 w 8"/>
                  <a:gd name="T17" fmla="*/ 1 h 5"/>
                  <a:gd name="T18" fmla="*/ 6 w 8"/>
                  <a:gd name="T19" fmla="*/ 2 h 5"/>
                  <a:gd name="T20" fmla="*/ 7 w 8"/>
                  <a:gd name="T21" fmla="*/ 3 h 5"/>
                  <a:gd name="T22" fmla="*/ 7 w 8"/>
                  <a:gd name="T23" fmla="*/ 4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0" name="î$1ïde">
                <a:extLst>
                  <a:ext uri="{FF2B5EF4-FFF2-40B4-BE49-F238E27FC236}">
                    <a16:creationId xmlns:a16="http://schemas.microsoft.com/office/drawing/2014/main" id="{D089B353-DDEC-4674-852C-0C3C5D3FB423}"/>
                  </a:ext>
                </a:extLst>
              </p:cNvPr>
              <p:cNvSpPr/>
              <p:nvPr/>
            </p:nvSpPr>
            <p:spPr bwMode="auto">
              <a:xfrm>
                <a:off x="15788493" y="-1605202"/>
                <a:ext cx="31750" cy="17463"/>
              </a:xfrm>
              <a:custGeom>
                <a:avLst/>
                <a:gdLst>
                  <a:gd name="T0" fmla="*/ 8 w 9"/>
                  <a:gd name="T1" fmla="*/ 4 h 5"/>
                  <a:gd name="T2" fmla="*/ 7 w 9"/>
                  <a:gd name="T3" fmla="*/ 4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2 w 9"/>
                  <a:gd name="T13" fmla="*/ 0 h 5"/>
                  <a:gd name="T14" fmla="*/ 3 w 9"/>
                  <a:gd name="T15" fmla="*/ 0 h 5"/>
                  <a:gd name="T16" fmla="*/ 5 w 9"/>
                  <a:gd name="T17" fmla="*/ 1 h 5"/>
                  <a:gd name="T18" fmla="*/ 8 w 9"/>
                  <a:gd name="T19" fmla="*/ 2 h 5"/>
                  <a:gd name="T20" fmla="*/ 9 w 9"/>
                  <a:gd name="T21" fmla="*/ 2 h 5"/>
                  <a:gd name="T22" fmla="*/ 9 w 9"/>
                  <a:gd name="T23" fmla="*/ 4 h 5"/>
                  <a:gd name="T24" fmla="*/ 8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1" name="iṧļiďè">
                <a:extLst>
                  <a:ext uri="{FF2B5EF4-FFF2-40B4-BE49-F238E27FC236}">
                    <a16:creationId xmlns:a16="http://schemas.microsoft.com/office/drawing/2014/main" id="{96D22687-418F-49ED-9006-B42B9CEA2E61}"/>
                  </a:ext>
                </a:extLst>
              </p:cNvPr>
              <p:cNvSpPr/>
              <p:nvPr/>
            </p:nvSpPr>
            <p:spPr bwMode="auto">
              <a:xfrm>
                <a:off x="15771030" y="-1578214"/>
                <a:ext cx="20638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4 h 4"/>
                  <a:gd name="T4" fmla="*/ 3 w 6"/>
                  <a:gd name="T5" fmla="*/ 3 h 4"/>
                  <a:gd name="T6" fmla="*/ 1 w 6"/>
                  <a:gd name="T7" fmla="*/ 3 h 4"/>
                  <a:gd name="T8" fmla="*/ 0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3 h 4"/>
                  <a:gd name="T24" fmla="*/ 5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2" name="îsļïḍé">
                <a:extLst>
                  <a:ext uri="{FF2B5EF4-FFF2-40B4-BE49-F238E27FC236}">
                    <a16:creationId xmlns:a16="http://schemas.microsoft.com/office/drawing/2014/main" id="{01AE329E-D2AD-435A-9C8B-8CD03836EE41}"/>
                  </a:ext>
                </a:extLst>
              </p:cNvPr>
              <p:cNvSpPr/>
              <p:nvPr/>
            </p:nvSpPr>
            <p:spPr bwMode="auto">
              <a:xfrm>
                <a:off x="15744043" y="-1549639"/>
                <a:ext cx="26988" cy="15875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1 w 8"/>
                  <a:gd name="T7" fmla="*/ 3 h 5"/>
                  <a:gd name="T8" fmla="*/ 1 w 8"/>
                  <a:gd name="T9" fmla="*/ 2 h 5"/>
                  <a:gd name="T10" fmla="*/ 1 w 8"/>
                  <a:gd name="T11" fmla="*/ 0 h 5"/>
                  <a:gd name="T12" fmla="*/ 2 w 8"/>
                  <a:gd name="T13" fmla="*/ 0 h 5"/>
                  <a:gd name="T14" fmla="*/ 3 w 8"/>
                  <a:gd name="T15" fmla="*/ 0 h 5"/>
                  <a:gd name="T16" fmla="*/ 5 w 8"/>
                  <a:gd name="T17" fmla="*/ 1 h 5"/>
                  <a:gd name="T18" fmla="*/ 7 w 8"/>
                  <a:gd name="T19" fmla="*/ 2 h 5"/>
                  <a:gd name="T20" fmla="*/ 7 w 8"/>
                  <a:gd name="T21" fmla="*/ 3 h 5"/>
                  <a:gd name="T22" fmla="*/ 7 w 8"/>
                  <a:gd name="T23" fmla="*/ 5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3" name="íSlïḑê">
                <a:extLst>
                  <a:ext uri="{FF2B5EF4-FFF2-40B4-BE49-F238E27FC236}">
                    <a16:creationId xmlns:a16="http://schemas.microsoft.com/office/drawing/2014/main" id="{DA8837AC-84AB-4ABA-A0C6-4B1CC9806522}"/>
                  </a:ext>
                </a:extLst>
              </p:cNvPr>
              <p:cNvSpPr/>
              <p:nvPr/>
            </p:nvSpPr>
            <p:spPr bwMode="auto">
              <a:xfrm>
                <a:off x="15715468" y="-1522652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0 h 5"/>
                  <a:gd name="T12" fmla="*/ 2 w 6"/>
                  <a:gd name="T13" fmla="*/ 0 h 5"/>
                  <a:gd name="T14" fmla="*/ 3 w 6"/>
                  <a:gd name="T15" fmla="*/ 0 h 5"/>
                  <a:gd name="T16" fmla="*/ 4 w 6"/>
                  <a:gd name="T17" fmla="*/ 1 h 5"/>
                  <a:gd name="T18" fmla="*/ 6 w 6"/>
                  <a:gd name="T19" fmla="*/ 3 h 5"/>
                  <a:gd name="T20" fmla="*/ 6 w 6"/>
                  <a:gd name="T21" fmla="*/ 4 h 5"/>
                  <a:gd name="T22" fmla="*/ 5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4" name="iṥḻiďe">
                <a:extLst>
                  <a:ext uri="{FF2B5EF4-FFF2-40B4-BE49-F238E27FC236}">
                    <a16:creationId xmlns:a16="http://schemas.microsoft.com/office/drawing/2014/main" id="{50667B20-C8EE-479B-B8F6-E6F71BCDC1DC}"/>
                  </a:ext>
                </a:extLst>
              </p:cNvPr>
              <p:cNvSpPr/>
              <p:nvPr/>
            </p:nvSpPr>
            <p:spPr bwMode="auto">
              <a:xfrm>
                <a:off x="15691655" y="-1495664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2 w 6"/>
                  <a:gd name="T5" fmla="*/ 4 h 5"/>
                  <a:gd name="T6" fmla="*/ 4 w 6"/>
                  <a:gd name="T7" fmla="*/ 1 h 5"/>
                  <a:gd name="T8" fmla="*/ 6 w 6"/>
                  <a:gd name="T9" fmla="*/ 3 h 5"/>
                  <a:gd name="T10" fmla="*/ 5 w 6"/>
                  <a:gd name="T11" fmla="*/ 5 h 5"/>
                  <a:gd name="T12" fmla="*/ 5 w 6"/>
                  <a:gd name="T13" fmla="*/ 5 h 5"/>
                  <a:gd name="T14" fmla="*/ 2 w 6"/>
                  <a:gd name="T15" fmla="*/ 4 h 5"/>
                  <a:gd name="T16" fmla="*/ 2 w 6"/>
                  <a:gd name="T17" fmla="*/ 4 h 5"/>
                  <a:gd name="T18" fmla="*/ 1 w 6"/>
                  <a:gd name="T19" fmla="*/ 1 h 5"/>
                  <a:gd name="T20" fmla="*/ 4 w 6"/>
                  <a:gd name="T21" fmla="*/ 0 h 5"/>
                  <a:gd name="T22" fmla="*/ 4 w 6"/>
                  <a:gd name="T23" fmla="*/ 1 h 5"/>
                  <a:gd name="T24" fmla="*/ 5 w 6"/>
                  <a:gd name="T25" fmla="*/ 2 h 5"/>
                  <a:gd name="T26" fmla="*/ 6 w 6"/>
                  <a:gd name="T27" fmla="*/ 3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5" name="iṧľïḑé">
                <a:extLst>
                  <a:ext uri="{FF2B5EF4-FFF2-40B4-BE49-F238E27FC236}">
                    <a16:creationId xmlns:a16="http://schemas.microsoft.com/office/drawing/2014/main" id="{ACCA7642-1EA2-4EDF-96BC-FE3C79C08A2B}"/>
                  </a:ext>
                </a:extLst>
              </p:cNvPr>
              <p:cNvSpPr/>
              <p:nvPr/>
            </p:nvSpPr>
            <p:spPr bwMode="auto">
              <a:xfrm>
                <a:off x="15663080" y="-1470264"/>
                <a:ext cx="22225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1 h 5"/>
                  <a:gd name="T12" fmla="*/ 1 w 6"/>
                  <a:gd name="T13" fmla="*/ 0 h 5"/>
                  <a:gd name="T14" fmla="*/ 2 w 6"/>
                  <a:gd name="T15" fmla="*/ 0 h 5"/>
                  <a:gd name="T16" fmla="*/ 4 w 6"/>
                  <a:gd name="T17" fmla="*/ 1 h 5"/>
                  <a:gd name="T18" fmla="*/ 6 w 6"/>
                  <a:gd name="T19" fmla="*/ 2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6" name="iṥ1îďé">
                <a:extLst>
                  <a:ext uri="{FF2B5EF4-FFF2-40B4-BE49-F238E27FC236}">
                    <a16:creationId xmlns:a16="http://schemas.microsoft.com/office/drawing/2014/main" id="{D874A7A8-708E-4648-860A-18FF3C27C4AD}"/>
                  </a:ext>
                </a:extLst>
              </p:cNvPr>
              <p:cNvSpPr/>
              <p:nvPr/>
            </p:nvSpPr>
            <p:spPr bwMode="auto">
              <a:xfrm>
                <a:off x="15753568" y="-2741852"/>
                <a:ext cx="31750" cy="23813"/>
              </a:xfrm>
              <a:custGeom>
                <a:avLst/>
                <a:gdLst>
                  <a:gd name="T0" fmla="*/ 6 w 9"/>
                  <a:gd name="T1" fmla="*/ 1 h 7"/>
                  <a:gd name="T2" fmla="*/ 1 w 9"/>
                  <a:gd name="T3" fmla="*/ 3 h 7"/>
                  <a:gd name="T4" fmla="*/ 0 w 9"/>
                  <a:gd name="T5" fmla="*/ 6 h 7"/>
                  <a:gd name="T6" fmla="*/ 3 w 9"/>
                  <a:gd name="T7" fmla="*/ 7 h 7"/>
                  <a:gd name="T8" fmla="*/ 8 w 9"/>
                  <a:gd name="T9" fmla="*/ 4 h 7"/>
                  <a:gd name="T10" fmla="*/ 8 w 9"/>
                  <a:gd name="T11" fmla="*/ 2 h 7"/>
                  <a:gd name="T12" fmla="*/ 6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7" name="išļïḑè">
                <a:extLst>
                  <a:ext uri="{FF2B5EF4-FFF2-40B4-BE49-F238E27FC236}">
                    <a16:creationId xmlns:a16="http://schemas.microsoft.com/office/drawing/2014/main" id="{F71F5A35-C9B5-4E57-88F4-03596D87ADE0}"/>
                  </a:ext>
                </a:extLst>
              </p:cNvPr>
              <p:cNvSpPr/>
              <p:nvPr/>
            </p:nvSpPr>
            <p:spPr bwMode="auto">
              <a:xfrm>
                <a:off x="15778968" y="-2718039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5 h 5"/>
                  <a:gd name="T10" fmla="*/ 0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2 w 6"/>
                  <a:gd name="T17" fmla="*/ 1 h 5"/>
                  <a:gd name="T18" fmla="*/ 3 w 6"/>
                  <a:gd name="T19" fmla="*/ 0 h 5"/>
                  <a:gd name="T20" fmla="*/ 4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8" name="i$ľídé">
                <a:extLst>
                  <a:ext uri="{FF2B5EF4-FFF2-40B4-BE49-F238E27FC236}">
                    <a16:creationId xmlns:a16="http://schemas.microsoft.com/office/drawing/2014/main" id="{3DACF6A5-3E64-4FAE-9C1A-AEF649D10437}"/>
                  </a:ext>
                </a:extLst>
              </p:cNvPr>
              <p:cNvSpPr/>
              <p:nvPr/>
            </p:nvSpPr>
            <p:spPr bwMode="auto">
              <a:xfrm>
                <a:off x="15802780" y="-2692639"/>
                <a:ext cx="17463" cy="17463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4 h 5"/>
                  <a:gd name="T6" fmla="*/ 1 w 5"/>
                  <a:gd name="T7" fmla="*/ 5 h 5"/>
                  <a:gd name="T8" fmla="*/ 0 w 5"/>
                  <a:gd name="T9" fmla="*/ 2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0 h 5"/>
                  <a:gd name="T16" fmla="*/ 5 w 5"/>
                  <a:gd name="T17" fmla="*/ 1 h 5"/>
                  <a:gd name="T18" fmla="*/ 5 w 5"/>
                  <a:gd name="T19" fmla="*/ 2 h 5"/>
                  <a:gd name="T20" fmla="*/ 3 w 5"/>
                  <a:gd name="T21" fmla="*/ 4 h 5"/>
                  <a:gd name="T22" fmla="*/ 1 w 5"/>
                  <a:gd name="T23" fmla="*/ 2 h 5"/>
                  <a:gd name="T24" fmla="*/ 2 w 5"/>
                  <a:gd name="T25" fmla="*/ 1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39" name="iṧļíḑé">
                <a:extLst>
                  <a:ext uri="{FF2B5EF4-FFF2-40B4-BE49-F238E27FC236}">
                    <a16:creationId xmlns:a16="http://schemas.microsoft.com/office/drawing/2014/main" id="{17EEBD60-8569-446C-A3DF-7760B9054101}"/>
                  </a:ext>
                </a:extLst>
              </p:cNvPr>
              <p:cNvSpPr/>
              <p:nvPr/>
            </p:nvSpPr>
            <p:spPr bwMode="auto">
              <a:xfrm>
                <a:off x="15820243" y="-2665652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1 w 6"/>
                  <a:gd name="T9" fmla="*/ 2 h 5"/>
                  <a:gd name="T10" fmla="*/ 1 w 6"/>
                  <a:gd name="T11" fmla="*/ 2 h 5"/>
                  <a:gd name="T12" fmla="*/ 3 w 6"/>
                  <a:gd name="T13" fmla="*/ 1 h 5"/>
                  <a:gd name="T14" fmla="*/ 5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5 w 6"/>
                  <a:gd name="T21" fmla="*/ 3 h 5"/>
                  <a:gd name="T22" fmla="*/ 4 w 6"/>
                  <a:gd name="T23" fmla="*/ 4 h 5"/>
                  <a:gd name="T24" fmla="*/ 2 w 6"/>
                  <a:gd name="T25" fmla="*/ 1 h 5"/>
                  <a:gd name="T26" fmla="*/ 3 w 6"/>
                  <a:gd name="T27" fmla="*/ 1 h 5"/>
                  <a:gd name="T28" fmla="*/ 5 w 6"/>
                  <a:gd name="T29" fmla="*/ 0 h 5"/>
                  <a:gd name="T30" fmla="*/ 6 w 6"/>
                  <a:gd name="T31" fmla="*/ 1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0" name="işḻíďe">
                <a:extLst>
                  <a:ext uri="{FF2B5EF4-FFF2-40B4-BE49-F238E27FC236}">
                    <a16:creationId xmlns:a16="http://schemas.microsoft.com/office/drawing/2014/main" id="{C1B67F0D-EF02-4CF1-B4A9-23903BF8DB30}"/>
                  </a:ext>
                </a:extLst>
              </p:cNvPr>
              <p:cNvSpPr/>
              <p:nvPr/>
            </p:nvSpPr>
            <p:spPr bwMode="auto">
              <a:xfrm>
                <a:off x="15837705" y="-2637077"/>
                <a:ext cx="23813" cy="12700"/>
              </a:xfrm>
              <a:custGeom>
                <a:avLst/>
                <a:gdLst>
                  <a:gd name="T0" fmla="*/ 6 w 7"/>
                  <a:gd name="T1" fmla="*/ 2 h 4"/>
                  <a:gd name="T2" fmla="*/ 6 w 7"/>
                  <a:gd name="T3" fmla="*/ 2 h 4"/>
                  <a:gd name="T4" fmla="*/ 4 w 7"/>
                  <a:gd name="T5" fmla="*/ 4 h 4"/>
                  <a:gd name="T6" fmla="*/ 2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2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6 w 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1" name="iŝļïḓê">
                <a:extLst>
                  <a:ext uri="{FF2B5EF4-FFF2-40B4-BE49-F238E27FC236}">
                    <a16:creationId xmlns:a16="http://schemas.microsoft.com/office/drawing/2014/main" id="{7A2BE9E1-759D-49D7-AE21-806B2C8C4BD2}"/>
                  </a:ext>
                </a:extLst>
              </p:cNvPr>
              <p:cNvSpPr/>
              <p:nvPr/>
            </p:nvSpPr>
            <p:spPr bwMode="auto">
              <a:xfrm>
                <a:off x="15855168" y="-2610089"/>
                <a:ext cx="23813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2" name="îṣ1îďê">
                <a:extLst>
                  <a:ext uri="{FF2B5EF4-FFF2-40B4-BE49-F238E27FC236}">
                    <a16:creationId xmlns:a16="http://schemas.microsoft.com/office/drawing/2014/main" id="{C7734BAA-0FC1-490A-BA3D-E8EED4334B32}"/>
                  </a:ext>
                </a:extLst>
              </p:cNvPr>
              <p:cNvSpPr/>
              <p:nvPr/>
            </p:nvSpPr>
            <p:spPr bwMode="auto">
              <a:xfrm>
                <a:off x="15878980" y="-2581514"/>
                <a:ext cx="23813" cy="15875"/>
              </a:xfrm>
              <a:custGeom>
                <a:avLst/>
                <a:gdLst>
                  <a:gd name="T0" fmla="*/ 6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2 w 7"/>
                  <a:gd name="T17" fmla="*/ 1 h 5"/>
                  <a:gd name="T18" fmla="*/ 4 w 7"/>
                  <a:gd name="T19" fmla="*/ 0 h 5"/>
                  <a:gd name="T20" fmla="*/ 5 w 7"/>
                  <a:gd name="T21" fmla="*/ 0 h 5"/>
                  <a:gd name="T22" fmla="*/ 7 w 7"/>
                  <a:gd name="T23" fmla="*/ 1 h 5"/>
                  <a:gd name="T24" fmla="*/ 6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3" name="iśḻîďé">
                <a:extLst>
                  <a:ext uri="{FF2B5EF4-FFF2-40B4-BE49-F238E27FC236}">
                    <a16:creationId xmlns:a16="http://schemas.microsoft.com/office/drawing/2014/main" id="{85FD5D05-34EC-4074-B65D-A0F119FE4673}"/>
                  </a:ext>
                </a:extLst>
              </p:cNvPr>
              <p:cNvSpPr/>
              <p:nvPr/>
            </p:nvSpPr>
            <p:spPr bwMode="auto">
              <a:xfrm>
                <a:off x="15905968" y="-2551352"/>
                <a:ext cx="25400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5 w 7"/>
                  <a:gd name="T5" fmla="*/ 4 h 5"/>
                  <a:gd name="T6" fmla="*/ 3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1 h 5"/>
                  <a:gd name="T24" fmla="*/ 7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4" name="îŝḷîḑê">
                <a:extLst>
                  <a:ext uri="{FF2B5EF4-FFF2-40B4-BE49-F238E27FC236}">
                    <a16:creationId xmlns:a16="http://schemas.microsoft.com/office/drawing/2014/main" id="{73FC3C8C-2EC0-4A36-990F-370FAA3462E9}"/>
                  </a:ext>
                </a:extLst>
              </p:cNvPr>
              <p:cNvSpPr/>
              <p:nvPr/>
            </p:nvSpPr>
            <p:spPr bwMode="auto">
              <a:xfrm>
                <a:off x="15931368" y="-2522777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4 h 5"/>
                  <a:gd name="T10" fmla="*/ 0 w 6"/>
                  <a:gd name="T11" fmla="*/ 3 h 5"/>
                  <a:gd name="T12" fmla="*/ 0 w 6"/>
                  <a:gd name="T13" fmla="*/ 2 h 5"/>
                  <a:gd name="T14" fmla="*/ 1 w 6"/>
                  <a:gd name="T15" fmla="*/ 2 h 5"/>
                  <a:gd name="T16" fmla="*/ 2 w 6"/>
                  <a:gd name="T17" fmla="*/ 1 h 5"/>
                  <a:gd name="T18" fmla="*/ 4 w 6"/>
                  <a:gd name="T19" fmla="*/ 0 h 5"/>
                  <a:gd name="T20" fmla="*/ 5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5" name="ïšḻíḍê">
                <a:extLst>
                  <a:ext uri="{FF2B5EF4-FFF2-40B4-BE49-F238E27FC236}">
                    <a16:creationId xmlns:a16="http://schemas.microsoft.com/office/drawing/2014/main" id="{4E4E74D7-07EB-4266-A03A-A59FE268DA6A}"/>
                  </a:ext>
                </a:extLst>
              </p:cNvPr>
              <p:cNvSpPr/>
              <p:nvPr/>
            </p:nvSpPr>
            <p:spPr bwMode="auto">
              <a:xfrm>
                <a:off x="15952005" y="-2498964"/>
                <a:ext cx="23813" cy="17463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  <a:gd name="T16" fmla="*/ 0 w 7"/>
                  <a:gd name="T17" fmla="*/ 3 h 5"/>
                  <a:gd name="T18" fmla="*/ 3 w 7"/>
                  <a:gd name="T19" fmla="*/ 1 h 5"/>
                  <a:gd name="T20" fmla="*/ 4 w 7"/>
                  <a:gd name="T21" fmla="*/ 1 h 5"/>
                  <a:gd name="T22" fmla="*/ 5 w 7"/>
                  <a:gd name="T23" fmla="*/ 0 h 5"/>
                  <a:gd name="T24" fmla="*/ 7 w 7"/>
                  <a:gd name="T25" fmla="*/ 1 h 5"/>
                  <a:gd name="T26" fmla="*/ 7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6" name="ïṥḻíḓê">
                <a:extLst>
                  <a:ext uri="{FF2B5EF4-FFF2-40B4-BE49-F238E27FC236}">
                    <a16:creationId xmlns:a16="http://schemas.microsoft.com/office/drawing/2014/main" id="{C50B4FFF-FA53-4CCD-86B7-EDC48F7BFB11}"/>
                  </a:ext>
                </a:extLst>
              </p:cNvPr>
              <p:cNvSpPr/>
              <p:nvPr/>
            </p:nvSpPr>
            <p:spPr bwMode="auto">
              <a:xfrm>
                <a:off x="15972643" y="-2467214"/>
                <a:ext cx="23813" cy="1587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3 h 5"/>
                  <a:gd name="T6" fmla="*/ 5 w 7"/>
                  <a:gd name="T7" fmla="*/ 5 h 5"/>
                  <a:gd name="T8" fmla="*/ 2 w 7"/>
                  <a:gd name="T9" fmla="*/ 5 h 5"/>
                  <a:gd name="T10" fmla="*/ 1 w 7"/>
                  <a:gd name="T11" fmla="*/ 5 h 5"/>
                  <a:gd name="T12" fmla="*/ 0 w 7"/>
                  <a:gd name="T13" fmla="*/ 3 h 5"/>
                  <a:gd name="T14" fmla="*/ 1 w 7"/>
                  <a:gd name="T15" fmla="*/ 3 h 5"/>
                  <a:gd name="T16" fmla="*/ 1 w 7"/>
                  <a:gd name="T17" fmla="*/ 3 h 5"/>
                  <a:gd name="T18" fmla="*/ 2 w 7"/>
                  <a:gd name="T19" fmla="*/ 2 h 5"/>
                  <a:gd name="T20" fmla="*/ 3 w 7"/>
                  <a:gd name="T21" fmla="*/ 1 h 5"/>
                  <a:gd name="T22" fmla="*/ 4 w 7"/>
                  <a:gd name="T23" fmla="*/ 1 h 5"/>
                  <a:gd name="T24" fmla="*/ 5 w 7"/>
                  <a:gd name="T25" fmla="*/ 0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7" name="î$ļîďè">
                <a:extLst>
                  <a:ext uri="{FF2B5EF4-FFF2-40B4-BE49-F238E27FC236}">
                    <a16:creationId xmlns:a16="http://schemas.microsoft.com/office/drawing/2014/main" id="{AC09B056-7130-4825-A885-3BA9759DAD7D}"/>
                  </a:ext>
                </a:extLst>
              </p:cNvPr>
              <p:cNvSpPr/>
              <p:nvPr/>
            </p:nvSpPr>
            <p:spPr bwMode="auto">
              <a:xfrm>
                <a:off x="15993280" y="-2433877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0 w 6"/>
                  <a:gd name="T11" fmla="*/ 3 h 4"/>
                  <a:gd name="T12" fmla="*/ 0 w 6"/>
                  <a:gd name="T13" fmla="*/ 2 h 4"/>
                  <a:gd name="T14" fmla="*/ 1 w 6"/>
                  <a:gd name="T15" fmla="*/ 2 h 4"/>
                  <a:gd name="T16" fmla="*/ 2 w 6"/>
                  <a:gd name="T17" fmla="*/ 1 h 4"/>
                  <a:gd name="T18" fmla="*/ 4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8" name="îṣḻïdè">
                <a:extLst>
                  <a:ext uri="{FF2B5EF4-FFF2-40B4-BE49-F238E27FC236}">
                    <a16:creationId xmlns:a16="http://schemas.microsoft.com/office/drawing/2014/main" id="{8C31BF2A-7397-4545-BB04-942E8F9E3AF1}"/>
                  </a:ext>
                </a:extLst>
              </p:cNvPr>
              <p:cNvSpPr/>
              <p:nvPr/>
            </p:nvSpPr>
            <p:spPr bwMode="auto">
              <a:xfrm>
                <a:off x="16031380" y="-2176702"/>
                <a:ext cx="38100" cy="65088"/>
              </a:xfrm>
              <a:custGeom>
                <a:avLst/>
                <a:gdLst>
                  <a:gd name="T0" fmla="*/ 4 w 11"/>
                  <a:gd name="T1" fmla="*/ 0 h 19"/>
                  <a:gd name="T2" fmla="*/ 5 w 11"/>
                  <a:gd name="T3" fmla="*/ 1 h 19"/>
                  <a:gd name="T4" fmla="*/ 8 w 11"/>
                  <a:gd name="T5" fmla="*/ 2 h 19"/>
                  <a:gd name="T6" fmla="*/ 10 w 11"/>
                  <a:gd name="T7" fmla="*/ 6 h 19"/>
                  <a:gd name="T8" fmla="*/ 11 w 11"/>
                  <a:gd name="T9" fmla="*/ 11 h 19"/>
                  <a:gd name="T10" fmla="*/ 10 w 11"/>
                  <a:gd name="T11" fmla="*/ 14 h 19"/>
                  <a:gd name="T12" fmla="*/ 9 w 11"/>
                  <a:gd name="T13" fmla="*/ 16 h 19"/>
                  <a:gd name="T14" fmla="*/ 5 w 11"/>
                  <a:gd name="T15" fmla="*/ 18 h 19"/>
                  <a:gd name="T16" fmla="*/ 2 w 11"/>
                  <a:gd name="T17" fmla="*/ 19 h 19"/>
                  <a:gd name="T18" fmla="*/ 1 w 11"/>
                  <a:gd name="T19" fmla="*/ 19 h 19"/>
                  <a:gd name="T20" fmla="*/ 1 w 11"/>
                  <a:gd name="T21" fmla="*/ 19 h 19"/>
                  <a:gd name="T22" fmla="*/ 0 w 11"/>
                  <a:gd name="T23" fmla="*/ 18 h 19"/>
                  <a:gd name="T24" fmla="*/ 1 w 11"/>
                  <a:gd name="T25" fmla="*/ 17 h 19"/>
                  <a:gd name="T26" fmla="*/ 4 w 11"/>
                  <a:gd name="T27" fmla="*/ 16 h 19"/>
                  <a:gd name="T28" fmla="*/ 6 w 11"/>
                  <a:gd name="T29" fmla="*/ 13 h 19"/>
                  <a:gd name="T30" fmla="*/ 7 w 11"/>
                  <a:gd name="T31" fmla="*/ 12 h 19"/>
                  <a:gd name="T32" fmla="*/ 7 w 11"/>
                  <a:gd name="T33" fmla="*/ 10 h 19"/>
                  <a:gd name="T34" fmla="*/ 6 w 11"/>
                  <a:gd name="T35" fmla="*/ 4 h 19"/>
                  <a:gd name="T36" fmla="*/ 4 w 11"/>
                  <a:gd name="T37" fmla="*/ 3 h 19"/>
                  <a:gd name="T38" fmla="*/ 3 w 11"/>
                  <a:gd name="T39" fmla="*/ 2 h 19"/>
                  <a:gd name="T40" fmla="*/ 3 w 11"/>
                  <a:gd name="T41" fmla="*/ 1 h 19"/>
                  <a:gd name="T42" fmla="*/ 4 w 1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11" y="7"/>
                      <a:pt x="11" y="9"/>
                      <a:pt x="11" y="11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8" y="17"/>
                      <a:pt x="6" y="18"/>
                      <a:pt x="5" y="18"/>
                    </a:cubicBezTo>
                    <a:cubicBezTo>
                      <a:pt x="4" y="19"/>
                      <a:pt x="3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7"/>
                      <a:pt x="4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8"/>
                      <a:pt x="7" y="6"/>
                      <a:pt x="6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49" name="îṥḻíďè">
                <a:extLst>
                  <a:ext uri="{FF2B5EF4-FFF2-40B4-BE49-F238E27FC236}">
                    <a16:creationId xmlns:a16="http://schemas.microsoft.com/office/drawing/2014/main" id="{5EA9B608-62F9-452C-B45E-863E3FF933A7}"/>
                  </a:ext>
                </a:extLst>
              </p:cNvPr>
              <p:cNvSpPr/>
              <p:nvPr/>
            </p:nvSpPr>
            <p:spPr bwMode="auto">
              <a:xfrm>
                <a:off x="15767855" y="-2121139"/>
                <a:ext cx="49213" cy="76200"/>
              </a:xfrm>
              <a:custGeom>
                <a:avLst/>
                <a:gdLst>
                  <a:gd name="T0" fmla="*/ 6 w 14"/>
                  <a:gd name="T1" fmla="*/ 0 h 22"/>
                  <a:gd name="T2" fmla="*/ 7 w 14"/>
                  <a:gd name="T3" fmla="*/ 1 h 22"/>
                  <a:gd name="T4" fmla="*/ 10 w 14"/>
                  <a:gd name="T5" fmla="*/ 3 h 22"/>
                  <a:gd name="T6" fmla="*/ 13 w 14"/>
                  <a:gd name="T7" fmla="*/ 7 h 22"/>
                  <a:gd name="T8" fmla="*/ 14 w 14"/>
                  <a:gd name="T9" fmla="*/ 10 h 22"/>
                  <a:gd name="T10" fmla="*/ 14 w 14"/>
                  <a:gd name="T11" fmla="*/ 13 h 22"/>
                  <a:gd name="T12" fmla="*/ 12 w 14"/>
                  <a:gd name="T13" fmla="*/ 16 h 22"/>
                  <a:gd name="T14" fmla="*/ 11 w 14"/>
                  <a:gd name="T15" fmla="*/ 19 h 22"/>
                  <a:gd name="T16" fmla="*/ 6 w 14"/>
                  <a:gd name="T17" fmla="*/ 21 h 22"/>
                  <a:gd name="T18" fmla="*/ 3 w 14"/>
                  <a:gd name="T19" fmla="*/ 22 h 22"/>
                  <a:gd name="T20" fmla="*/ 1 w 14"/>
                  <a:gd name="T21" fmla="*/ 22 h 22"/>
                  <a:gd name="T22" fmla="*/ 0 w 14"/>
                  <a:gd name="T23" fmla="*/ 20 h 22"/>
                  <a:gd name="T24" fmla="*/ 1 w 14"/>
                  <a:gd name="T25" fmla="*/ 20 h 22"/>
                  <a:gd name="T26" fmla="*/ 2 w 14"/>
                  <a:gd name="T27" fmla="*/ 19 h 22"/>
                  <a:gd name="T28" fmla="*/ 5 w 14"/>
                  <a:gd name="T29" fmla="*/ 19 h 22"/>
                  <a:gd name="T30" fmla="*/ 8 w 14"/>
                  <a:gd name="T31" fmla="*/ 16 h 22"/>
                  <a:gd name="T32" fmla="*/ 9 w 14"/>
                  <a:gd name="T33" fmla="*/ 14 h 22"/>
                  <a:gd name="T34" fmla="*/ 10 w 14"/>
                  <a:gd name="T35" fmla="*/ 12 h 22"/>
                  <a:gd name="T36" fmla="*/ 10 w 14"/>
                  <a:gd name="T37" fmla="*/ 10 h 22"/>
                  <a:gd name="T38" fmla="*/ 10 w 14"/>
                  <a:gd name="T39" fmla="*/ 8 h 22"/>
                  <a:gd name="T40" fmla="*/ 8 w 14"/>
                  <a:gd name="T41" fmla="*/ 5 h 22"/>
                  <a:gd name="T42" fmla="*/ 6 w 14"/>
                  <a:gd name="T43" fmla="*/ 3 h 22"/>
                  <a:gd name="T44" fmla="*/ 5 w 14"/>
                  <a:gd name="T45" fmla="*/ 2 h 22"/>
                  <a:gd name="T46" fmla="*/ 5 w 14"/>
                  <a:gd name="T47" fmla="*/ 1 h 22"/>
                  <a:gd name="T48" fmla="*/ 6 w 14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0" name="íṩ1îďê">
                <a:extLst>
                  <a:ext uri="{FF2B5EF4-FFF2-40B4-BE49-F238E27FC236}">
                    <a16:creationId xmlns:a16="http://schemas.microsoft.com/office/drawing/2014/main" id="{35DADBDD-E8DB-45C6-ACDA-1DBFDF60CFB4}"/>
                  </a:ext>
                </a:extLst>
              </p:cNvPr>
              <p:cNvSpPr/>
              <p:nvPr/>
            </p:nvSpPr>
            <p:spPr bwMode="auto">
              <a:xfrm>
                <a:off x="15504330" y="-2059227"/>
                <a:ext cx="49213" cy="69850"/>
              </a:xfrm>
              <a:custGeom>
                <a:avLst/>
                <a:gdLst>
                  <a:gd name="T0" fmla="*/ 9 w 14"/>
                  <a:gd name="T1" fmla="*/ 0 h 20"/>
                  <a:gd name="T2" fmla="*/ 10 w 14"/>
                  <a:gd name="T3" fmla="*/ 1 h 20"/>
                  <a:gd name="T4" fmla="*/ 12 w 14"/>
                  <a:gd name="T5" fmla="*/ 4 h 20"/>
                  <a:gd name="T6" fmla="*/ 14 w 14"/>
                  <a:gd name="T7" fmla="*/ 8 h 20"/>
                  <a:gd name="T8" fmla="*/ 13 w 14"/>
                  <a:gd name="T9" fmla="*/ 11 h 20"/>
                  <a:gd name="T10" fmla="*/ 13 w 14"/>
                  <a:gd name="T11" fmla="*/ 14 h 20"/>
                  <a:gd name="T12" fmla="*/ 11 w 14"/>
                  <a:gd name="T13" fmla="*/ 16 h 20"/>
                  <a:gd name="T14" fmla="*/ 9 w 14"/>
                  <a:gd name="T15" fmla="*/ 18 h 20"/>
                  <a:gd name="T16" fmla="*/ 5 w 14"/>
                  <a:gd name="T17" fmla="*/ 20 h 20"/>
                  <a:gd name="T18" fmla="*/ 2 w 14"/>
                  <a:gd name="T19" fmla="*/ 20 h 20"/>
                  <a:gd name="T20" fmla="*/ 1 w 14"/>
                  <a:gd name="T21" fmla="*/ 20 h 20"/>
                  <a:gd name="T22" fmla="*/ 1 w 14"/>
                  <a:gd name="T23" fmla="*/ 20 h 20"/>
                  <a:gd name="T24" fmla="*/ 0 w 14"/>
                  <a:gd name="T25" fmla="*/ 19 h 20"/>
                  <a:gd name="T26" fmla="*/ 1 w 14"/>
                  <a:gd name="T27" fmla="*/ 18 h 20"/>
                  <a:gd name="T28" fmla="*/ 4 w 14"/>
                  <a:gd name="T29" fmla="*/ 17 h 20"/>
                  <a:gd name="T30" fmla="*/ 7 w 14"/>
                  <a:gd name="T31" fmla="*/ 15 h 20"/>
                  <a:gd name="T32" fmla="*/ 8 w 14"/>
                  <a:gd name="T33" fmla="*/ 14 h 20"/>
                  <a:gd name="T34" fmla="*/ 9 w 14"/>
                  <a:gd name="T35" fmla="*/ 12 h 20"/>
                  <a:gd name="T36" fmla="*/ 10 w 14"/>
                  <a:gd name="T37" fmla="*/ 10 h 20"/>
                  <a:gd name="T38" fmla="*/ 10 w 14"/>
                  <a:gd name="T39" fmla="*/ 8 h 20"/>
                  <a:gd name="T40" fmla="*/ 9 w 14"/>
                  <a:gd name="T41" fmla="*/ 5 h 20"/>
                  <a:gd name="T42" fmla="*/ 8 w 14"/>
                  <a:gd name="T43" fmla="*/ 3 h 20"/>
                  <a:gd name="T44" fmla="*/ 8 w 14"/>
                  <a:gd name="T45" fmla="*/ 2 h 20"/>
                  <a:gd name="T46" fmla="*/ 8 w 14"/>
                  <a:gd name="T47" fmla="*/ 0 h 20"/>
                  <a:gd name="T48" fmla="*/ 9 w 14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0">
                    <a:moveTo>
                      <a:pt x="9" y="0"/>
                    </a:moveTo>
                    <a:cubicBezTo>
                      <a:pt x="9" y="0"/>
                      <a:pt x="10" y="1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3"/>
                      <a:pt x="13" y="14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4" y="17"/>
                    </a:cubicBezTo>
                    <a:cubicBezTo>
                      <a:pt x="5" y="17"/>
                      <a:pt x="6" y="16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1" name="ï$1iďè">
                <a:extLst>
                  <a:ext uri="{FF2B5EF4-FFF2-40B4-BE49-F238E27FC236}">
                    <a16:creationId xmlns:a16="http://schemas.microsoft.com/office/drawing/2014/main" id="{8DC4DB90-6A61-4BD8-A2FF-279B2D2BA55C}"/>
                  </a:ext>
                </a:extLst>
              </p:cNvPr>
              <p:cNvSpPr/>
              <p:nvPr/>
            </p:nvSpPr>
            <p:spPr bwMode="auto">
              <a:xfrm>
                <a:off x="16326655" y="-2291002"/>
                <a:ext cx="41275" cy="14288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0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3 h 4"/>
                  <a:gd name="T14" fmla="*/ 10 w 12"/>
                  <a:gd name="T15" fmla="*/ 3 h 4"/>
                  <a:gd name="T16" fmla="*/ 6 w 12"/>
                  <a:gd name="T17" fmla="*/ 3 h 4"/>
                  <a:gd name="T18" fmla="*/ 3 w 12"/>
                  <a:gd name="T19" fmla="*/ 3 h 4"/>
                  <a:gd name="T20" fmla="*/ 1 w 12"/>
                  <a:gd name="T21" fmla="*/ 2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2" name="ïŝļiďé">
                <a:extLst>
                  <a:ext uri="{FF2B5EF4-FFF2-40B4-BE49-F238E27FC236}">
                    <a16:creationId xmlns:a16="http://schemas.microsoft.com/office/drawing/2014/main" id="{687B98FD-80B3-457D-BD20-F1EA7EB803BE}"/>
                  </a:ext>
                </a:extLst>
              </p:cNvPr>
              <p:cNvSpPr/>
              <p:nvPr/>
            </p:nvSpPr>
            <p:spPr bwMode="auto">
              <a:xfrm>
                <a:off x="16329830" y="-2273539"/>
                <a:ext cx="41275" cy="12700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3 w 12"/>
                  <a:gd name="T19" fmla="*/ 3 h 4"/>
                  <a:gd name="T20" fmla="*/ 1 w 12"/>
                  <a:gd name="T21" fmla="*/ 3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3" name="išḻíḋe">
                <a:extLst>
                  <a:ext uri="{FF2B5EF4-FFF2-40B4-BE49-F238E27FC236}">
                    <a16:creationId xmlns:a16="http://schemas.microsoft.com/office/drawing/2014/main" id="{8F410329-DEB9-4296-AF78-33EDFE755596}"/>
                  </a:ext>
                </a:extLst>
              </p:cNvPr>
              <p:cNvSpPr/>
              <p:nvPr/>
            </p:nvSpPr>
            <p:spPr bwMode="auto">
              <a:xfrm>
                <a:off x="14915368" y="-2302114"/>
                <a:ext cx="152400" cy="190500"/>
              </a:xfrm>
              <a:custGeom>
                <a:avLst/>
                <a:gdLst>
                  <a:gd name="T0" fmla="*/ 2 w 44"/>
                  <a:gd name="T1" fmla="*/ 1 h 55"/>
                  <a:gd name="T2" fmla="*/ 9 w 44"/>
                  <a:gd name="T3" fmla="*/ 9 h 55"/>
                  <a:gd name="T4" fmla="*/ 23 w 44"/>
                  <a:gd name="T5" fmla="*/ 26 h 55"/>
                  <a:gd name="T6" fmla="*/ 37 w 44"/>
                  <a:gd name="T7" fmla="*/ 45 h 55"/>
                  <a:gd name="T8" fmla="*/ 43 w 44"/>
                  <a:gd name="T9" fmla="*/ 53 h 55"/>
                  <a:gd name="T10" fmla="*/ 43 w 44"/>
                  <a:gd name="T11" fmla="*/ 55 h 55"/>
                  <a:gd name="T12" fmla="*/ 41 w 44"/>
                  <a:gd name="T13" fmla="*/ 54 h 55"/>
                  <a:gd name="T14" fmla="*/ 35 w 44"/>
                  <a:gd name="T15" fmla="*/ 47 h 55"/>
                  <a:gd name="T16" fmla="*/ 20 w 44"/>
                  <a:gd name="T17" fmla="*/ 29 h 55"/>
                  <a:gd name="T18" fmla="*/ 7 w 44"/>
                  <a:gd name="T19" fmla="*/ 11 h 55"/>
                  <a:gd name="T20" fmla="*/ 0 w 44"/>
                  <a:gd name="T21" fmla="*/ 2 h 55"/>
                  <a:gd name="T22" fmla="*/ 1 w 44"/>
                  <a:gd name="T23" fmla="*/ 1 h 55"/>
                  <a:gd name="T24" fmla="*/ 2 w 44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2" y="1"/>
                    </a:moveTo>
                    <a:cubicBezTo>
                      <a:pt x="2" y="1"/>
                      <a:pt x="5" y="4"/>
                      <a:pt x="9" y="9"/>
                    </a:cubicBezTo>
                    <a:cubicBezTo>
                      <a:pt x="13" y="14"/>
                      <a:pt x="18" y="20"/>
                      <a:pt x="23" y="26"/>
                    </a:cubicBezTo>
                    <a:cubicBezTo>
                      <a:pt x="28" y="33"/>
                      <a:pt x="33" y="40"/>
                      <a:pt x="37" y="45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44" y="54"/>
                      <a:pt x="44" y="54"/>
                      <a:pt x="43" y="55"/>
                    </a:cubicBezTo>
                    <a:cubicBezTo>
                      <a:pt x="42" y="55"/>
                      <a:pt x="42" y="55"/>
                      <a:pt x="41" y="54"/>
                    </a:cubicBezTo>
                    <a:cubicBezTo>
                      <a:pt x="41" y="54"/>
                      <a:pt x="39" y="51"/>
                      <a:pt x="35" y="47"/>
                    </a:cubicBezTo>
                    <a:cubicBezTo>
                      <a:pt x="31" y="42"/>
                      <a:pt x="26" y="35"/>
                      <a:pt x="20" y="29"/>
                    </a:cubicBezTo>
                    <a:cubicBezTo>
                      <a:pt x="15" y="22"/>
                      <a:pt x="10" y="16"/>
                      <a:pt x="7" y="11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4" name="i$ḷîḑê">
                <a:extLst>
                  <a:ext uri="{FF2B5EF4-FFF2-40B4-BE49-F238E27FC236}">
                    <a16:creationId xmlns:a16="http://schemas.microsoft.com/office/drawing/2014/main" id="{0ED09F02-05C3-4A22-8533-8670E844B699}"/>
                  </a:ext>
                </a:extLst>
              </p:cNvPr>
              <p:cNvSpPr/>
              <p:nvPr/>
            </p:nvSpPr>
            <p:spPr bwMode="auto">
              <a:xfrm>
                <a:off x="15059830" y="-2100502"/>
                <a:ext cx="22225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4 h 5"/>
                  <a:gd name="T4" fmla="*/ 3 w 6"/>
                  <a:gd name="T5" fmla="*/ 4 h 5"/>
                  <a:gd name="T6" fmla="*/ 2 w 6"/>
                  <a:gd name="T7" fmla="*/ 1 h 5"/>
                  <a:gd name="T8" fmla="*/ 3 w 6"/>
                  <a:gd name="T9" fmla="*/ 0 h 5"/>
                  <a:gd name="T10" fmla="*/ 5 w 6"/>
                  <a:gd name="T11" fmla="*/ 0 h 5"/>
                  <a:gd name="T12" fmla="*/ 6 w 6"/>
                  <a:gd name="T13" fmla="*/ 2 h 5"/>
                  <a:gd name="T14" fmla="*/ 6 w 6"/>
                  <a:gd name="T15" fmla="*/ 2 h 5"/>
                  <a:gd name="T16" fmla="*/ 5 w 6"/>
                  <a:gd name="T17" fmla="*/ 4 h 5"/>
                  <a:gd name="T18" fmla="*/ 3 w 6"/>
                  <a:gd name="T19" fmla="*/ 5 h 5"/>
                  <a:gd name="T20" fmla="*/ 3 w 6"/>
                  <a:gd name="T21" fmla="*/ 5 h 5"/>
                  <a:gd name="T22" fmla="*/ 0 w 6"/>
                  <a:gd name="T23" fmla="*/ 4 h 5"/>
                  <a:gd name="T24" fmla="*/ 1 w 6"/>
                  <a:gd name="T25" fmla="*/ 1 h 5"/>
                  <a:gd name="T26" fmla="*/ 1 w 6"/>
                  <a:gd name="T27" fmla="*/ 1 h 5"/>
                  <a:gd name="T28" fmla="*/ 3 w 6"/>
                  <a:gd name="T29" fmla="*/ 1 h 5"/>
                  <a:gd name="T30" fmla="*/ 5 w 6"/>
                  <a:gd name="T31" fmla="*/ 0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5" name="iṥļîdè">
                <a:extLst>
                  <a:ext uri="{FF2B5EF4-FFF2-40B4-BE49-F238E27FC236}">
                    <a16:creationId xmlns:a16="http://schemas.microsoft.com/office/drawing/2014/main" id="{335C87AF-5E89-4B5B-8B0D-702F6A578A40}"/>
                  </a:ext>
                </a:extLst>
              </p:cNvPr>
              <p:cNvSpPr/>
              <p:nvPr/>
            </p:nvSpPr>
            <p:spPr bwMode="auto">
              <a:xfrm>
                <a:off x="15074118" y="-2079864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5 w 6"/>
                  <a:gd name="T3" fmla="*/ 3 h 4"/>
                  <a:gd name="T4" fmla="*/ 3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0 w 6"/>
                  <a:gd name="T11" fmla="*/ 1 h 4"/>
                  <a:gd name="T12" fmla="*/ 0 w 6"/>
                  <a:gd name="T13" fmla="*/ 1 h 4"/>
                  <a:gd name="T14" fmla="*/ 1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6" name="ïSlïḓé">
                <a:extLst>
                  <a:ext uri="{FF2B5EF4-FFF2-40B4-BE49-F238E27FC236}">
                    <a16:creationId xmlns:a16="http://schemas.microsoft.com/office/drawing/2014/main" id="{1C486499-2D81-4F78-899B-00F8103E1522}"/>
                  </a:ext>
                </a:extLst>
              </p:cNvPr>
              <p:cNvSpPr/>
              <p:nvPr/>
            </p:nvSpPr>
            <p:spPr bwMode="auto">
              <a:xfrm>
                <a:off x="15085230" y="-2065577"/>
                <a:ext cx="23813" cy="20638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2 h 6"/>
                  <a:gd name="T4" fmla="*/ 6 w 7"/>
                  <a:gd name="T5" fmla="*/ 3 h 6"/>
                  <a:gd name="T6" fmla="*/ 5 w 7"/>
                  <a:gd name="T7" fmla="*/ 5 h 6"/>
                  <a:gd name="T8" fmla="*/ 2 w 7"/>
                  <a:gd name="T9" fmla="*/ 6 h 6"/>
                  <a:gd name="T10" fmla="*/ 1 w 7"/>
                  <a:gd name="T11" fmla="*/ 5 h 6"/>
                  <a:gd name="T12" fmla="*/ 0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1 w 7"/>
                  <a:gd name="T19" fmla="*/ 3 h 6"/>
                  <a:gd name="T20" fmla="*/ 3 w 7"/>
                  <a:gd name="T21" fmla="*/ 2 h 6"/>
                  <a:gd name="T22" fmla="*/ 4 w 7"/>
                  <a:gd name="T23" fmla="*/ 1 h 6"/>
                  <a:gd name="T24" fmla="*/ 5 w 7"/>
                  <a:gd name="T25" fmla="*/ 0 h 6"/>
                  <a:gd name="T26" fmla="*/ 7 w 7"/>
                  <a:gd name="T27" fmla="*/ 1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7" name="íṡḷíďè">
                <a:extLst>
                  <a:ext uri="{FF2B5EF4-FFF2-40B4-BE49-F238E27FC236}">
                    <a16:creationId xmlns:a16="http://schemas.microsoft.com/office/drawing/2014/main" id="{8F6CE716-4F9D-4F80-9E6F-0994ACEBE78C}"/>
                  </a:ext>
                </a:extLst>
              </p:cNvPr>
              <p:cNvSpPr/>
              <p:nvPr/>
            </p:nvSpPr>
            <p:spPr bwMode="auto">
              <a:xfrm>
                <a:off x="15077293" y="-1862377"/>
                <a:ext cx="46038" cy="169863"/>
              </a:xfrm>
              <a:custGeom>
                <a:avLst/>
                <a:gdLst>
                  <a:gd name="T0" fmla="*/ 13 w 13"/>
                  <a:gd name="T1" fmla="*/ 1 h 49"/>
                  <a:gd name="T2" fmla="*/ 12 w 13"/>
                  <a:gd name="T3" fmla="*/ 9 h 49"/>
                  <a:gd name="T4" fmla="*/ 8 w 13"/>
                  <a:gd name="T5" fmla="*/ 25 h 49"/>
                  <a:gd name="T6" fmla="*/ 4 w 13"/>
                  <a:gd name="T7" fmla="*/ 41 h 49"/>
                  <a:gd name="T8" fmla="*/ 2 w 13"/>
                  <a:gd name="T9" fmla="*/ 48 h 49"/>
                  <a:gd name="T10" fmla="*/ 1 w 13"/>
                  <a:gd name="T11" fmla="*/ 49 h 49"/>
                  <a:gd name="T12" fmla="*/ 0 w 13"/>
                  <a:gd name="T13" fmla="*/ 48 h 49"/>
                  <a:gd name="T14" fmla="*/ 1 w 13"/>
                  <a:gd name="T15" fmla="*/ 40 h 49"/>
                  <a:gd name="T16" fmla="*/ 5 w 13"/>
                  <a:gd name="T17" fmla="*/ 24 h 49"/>
                  <a:gd name="T18" fmla="*/ 9 w 13"/>
                  <a:gd name="T19" fmla="*/ 8 h 49"/>
                  <a:gd name="T20" fmla="*/ 11 w 13"/>
                  <a:gd name="T21" fmla="*/ 1 h 49"/>
                  <a:gd name="T22" fmla="*/ 12 w 13"/>
                  <a:gd name="T23" fmla="*/ 0 h 49"/>
                  <a:gd name="T24" fmla="*/ 13 w 13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9">
                    <a:moveTo>
                      <a:pt x="13" y="1"/>
                    </a:moveTo>
                    <a:cubicBezTo>
                      <a:pt x="13" y="1"/>
                      <a:pt x="12" y="4"/>
                      <a:pt x="12" y="9"/>
                    </a:cubicBezTo>
                    <a:cubicBezTo>
                      <a:pt x="11" y="13"/>
                      <a:pt x="9" y="19"/>
                      <a:pt x="8" y="25"/>
                    </a:cubicBezTo>
                    <a:cubicBezTo>
                      <a:pt x="7" y="31"/>
                      <a:pt x="5" y="37"/>
                      <a:pt x="4" y="41"/>
                    </a:cubicBezTo>
                    <a:cubicBezTo>
                      <a:pt x="3" y="45"/>
                      <a:pt x="2" y="48"/>
                      <a:pt x="2" y="48"/>
                    </a:cubicBezTo>
                    <a:cubicBezTo>
                      <a:pt x="2" y="49"/>
                      <a:pt x="1" y="49"/>
                      <a:pt x="1" y="49"/>
                    </a:cubicBezTo>
                    <a:cubicBezTo>
                      <a:pt x="0" y="49"/>
                      <a:pt x="0" y="48"/>
                      <a:pt x="0" y="48"/>
                    </a:cubicBezTo>
                    <a:cubicBezTo>
                      <a:pt x="0" y="48"/>
                      <a:pt x="0" y="45"/>
                      <a:pt x="1" y="40"/>
                    </a:cubicBezTo>
                    <a:cubicBezTo>
                      <a:pt x="2" y="36"/>
                      <a:pt x="3" y="30"/>
                      <a:pt x="5" y="24"/>
                    </a:cubicBezTo>
                    <a:cubicBezTo>
                      <a:pt x="6" y="18"/>
                      <a:pt x="7" y="12"/>
                      <a:pt x="9" y="8"/>
                    </a:cubicBezTo>
                    <a:cubicBezTo>
                      <a:pt x="10" y="4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8" name="ïŝļide">
                <a:extLst>
                  <a:ext uri="{FF2B5EF4-FFF2-40B4-BE49-F238E27FC236}">
                    <a16:creationId xmlns:a16="http://schemas.microsoft.com/office/drawing/2014/main" id="{3C25F238-8688-44A1-86BC-8197AE8F206D}"/>
                  </a:ext>
                </a:extLst>
              </p:cNvPr>
              <p:cNvSpPr/>
              <p:nvPr/>
            </p:nvSpPr>
            <p:spPr bwMode="auto">
              <a:xfrm>
                <a:off x="15053480" y="-1671877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0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2 h 4"/>
                  <a:gd name="T20" fmla="*/ 6 w 7"/>
                  <a:gd name="T21" fmla="*/ 2 h 4"/>
                  <a:gd name="T22" fmla="*/ 6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59" name="ísliḓê">
                <a:extLst>
                  <a:ext uri="{FF2B5EF4-FFF2-40B4-BE49-F238E27FC236}">
                    <a16:creationId xmlns:a16="http://schemas.microsoft.com/office/drawing/2014/main" id="{7A6D58F8-D11B-489A-BEB2-AB130442A727}"/>
                  </a:ext>
                </a:extLst>
              </p:cNvPr>
              <p:cNvSpPr/>
              <p:nvPr/>
            </p:nvSpPr>
            <p:spPr bwMode="auto">
              <a:xfrm>
                <a:off x="15047130" y="-1651239"/>
                <a:ext cx="23813" cy="17463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0 w 7"/>
                  <a:gd name="T11" fmla="*/ 1 h 5"/>
                  <a:gd name="T12" fmla="*/ 1 w 7"/>
                  <a:gd name="T13" fmla="*/ 1 h 5"/>
                  <a:gd name="T14" fmla="*/ 2 w 7"/>
                  <a:gd name="T15" fmla="*/ 1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6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60" name="ïṡļidè">
                <a:extLst>
                  <a:ext uri="{FF2B5EF4-FFF2-40B4-BE49-F238E27FC236}">
                    <a16:creationId xmlns:a16="http://schemas.microsoft.com/office/drawing/2014/main" id="{1BCDFC46-D88F-4E30-A14A-7C264CB248F0}"/>
                  </a:ext>
                </a:extLst>
              </p:cNvPr>
              <p:cNvSpPr/>
              <p:nvPr/>
            </p:nvSpPr>
            <p:spPr bwMode="auto">
              <a:xfrm>
                <a:off x="15036018" y="-1622664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1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3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7 w 7"/>
                  <a:gd name="T21" fmla="*/ 2 h 4"/>
                  <a:gd name="T22" fmla="*/ 7 w 7"/>
                  <a:gd name="T23" fmla="*/ 4 h 4"/>
                  <a:gd name="T24" fmla="*/ 6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61" name="ïśļiḋê">
                <a:extLst>
                  <a:ext uri="{FF2B5EF4-FFF2-40B4-BE49-F238E27FC236}">
                    <a16:creationId xmlns:a16="http://schemas.microsoft.com/office/drawing/2014/main" id="{62E9E0C4-AF83-4D6B-A38B-F750A1A0C8CE}"/>
                  </a:ext>
                </a:extLst>
              </p:cNvPr>
              <p:cNvSpPr/>
              <p:nvPr/>
            </p:nvSpPr>
            <p:spPr bwMode="auto">
              <a:xfrm>
                <a:off x="16183780" y="-2076689"/>
                <a:ext cx="49213" cy="23813"/>
              </a:xfrm>
              <a:custGeom>
                <a:avLst/>
                <a:gdLst>
                  <a:gd name="T0" fmla="*/ 2 w 14"/>
                  <a:gd name="T1" fmla="*/ 0 h 7"/>
                  <a:gd name="T2" fmla="*/ 4 w 14"/>
                  <a:gd name="T3" fmla="*/ 0 h 7"/>
                  <a:gd name="T4" fmla="*/ 8 w 14"/>
                  <a:gd name="T5" fmla="*/ 2 h 7"/>
                  <a:gd name="T6" fmla="*/ 12 w 14"/>
                  <a:gd name="T7" fmla="*/ 3 h 7"/>
                  <a:gd name="T8" fmla="*/ 14 w 14"/>
                  <a:gd name="T9" fmla="*/ 5 h 7"/>
                  <a:gd name="T10" fmla="*/ 14 w 14"/>
                  <a:gd name="T11" fmla="*/ 6 h 7"/>
                  <a:gd name="T12" fmla="*/ 13 w 14"/>
                  <a:gd name="T13" fmla="*/ 7 h 7"/>
                  <a:gd name="T14" fmla="*/ 11 w 14"/>
                  <a:gd name="T15" fmla="*/ 6 h 7"/>
                  <a:gd name="T16" fmla="*/ 7 w 14"/>
                  <a:gd name="T17" fmla="*/ 5 h 7"/>
                  <a:gd name="T18" fmla="*/ 3 w 14"/>
                  <a:gd name="T19" fmla="*/ 3 h 7"/>
                  <a:gd name="T20" fmla="*/ 1 w 14"/>
                  <a:gd name="T21" fmla="*/ 2 h 7"/>
                  <a:gd name="T22" fmla="*/ 1 w 14"/>
                  <a:gd name="T23" fmla="*/ 0 h 7"/>
                  <a:gd name="T24" fmla="*/ 2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cubicBezTo>
                      <a:pt x="2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9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0" y="6"/>
                      <a:pt x="8" y="6"/>
                      <a:pt x="7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62" name="îṡ1iďê">
                <a:extLst>
                  <a:ext uri="{FF2B5EF4-FFF2-40B4-BE49-F238E27FC236}">
                    <a16:creationId xmlns:a16="http://schemas.microsoft.com/office/drawing/2014/main" id="{CDA1D64F-D91F-42EB-AAF5-B3202CC615B0}"/>
                  </a:ext>
                </a:extLst>
              </p:cNvPr>
              <p:cNvSpPr/>
              <p:nvPr/>
            </p:nvSpPr>
            <p:spPr bwMode="auto">
              <a:xfrm>
                <a:off x="16183780" y="-2052877"/>
                <a:ext cx="55563" cy="25400"/>
              </a:xfrm>
              <a:custGeom>
                <a:avLst/>
                <a:gdLst>
                  <a:gd name="T0" fmla="*/ 1 w 16"/>
                  <a:gd name="T1" fmla="*/ 0 h 7"/>
                  <a:gd name="T2" fmla="*/ 3 w 16"/>
                  <a:gd name="T3" fmla="*/ 1 h 7"/>
                  <a:gd name="T4" fmla="*/ 9 w 16"/>
                  <a:gd name="T5" fmla="*/ 2 h 7"/>
                  <a:gd name="T6" fmla="*/ 13 w 16"/>
                  <a:gd name="T7" fmla="*/ 4 h 7"/>
                  <a:gd name="T8" fmla="*/ 16 w 16"/>
                  <a:gd name="T9" fmla="*/ 5 h 7"/>
                  <a:gd name="T10" fmla="*/ 16 w 16"/>
                  <a:gd name="T11" fmla="*/ 7 h 7"/>
                  <a:gd name="T12" fmla="*/ 15 w 16"/>
                  <a:gd name="T13" fmla="*/ 7 h 7"/>
                  <a:gd name="T14" fmla="*/ 12 w 16"/>
                  <a:gd name="T15" fmla="*/ 7 h 7"/>
                  <a:gd name="T16" fmla="*/ 7 w 16"/>
                  <a:gd name="T17" fmla="*/ 6 h 7"/>
                  <a:gd name="T18" fmla="*/ 2 w 16"/>
                  <a:gd name="T19" fmla="*/ 4 h 7"/>
                  <a:gd name="T20" fmla="*/ 0 w 16"/>
                  <a:gd name="T21" fmla="*/ 2 h 7"/>
                  <a:gd name="T22" fmla="*/ 0 w 16"/>
                  <a:gd name="T23" fmla="*/ 1 h 7"/>
                  <a:gd name="T24" fmla="*/ 1 w 1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7" y="1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1" y="7"/>
                      <a:pt x="9" y="6"/>
                      <a:pt x="7" y="6"/>
                    </a:cubicBezTo>
                    <a:cubicBezTo>
                      <a:pt x="6" y="5"/>
                      <a:pt x="4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</p:grp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id="{02F0C4AB-C92F-4762-A4CD-9066DA7C4A75}"/>
                </a:ext>
              </a:extLst>
            </p:cNvPr>
            <p:cNvGrpSpPr/>
            <p:nvPr/>
          </p:nvGrpSpPr>
          <p:grpSpPr>
            <a:xfrm>
              <a:off x="8481675" y="573602"/>
              <a:ext cx="1838095" cy="937458"/>
              <a:chOff x="-6809652" y="205849"/>
              <a:chExt cx="6235242" cy="3180072"/>
            </a:xfrm>
          </p:grpSpPr>
          <p:sp>
            <p:nvSpPr>
              <p:cNvPr id="205" name="îşḻíďé">
                <a:extLst>
                  <a:ext uri="{FF2B5EF4-FFF2-40B4-BE49-F238E27FC236}">
                    <a16:creationId xmlns:a16="http://schemas.microsoft.com/office/drawing/2014/main" id="{C27F19DE-2178-4AB3-8EF2-0147EB2C3920}"/>
                  </a:ext>
                </a:extLst>
              </p:cNvPr>
              <p:cNvSpPr/>
              <p:nvPr/>
            </p:nvSpPr>
            <p:spPr bwMode="auto">
              <a:xfrm>
                <a:off x="-6559858" y="210651"/>
                <a:ext cx="5985448" cy="3175270"/>
              </a:xfrm>
              <a:custGeom>
                <a:avLst/>
                <a:gdLst>
                  <a:gd name="T0" fmla="*/ 862 w 1627"/>
                  <a:gd name="T1" fmla="*/ 820 h 864"/>
                  <a:gd name="T2" fmla="*/ 893 w 1627"/>
                  <a:gd name="T3" fmla="*/ 819 h 864"/>
                  <a:gd name="T4" fmla="*/ 950 w 1627"/>
                  <a:gd name="T5" fmla="*/ 860 h 864"/>
                  <a:gd name="T6" fmla="*/ 892 w 1627"/>
                  <a:gd name="T7" fmla="*/ 864 h 864"/>
                  <a:gd name="T8" fmla="*/ 776 w 1627"/>
                  <a:gd name="T9" fmla="*/ 862 h 864"/>
                  <a:gd name="T10" fmla="*/ 696 w 1627"/>
                  <a:gd name="T11" fmla="*/ 811 h 864"/>
                  <a:gd name="T12" fmla="*/ 776 w 1627"/>
                  <a:gd name="T13" fmla="*/ 862 h 864"/>
                  <a:gd name="T14" fmla="*/ 1026 w 1627"/>
                  <a:gd name="T15" fmla="*/ 802 h 864"/>
                  <a:gd name="T16" fmla="*/ 1120 w 1627"/>
                  <a:gd name="T17" fmla="*/ 822 h 864"/>
                  <a:gd name="T18" fmla="*/ 605 w 1627"/>
                  <a:gd name="T19" fmla="*/ 840 h 864"/>
                  <a:gd name="T20" fmla="*/ 534 w 1627"/>
                  <a:gd name="T21" fmla="*/ 776 h 864"/>
                  <a:gd name="T22" fmla="*/ 605 w 1627"/>
                  <a:gd name="T23" fmla="*/ 840 h 864"/>
                  <a:gd name="T24" fmla="*/ 1183 w 1627"/>
                  <a:gd name="T25" fmla="*/ 750 h 864"/>
                  <a:gd name="T26" fmla="*/ 1278 w 1627"/>
                  <a:gd name="T27" fmla="*/ 751 h 864"/>
                  <a:gd name="T28" fmla="*/ 403 w 1627"/>
                  <a:gd name="T29" fmla="*/ 774 h 864"/>
                  <a:gd name="T30" fmla="*/ 381 w 1627"/>
                  <a:gd name="T31" fmla="*/ 714 h 864"/>
                  <a:gd name="T32" fmla="*/ 403 w 1627"/>
                  <a:gd name="T33" fmla="*/ 774 h 864"/>
                  <a:gd name="T34" fmla="*/ 216 w 1627"/>
                  <a:gd name="T35" fmla="*/ 656 h 864"/>
                  <a:gd name="T36" fmla="*/ 310 w 1627"/>
                  <a:gd name="T37" fmla="*/ 672 h 864"/>
                  <a:gd name="T38" fmla="*/ 1351 w 1627"/>
                  <a:gd name="T39" fmla="*/ 704 h 864"/>
                  <a:gd name="T40" fmla="*/ 1390 w 1627"/>
                  <a:gd name="T41" fmla="*/ 617 h 864"/>
                  <a:gd name="T42" fmla="*/ 1351 w 1627"/>
                  <a:gd name="T43" fmla="*/ 704 h 864"/>
                  <a:gd name="T44" fmla="*/ 98 w 1627"/>
                  <a:gd name="T45" fmla="*/ 527 h 864"/>
                  <a:gd name="T46" fmla="*/ 185 w 1627"/>
                  <a:gd name="T47" fmla="*/ 566 h 864"/>
                  <a:gd name="T48" fmla="*/ 1481 w 1627"/>
                  <a:gd name="T49" fmla="*/ 588 h 864"/>
                  <a:gd name="T50" fmla="*/ 1501 w 1627"/>
                  <a:gd name="T51" fmla="*/ 495 h 864"/>
                  <a:gd name="T52" fmla="*/ 1481 w 1627"/>
                  <a:gd name="T53" fmla="*/ 588 h 864"/>
                  <a:gd name="T54" fmla="*/ 19 w 1627"/>
                  <a:gd name="T55" fmla="*/ 370 h 864"/>
                  <a:gd name="T56" fmla="*/ 92 w 1627"/>
                  <a:gd name="T57" fmla="*/ 432 h 864"/>
                  <a:gd name="T58" fmla="*/ 1585 w 1627"/>
                  <a:gd name="T59" fmla="*/ 449 h 864"/>
                  <a:gd name="T60" fmla="*/ 1587 w 1627"/>
                  <a:gd name="T61" fmla="*/ 354 h 864"/>
                  <a:gd name="T62" fmla="*/ 1585 w 1627"/>
                  <a:gd name="T63" fmla="*/ 449 h 864"/>
                  <a:gd name="T64" fmla="*/ 0 w 1627"/>
                  <a:gd name="T65" fmla="*/ 247 h 864"/>
                  <a:gd name="T66" fmla="*/ 48 w 1627"/>
                  <a:gd name="T67" fmla="*/ 200 h 864"/>
                  <a:gd name="T68" fmla="*/ 46 w 1627"/>
                  <a:gd name="T69" fmla="*/ 279 h 864"/>
                  <a:gd name="T70" fmla="*/ 475 w 1627"/>
                  <a:gd name="T71" fmla="*/ 266 h 864"/>
                  <a:gd name="T72" fmla="*/ 491 w 1627"/>
                  <a:gd name="T73" fmla="*/ 173 h 864"/>
                  <a:gd name="T74" fmla="*/ 475 w 1627"/>
                  <a:gd name="T75" fmla="*/ 266 h 864"/>
                  <a:gd name="T76" fmla="*/ 340 w 1627"/>
                  <a:gd name="T77" fmla="*/ 86 h 864"/>
                  <a:gd name="T78" fmla="*/ 434 w 1627"/>
                  <a:gd name="T79" fmla="*/ 102 h 864"/>
                  <a:gd name="T80" fmla="*/ 74 w 1627"/>
                  <a:gd name="T81" fmla="*/ 128 h 864"/>
                  <a:gd name="T82" fmla="*/ 99 w 1627"/>
                  <a:gd name="T83" fmla="*/ 37 h 864"/>
                  <a:gd name="T84" fmla="*/ 74 w 1627"/>
                  <a:gd name="T85" fmla="*/ 128 h 864"/>
                  <a:gd name="T86" fmla="*/ 193 w 1627"/>
                  <a:gd name="T87" fmla="*/ 47 h 864"/>
                  <a:gd name="T88" fmla="*/ 280 w 1627"/>
                  <a:gd name="T89" fmla="*/ 12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7" h="864">
                    <a:moveTo>
                      <a:pt x="862" y="864"/>
                    </a:moveTo>
                    <a:cubicBezTo>
                      <a:pt x="862" y="820"/>
                      <a:pt x="862" y="820"/>
                      <a:pt x="862" y="820"/>
                    </a:cubicBezTo>
                    <a:cubicBezTo>
                      <a:pt x="872" y="820"/>
                      <a:pt x="881" y="820"/>
                      <a:pt x="891" y="819"/>
                    </a:cubicBezTo>
                    <a:cubicBezTo>
                      <a:pt x="893" y="819"/>
                      <a:pt x="893" y="819"/>
                      <a:pt x="893" y="819"/>
                    </a:cubicBezTo>
                    <a:cubicBezTo>
                      <a:pt x="909" y="819"/>
                      <a:pt x="926" y="818"/>
                      <a:pt x="945" y="816"/>
                    </a:cubicBezTo>
                    <a:cubicBezTo>
                      <a:pt x="950" y="860"/>
                      <a:pt x="950" y="860"/>
                      <a:pt x="950" y="860"/>
                    </a:cubicBezTo>
                    <a:cubicBezTo>
                      <a:pt x="930" y="862"/>
                      <a:pt x="911" y="863"/>
                      <a:pt x="894" y="864"/>
                    </a:cubicBezTo>
                    <a:cubicBezTo>
                      <a:pt x="892" y="864"/>
                      <a:pt x="892" y="864"/>
                      <a:pt x="892" y="864"/>
                    </a:cubicBezTo>
                    <a:cubicBezTo>
                      <a:pt x="882" y="864"/>
                      <a:pt x="872" y="864"/>
                      <a:pt x="862" y="864"/>
                    </a:cubicBezTo>
                    <a:close/>
                    <a:moveTo>
                      <a:pt x="776" y="862"/>
                    </a:moveTo>
                    <a:cubicBezTo>
                      <a:pt x="747" y="861"/>
                      <a:pt x="718" y="858"/>
                      <a:pt x="690" y="854"/>
                    </a:cubicBezTo>
                    <a:cubicBezTo>
                      <a:pt x="696" y="811"/>
                      <a:pt x="696" y="811"/>
                      <a:pt x="696" y="811"/>
                    </a:cubicBezTo>
                    <a:cubicBezTo>
                      <a:pt x="723" y="814"/>
                      <a:pt x="751" y="817"/>
                      <a:pt x="779" y="818"/>
                    </a:cubicBezTo>
                    <a:lnTo>
                      <a:pt x="776" y="862"/>
                    </a:lnTo>
                    <a:close/>
                    <a:moveTo>
                      <a:pt x="1036" y="845"/>
                    </a:moveTo>
                    <a:cubicBezTo>
                      <a:pt x="1026" y="802"/>
                      <a:pt x="1026" y="802"/>
                      <a:pt x="1026" y="802"/>
                    </a:cubicBezTo>
                    <a:cubicBezTo>
                      <a:pt x="1053" y="796"/>
                      <a:pt x="1080" y="789"/>
                      <a:pt x="1106" y="780"/>
                    </a:cubicBezTo>
                    <a:cubicBezTo>
                      <a:pt x="1120" y="822"/>
                      <a:pt x="1120" y="822"/>
                      <a:pt x="1120" y="822"/>
                    </a:cubicBezTo>
                    <a:cubicBezTo>
                      <a:pt x="1092" y="831"/>
                      <a:pt x="1064" y="839"/>
                      <a:pt x="1036" y="845"/>
                    </a:cubicBezTo>
                    <a:close/>
                    <a:moveTo>
                      <a:pt x="605" y="840"/>
                    </a:moveTo>
                    <a:cubicBezTo>
                      <a:pt x="576" y="834"/>
                      <a:pt x="548" y="827"/>
                      <a:pt x="521" y="819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560" y="784"/>
                      <a:pt x="587" y="791"/>
                      <a:pt x="614" y="797"/>
                    </a:cubicBezTo>
                    <a:lnTo>
                      <a:pt x="605" y="840"/>
                    </a:lnTo>
                    <a:close/>
                    <a:moveTo>
                      <a:pt x="1201" y="791"/>
                    </a:moveTo>
                    <a:cubicBezTo>
                      <a:pt x="1183" y="750"/>
                      <a:pt x="1183" y="750"/>
                      <a:pt x="1183" y="750"/>
                    </a:cubicBezTo>
                    <a:cubicBezTo>
                      <a:pt x="1208" y="739"/>
                      <a:pt x="1233" y="727"/>
                      <a:pt x="1256" y="713"/>
                    </a:cubicBezTo>
                    <a:cubicBezTo>
                      <a:pt x="1278" y="751"/>
                      <a:pt x="1278" y="751"/>
                      <a:pt x="1278" y="751"/>
                    </a:cubicBezTo>
                    <a:cubicBezTo>
                      <a:pt x="1253" y="766"/>
                      <a:pt x="1227" y="779"/>
                      <a:pt x="1201" y="791"/>
                    </a:cubicBezTo>
                    <a:close/>
                    <a:moveTo>
                      <a:pt x="403" y="774"/>
                    </a:moveTo>
                    <a:cubicBezTo>
                      <a:pt x="376" y="763"/>
                      <a:pt x="386" y="767"/>
                      <a:pt x="360" y="753"/>
                    </a:cubicBezTo>
                    <a:cubicBezTo>
                      <a:pt x="381" y="714"/>
                      <a:pt x="381" y="714"/>
                      <a:pt x="381" y="714"/>
                    </a:cubicBezTo>
                    <a:cubicBezTo>
                      <a:pt x="405" y="727"/>
                      <a:pt x="394" y="723"/>
                      <a:pt x="420" y="733"/>
                    </a:cubicBezTo>
                    <a:lnTo>
                      <a:pt x="403" y="774"/>
                    </a:lnTo>
                    <a:close/>
                    <a:moveTo>
                      <a:pt x="286" y="709"/>
                    </a:moveTo>
                    <a:cubicBezTo>
                      <a:pt x="261" y="692"/>
                      <a:pt x="238" y="675"/>
                      <a:pt x="216" y="656"/>
                    </a:cubicBezTo>
                    <a:cubicBezTo>
                      <a:pt x="245" y="622"/>
                      <a:pt x="245" y="622"/>
                      <a:pt x="245" y="622"/>
                    </a:cubicBezTo>
                    <a:cubicBezTo>
                      <a:pt x="265" y="640"/>
                      <a:pt x="287" y="657"/>
                      <a:pt x="310" y="672"/>
                    </a:cubicBezTo>
                    <a:lnTo>
                      <a:pt x="286" y="709"/>
                    </a:lnTo>
                    <a:close/>
                    <a:moveTo>
                      <a:pt x="1351" y="704"/>
                    </a:moveTo>
                    <a:cubicBezTo>
                      <a:pt x="1325" y="668"/>
                      <a:pt x="1325" y="668"/>
                      <a:pt x="1325" y="668"/>
                    </a:cubicBezTo>
                    <a:cubicBezTo>
                      <a:pt x="1348" y="652"/>
                      <a:pt x="1369" y="635"/>
                      <a:pt x="1390" y="617"/>
                    </a:cubicBezTo>
                    <a:cubicBezTo>
                      <a:pt x="1419" y="649"/>
                      <a:pt x="1419" y="649"/>
                      <a:pt x="1419" y="649"/>
                    </a:cubicBezTo>
                    <a:cubicBezTo>
                      <a:pt x="1398" y="669"/>
                      <a:pt x="1375" y="687"/>
                      <a:pt x="1351" y="704"/>
                    </a:cubicBezTo>
                    <a:close/>
                    <a:moveTo>
                      <a:pt x="153" y="596"/>
                    </a:moveTo>
                    <a:cubicBezTo>
                      <a:pt x="133" y="574"/>
                      <a:pt x="114" y="551"/>
                      <a:pt x="98" y="527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49" y="524"/>
                      <a:pt x="167" y="545"/>
                      <a:pt x="185" y="566"/>
                    </a:cubicBezTo>
                    <a:lnTo>
                      <a:pt x="153" y="596"/>
                    </a:lnTo>
                    <a:close/>
                    <a:moveTo>
                      <a:pt x="1481" y="588"/>
                    </a:moveTo>
                    <a:cubicBezTo>
                      <a:pt x="1448" y="558"/>
                      <a:pt x="1448" y="558"/>
                      <a:pt x="1448" y="558"/>
                    </a:cubicBezTo>
                    <a:cubicBezTo>
                      <a:pt x="1466" y="538"/>
                      <a:pt x="1484" y="517"/>
                      <a:pt x="1501" y="495"/>
                    </a:cubicBezTo>
                    <a:cubicBezTo>
                      <a:pt x="1536" y="521"/>
                      <a:pt x="1536" y="521"/>
                      <a:pt x="1536" y="521"/>
                    </a:cubicBezTo>
                    <a:cubicBezTo>
                      <a:pt x="1519" y="544"/>
                      <a:pt x="1500" y="567"/>
                      <a:pt x="1481" y="588"/>
                    </a:cubicBezTo>
                    <a:close/>
                    <a:moveTo>
                      <a:pt x="52" y="452"/>
                    </a:moveTo>
                    <a:cubicBezTo>
                      <a:pt x="39" y="425"/>
                      <a:pt x="28" y="397"/>
                      <a:pt x="19" y="370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69" y="382"/>
                      <a:pt x="80" y="407"/>
                      <a:pt x="92" y="432"/>
                    </a:cubicBezTo>
                    <a:lnTo>
                      <a:pt x="52" y="452"/>
                    </a:lnTo>
                    <a:close/>
                    <a:moveTo>
                      <a:pt x="1585" y="449"/>
                    </a:moveTo>
                    <a:cubicBezTo>
                      <a:pt x="1547" y="426"/>
                      <a:pt x="1547" y="426"/>
                      <a:pt x="1547" y="426"/>
                    </a:cubicBezTo>
                    <a:cubicBezTo>
                      <a:pt x="1561" y="403"/>
                      <a:pt x="1574" y="379"/>
                      <a:pt x="1587" y="354"/>
                    </a:cubicBezTo>
                    <a:cubicBezTo>
                      <a:pt x="1627" y="373"/>
                      <a:pt x="1627" y="373"/>
                      <a:pt x="1627" y="373"/>
                    </a:cubicBezTo>
                    <a:cubicBezTo>
                      <a:pt x="1613" y="400"/>
                      <a:pt x="1599" y="425"/>
                      <a:pt x="1585" y="449"/>
                    </a:cubicBezTo>
                    <a:close/>
                    <a:moveTo>
                      <a:pt x="1" y="283"/>
                    </a:moveTo>
                    <a:cubicBezTo>
                      <a:pt x="0" y="271"/>
                      <a:pt x="0" y="259"/>
                      <a:pt x="0" y="247"/>
                    </a:cubicBezTo>
                    <a:cubicBezTo>
                      <a:pt x="0" y="229"/>
                      <a:pt x="1" y="210"/>
                      <a:pt x="4" y="192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45" y="215"/>
                      <a:pt x="44" y="231"/>
                      <a:pt x="44" y="247"/>
                    </a:cubicBezTo>
                    <a:cubicBezTo>
                      <a:pt x="44" y="258"/>
                      <a:pt x="45" y="268"/>
                      <a:pt x="46" y="279"/>
                    </a:cubicBezTo>
                    <a:lnTo>
                      <a:pt x="1" y="283"/>
                    </a:lnTo>
                    <a:close/>
                    <a:moveTo>
                      <a:pt x="475" y="266"/>
                    </a:moveTo>
                    <a:cubicBezTo>
                      <a:pt x="474" y="243"/>
                      <a:pt x="466" y="219"/>
                      <a:pt x="452" y="195"/>
                    </a:cubicBezTo>
                    <a:cubicBezTo>
                      <a:pt x="491" y="173"/>
                      <a:pt x="491" y="173"/>
                      <a:pt x="491" y="173"/>
                    </a:cubicBezTo>
                    <a:cubicBezTo>
                      <a:pt x="508" y="203"/>
                      <a:pt x="518" y="233"/>
                      <a:pt x="519" y="263"/>
                    </a:cubicBezTo>
                    <a:lnTo>
                      <a:pt x="475" y="266"/>
                    </a:lnTo>
                    <a:close/>
                    <a:moveTo>
                      <a:pt x="404" y="134"/>
                    </a:moveTo>
                    <a:cubicBezTo>
                      <a:pt x="385" y="116"/>
                      <a:pt x="363" y="100"/>
                      <a:pt x="340" y="86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89" y="63"/>
                      <a:pt x="413" y="81"/>
                      <a:pt x="434" y="102"/>
                    </a:cubicBezTo>
                    <a:lnTo>
                      <a:pt x="404" y="134"/>
                    </a:lnTo>
                    <a:close/>
                    <a:moveTo>
                      <a:pt x="74" y="128"/>
                    </a:moveTo>
                    <a:cubicBezTo>
                      <a:pt x="36" y="106"/>
                      <a:pt x="36" y="106"/>
                      <a:pt x="36" y="106"/>
                    </a:cubicBezTo>
                    <a:cubicBezTo>
                      <a:pt x="52" y="78"/>
                      <a:pt x="73" y="55"/>
                      <a:pt x="99" y="37"/>
                    </a:cubicBezTo>
                    <a:cubicBezTo>
                      <a:pt x="124" y="73"/>
                      <a:pt x="124" y="73"/>
                      <a:pt x="124" y="73"/>
                    </a:cubicBezTo>
                    <a:cubicBezTo>
                      <a:pt x="104" y="88"/>
                      <a:pt x="87" y="106"/>
                      <a:pt x="74" y="128"/>
                    </a:cubicBezTo>
                    <a:close/>
                    <a:moveTo>
                      <a:pt x="268" y="55"/>
                    </a:moveTo>
                    <a:cubicBezTo>
                      <a:pt x="241" y="47"/>
                      <a:pt x="216" y="45"/>
                      <a:pt x="193" y="47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216" y="0"/>
                      <a:pt x="248" y="3"/>
                      <a:pt x="280" y="12"/>
                    </a:cubicBezTo>
                    <a:lnTo>
                      <a:pt x="268" y="55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06" name="î$liďê">
                <a:extLst>
                  <a:ext uri="{FF2B5EF4-FFF2-40B4-BE49-F238E27FC236}">
                    <a16:creationId xmlns:a16="http://schemas.microsoft.com/office/drawing/2014/main" id="{9ADB6A40-FAE1-4C9D-80D5-1A2C4E3ACD90}"/>
                  </a:ext>
                </a:extLst>
              </p:cNvPr>
              <p:cNvSpPr/>
              <p:nvPr/>
            </p:nvSpPr>
            <p:spPr bwMode="auto">
              <a:xfrm>
                <a:off x="-5075507" y="1430800"/>
                <a:ext cx="331459" cy="273814"/>
              </a:xfrm>
              <a:custGeom>
                <a:avLst/>
                <a:gdLst>
                  <a:gd name="T0" fmla="*/ 45 w 91"/>
                  <a:gd name="T1" fmla="*/ 74 h 74"/>
                  <a:gd name="T2" fmla="*/ 0 w 91"/>
                  <a:gd name="T3" fmla="*/ 25 h 74"/>
                  <a:gd name="T4" fmla="*/ 37 w 91"/>
                  <a:gd name="T5" fmla="*/ 0 h 74"/>
                  <a:gd name="T6" fmla="*/ 46 w 91"/>
                  <a:gd name="T7" fmla="*/ 12 h 74"/>
                  <a:gd name="T8" fmla="*/ 54 w 91"/>
                  <a:gd name="T9" fmla="*/ 0 h 74"/>
                  <a:gd name="T10" fmla="*/ 91 w 91"/>
                  <a:gd name="T11" fmla="*/ 25 h 74"/>
                  <a:gd name="T12" fmla="*/ 45 w 91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4">
                    <a:moveTo>
                      <a:pt x="45" y="74"/>
                    </a:moveTo>
                    <a:cubicBezTo>
                      <a:pt x="28" y="58"/>
                      <a:pt x="15" y="46"/>
                      <a:pt x="0" y="2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4"/>
                      <a:pt x="42" y="8"/>
                      <a:pt x="46" y="12"/>
                    </a:cubicBezTo>
                    <a:cubicBezTo>
                      <a:pt x="49" y="8"/>
                      <a:pt x="52" y="4"/>
                      <a:pt x="54" y="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77" y="46"/>
                      <a:pt x="62" y="58"/>
                      <a:pt x="45" y="74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08" name="ïs1iḍé">
                <a:extLst>
                  <a:ext uri="{FF2B5EF4-FFF2-40B4-BE49-F238E27FC236}">
                    <a16:creationId xmlns:a16="http://schemas.microsoft.com/office/drawing/2014/main" id="{36E5A9C7-8FA4-47C7-BBDB-CCB02CB96F86}"/>
                  </a:ext>
                </a:extLst>
              </p:cNvPr>
              <p:cNvSpPr/>
              <p:nvPr/>
            </p:nvSpPr>
            <p:spPr bwMode="auto">
              <a:xfrm>
                <a:off x="-6334084" y="205849"/>
                <a:ext cx="3016743" cy="3180072"/>
              </a:xfrm>
              <a:custGeom>
                <a:avLst/>
                <a:gdLst>
                  <a:gd name="T0" fmla="*/ 1 w 820"/>
                  <a:gd name="T1" fmla="*/ 865 h 865"/>
                  <a:gd name="T2" fmla="*/ 0 w 820"/>
                  <a:gd name="T3" fmla="*/ 821 h 865"/>
                  <a:gd name="T4" fmla="*/ 85 w 820"/>
                  <a:gd name="T5" fmla="*/ 815 h 865"/>
                  <a:gd name="T6" fmla="*/ 89 w 820"/>
                  <a:gd name="T7" fmla="*/ 859 h 865"/>
                  <a:gd name="T8" fmla="*/ 1 w 820"/>
                  <a:gd name="T9" fmla="*/ 865 h 865"/>
                  <a:gd name="T10" fmla="*/ 177 w 820"/>
                  <a:gd name="T11" fmla="*/ 848 h 865"/>
                  <a:gd name="T12" fmla="*/ 169 w 820"/>
                  <a:gd name="T13" fmla="*/ 804 h 865"/>
                  <a:gd name="T14" fmla="*/ 251 w 820"/>
                  <a:gd name="T15" fmla="*/ 786 h 865"/>
                  <a:gd name="T16" fmla="*/ 263 w 820"/>
                  <a:gd name="T17" fmla="*/ 829 h 865"/>
                  <a:gd name="T18" fmla="*/ 177 w 820"/>
                  <a:gd name="T19" fmla="*/ 848 h 865"/>
                  <a:gd name="T20" fmla="*/ 378 w 820"/>
                  <a:gd name="T21" fmla="*/ 790 h 865"/>
                  <a:gd name="T22" fmla="*/ 363 w 820"/>
                  <a:gd name="T23" fmla="*/ 749 h 865"/>
                  <a:gd name="T24" fmla="*/ 410 w 820"/>
                  <a:gd name="T25" fmla="*/ 728 h 865"/>
                  <a:gd name="T26" fmla="*/ 429 w 820"/>
                  <a:gd name="T27" fmla="*/ 768 h 865"/>
                  <a:gd name="T28" fmla="*/ 378 w 820"/>
                  <a:gd name="T29" fmla="*/ 790 h 865"/>
                  <a:gd name="T30" fmla="*/ 507 w 820"/>
                  <a:gd name="T31" fmla="*/ 726 h 865"/>
                  <a:gd name="T32" fmla="*/ 483 w 820"/>
                  <a:gd name="T33" fmla="*/ 688 h 865"/>
                  <a:gd name="T34" fmla="*/ 552 w 820"/>
                  <a:gd name="T35" fmla="*/ 640 h 865"/>
                  <a:gd name="T36" fmla="*/ 579 w 820"/>
                  <a:gd name="T37" fmla="*/ 675 h 865"/>
                  <a:gd name="T38" fmla="*/ 507 w 820"/>
                  <a:gd name="T39" fmla="*/ 726 h 865"/>
                  <a:gd name="T40" fmla="*/ 646 w 820"/>
                  <a:gd name="T41" fmla="*/ 616 h 865"/>
                  <a:gd name="T42" fmla="*/ 615 w 820"/>
                  <a:gd name="T43" fmla="*/ 584 h 865"/>
                  <a:gd name="T44" fmla="*/ 670 w 820"/>
                  <a:gd name="T45" fmla="*/ 522 h 865"/>
                  <a:gd name="T46" fmla="*/ 705 w 820"/>
                  <a:gd name="T47" fmla="*/ 549 h 865"/>
                  <a:gd name="T48" fmla="*/ 646 w 820"/>
                  <a:gd name="T49" fmla="*/ 616 h 865"/>
                  <a:gd name="T50" fmla="*/ 755 w 820"/>
                  <a:gd name="T51" fmla="*/ 474 h 865"/>
                  <a:gd name="T52" fmla="*/ 716 w 820"/>
                  <a:gd name="T53" fmla="*/ 452 h 865"/>
                  <a:gd name="T54" fmla="*/ 751 w 820"/>
                  <a:gd name="T55" fmla="*/ 377 h 865"/>
                  <a:gd name="T56" fmla="*/ 792 w 820"/>
                  <a:gd name="T57" fmla="*/ 392 h 865"/>
                  <a:gd name="T58" fmla="*/ 755 w 820"/>
                  <a:gd name="T59" fmla="*/ 474 h 865"/>
                  <a:gd name="T60" fmla="*/ 815 w 820"/>
                  <a:gd name="T61" fmla="*/ 305 h 865"/>
                  <a:gd name="T62" fmla="*/ 771 w 820"/>
                  <a:gd name="T63" fmla="*/ 298 h 865"/>
                  <a:gd name="T64" fmla="*/ 775 w 820"/>
                  <a:gd name="T65" fmla="*/ 247 h 865"/>
                  <a:gd name="T66" fmla="*/ 774 w 820"/>
                  <a:gd name="T67" fmla="*/ 217 h 865"/>
                  <a:gd name="T68" fmla="*/ 818 w 820"/>
                  <a:gd name="T69" fmla="*/ 213 h 865"/>
                  <a:gd name="T70" fmla="*/ 820 w 820"/>
                  <a:gd name="T71" fmla="*/ 247 h 865"/>
                  <a:gd name="T72" fmla="*/ 815 w 820"/>
                  <a:gd name="T73" fmla="*/ 305 h 865"/>
                  <a:gd name="T74" fmla="*/ 357 w 820"/>
                  <a:gd name="T75" fmla="*/ 265 h 865"/>
                  <a:gd name="T76" fmla="*/ 312 w 820"/>
                  <a:gd name="T77" fmla="*/ 265 h 865"/>
                  <a:gd name="T78" fmla="*/ 312 w 820"/>
                  <a:gd name="T79" fmla="*/ 264 h 865"/>
                  <a:gd name="T80" fmla="*/ 337 w 820"/>
                  <a:gd name="T81" fmla="*/ 172 h 865"/>
                  <a:gd name="T82" fmla="*/ 376 w 820"/>
                  <a:gd name="T83" fmla="*/ 193 h 865"/>
                  <a:gd name="T84" fmla="*/ 357 w 820"/>
                  <a:gd name="T85" fmla="*/ 264 h 865"/>
                  <a:gd name="T86" fmla="*/ 357 w 820"/>
                  <a:gd name="T87" fmla="*/ 265 h 865"/>
                  <a:gd name="T88" fmla="*/ 753 w 820"/>
                  <a:gd name="T89" fmla="*/ 142 h 865"/>
                  <a:gd name="T90" fmla="*/ 706 w 820"/>
                  <a:gd name="T91" fmla="*/ 82 h 865"/>
                  <a:gd name="T92" fmla="*/ 734 w 820"/>
                  <a:gd name="T93" fmla="*/ 48 h 865"/>
                  <a:gd name="T94" fmla="*/ 793 w 820"/>
                  <a:gd name="T95" fmla="*/ 123 h 865"/>
                  <a:gd name="T96" fmla="*/ 753 w 820"/>
                  <a:gd name="T97" fmla="*/ 142 h 865"/>
                  <a:gd name="T98" fmla="*/ 424 w 820"/>
                  <a:gd name="T99" fmla="*/ 130 h 865"/>
                  <a:gd name="T100" fmla="*/ 393 w 820"/>
                  <a:gd name="T101" fmla="*/ 98 h 865"/>
                  <a:gd name="T102" fmla="*/ 466 w 820"/>
                  <a:gd name="T103" fmla="*/ 43 h 865"/>
                  <a:gd name="T104" fmla="*/ 488 w 820"/>
                  <a:gd name="T105" fmla="*/ 81 h 865"/>
                  <a:gd name="T106" fmla="*/ 424 w 820"/>
                  <a:gd name="T107" fmla="*/ 130 h 865"/>
                  <a:gd name="T108" fmla="*/ 562 w 820"/>
                  <a:gd name="T109" fmla="*/ 52 h 865"/>
                  <a:gd name="T110" fmla="*/ 552 w 820"/>
                  <a:gd name="T111" fmla="*/ 9 h 865"/>
                  <a:gd name="T112" fmla="*/ 647 w 820"/>
                  <a:gd name="T113" fmla="*/ 6 h 865"/>
                  <a:gd name="T114" fmla="*/ 639 w 820"/>
                  <a:gd name="T115" fmla="*/ 50 h 865"/>
                  <a:gd name="T116" fmla="*/ 562 w 820"/>
                  <a:gd name="T117" fmla="*/ 5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0" h="865">
                    <a:moveTo>
                      <a:pt x="1" y="865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29" y="820"/>
                      <a:pt x="57" y="818"/>
                      <a:pt x="85" y="815"/>
                    </a:cubicBezTo>
                    <a:cubicBezTo>
                      <a:pt x="89" y="859"/>
                      <a:pt x="89" y="859"/>
                      <a:pt x="89" y="859"/>
                    </a:cubicBezTo>
                    <a:cubicBezTo>
                      <a:pt x="61" y="862"/>
                      <a:pt x="31" y="864"/>
                      <a:pt x="1" y="865"/>
                    </a:cubicBezTo>
                    <a:close/>
                    <a:moveTo>
                      <a:pt x="177" y="848"/>
                    </a:moveTo>
                    <a:cubicBezTo>
                      <a:pt x="169" y="804"/>
                      <a:pt x="169" y="804"/>
                      <a:pt x="169" y="804"/>
                    </a:cubicBezTo>
                    <a:cubicBezTo>
                      <a:pt x="197" y="799"/>
                      <a:pt x="225" y="793"/>
                      <a:pt x="251" y="786"/>
                    </a:cubicBezTo>
                    <a:cubicBezTo>
                      <a:pt x="263" y="829"/>
                      <a:pt x="263" y="829"/>
                      <a:pt x="263" y="829"/>
                    </a:cubicBezTo>
                    <a:cubicBezTo>
                      <a:pt x="235" y="836"/>
                      <a:pt x="206" y="842"/>
                      <a:pt x="177" y="848"/>
                    </a:cubicBezTo>
                    <a:close/>
                    <a:moveTo>
                      <a:pt x="378" y="790"/>
                    </a:moveTo>
                    <a:cubicBezTo>
                      <a:pt x="363" y="749"/>
                      <a:pt x="363" y="749"/>
                      <a:pt x="363" y="749"/>
                    </a:cubicBezTo>
                    <a:cubicBezTo>
                      <a:pt x="390" y="739"/>
                      <a:pt x="385" y="740"/>
                      <a:pt x="410" y="728"/>
                    </a:cubicBezTo>
                    <a:cubicBezTo>
                      <a:pt x="429" y="768"/>
                      <a:pt x="429" y="768"/>
                      <a:pt x="429" y="768"/>
                    </a:cubicBezTo>
                    <a:cubicBezTo>
                      <a:pt x="402" y="781"/>
                      <a:pt x="406" y="780"/>
                      <a:pt x="378" y="790"/>
                    </a:cubicBezTo>
                    <a:close/>
                    <a:moveTo>
                      <a:pt x="507" y="726"/>
                    </a:moveTo>
                    <a:cubicBezTo>
                      <a:pt x="483" y="688"/>
                      <a:pt x="483" y="688"/>
                      <a:pt x="483" y="688"/>
                    </a:cubicBezTo>
                    <a:cubicBezTo>
                      <a:pt x="507" y="673"/>
                      <a:pt x="530" y="657"/>
                      <a:pt x="552" y="640"/>
                    </a:cubicBezTo>
                    <a:cubicBezTo>
                      <a:pt x="579" y="675"/>
                      <a:pt x="579" y="675"/>
                      <a:pt x="579" y="675"/>
                    </a:cubicBezTo>
                    <a:cubicBezTo>
                      <a:pt x="556" y="693"/>
                      <a:pt x="532" y="710"/>
                      <a:pt x="507" y="726"/>
                    </a:cubicBezTo>
                    <a:close/>
                    <a:moveTo>
                      <a:pt x="646" y="616"/>
                    </a:moveTo>
                    <a:cubicBezTo>
                      <a:pt x="615" y="584"/>
                      <a:pt x="615" y="584"/>
                      <a:pt x="615" y="584"/>
                    </a:cubicBezTo>
                    <a:cubicBezTo>
                      <a:pt x="635" y="565"/>
                      <a:pt x="653" y="543"/>
                      <a:pt x="670" y="522"/>
                    </a:cubicBezTo>
                    <a:cubicBezTo>
                      <a:pt x="705" y="549"/>
                      <a:pt x="705" y="549"/>
                      <a:pt x="705" y="549"/>
                    </a:cubicBezTo>
                    <a:cubicBezTo>
                      <a:pt x="687" y="572"/>
                      <a:pt x="667" y="594"/>
                      <a:pt x="646" y="616"/>
                    </a:cubicBezTo>
                    <a:close/>
                    <a:moveTo>
                      <a:pt x="755" y="474"/>
                    </a:moveTo>
                    <a:cubicBezTo>
                      <a:pt x="716" y="452"/>
                      <a:pt x="716" y="452"/>
                      <a:pt x="716" y="452"/>
                    </a:cubicBezTo>
                    <a:cubicBezTo>
                      <a:pt x="730" y="428"/>
                      <a:pt x="742" y="402"/>
                      <a:pt x="751" y="377"/>
                    </a:cubicBezTo>
                    <a:cubicBezTo>
                      <a:pt x="792" y="392"/>
                      <a:pt x="792" y="392"/>
                      <a:pt x="792" y="392"/>
                    </a:cubicBezTo>
                    <a:cubicBezTo>
                      <a:pt x="782" y="420"/>
                      <a:pt x="770" y="447"/>
                      <a:pt x="755" y="474"/>
                    </a:cubicBezTo>
                    <a:close/>
                    <a:moveTo>
                      <a:pt x="815" y="305"/>
                    </a:moveTo>
                    <a:cubicBezTo>
                      <a:pt x="771" y="298"/>
                      <a:pt x="771" y="298"/>
                      <a:pt x="771" y="298"/>
                    </a:cubicBezTo>
                    <a:cubicBezTo>
                      <a:pt x="774" y="281"/>
                      <a:pt x="775" y="263"/>
                      <a:pt x="775" y="247"/>
                    </a:cubicBezTo>
                    <a:cubicBezTo>
                      <a:pt x="775" y="237"/>
                      <a:pt x="775" y="227"/>
                      <a:pt x="774" y="217"/>
                    </a:cubicBezTo>
                    <a:cubicBezTo>
                      <a:pt x="818" y="213"/>
                      <a:pt x="818" y="213"/>
                      <a:pt x="818" y="213"/>
                    </a:cubicBezTo>
                    <a:cubicBezTo>
                      <a:pt x="819" y="224"/>
                      <a:pt x="820" y="235"/>
                      <a:pt x="820" y="247"/>
                    </a:cubicBezTo>
                    <a:cubicBezTo>
                      <a:pt x="820" y="266"/>
                      <a:pt x="818" y="285"/>
                      <a:pt x="815" y="305"/>
                    </a:cubicBezTo>
                    <a:close/>
                    <a:moveTo>
                      <a:pt x="357" y="265"/>
                    </a:moveTo>
                    <a:cubicBezTo>
                      <a:pt x="312" y="265"/>
                      <a:pt x="312" y="265"/>
                      <a:pt x="312" y="265"/>
                    </a:cubicBezTo>
                    <a:cubicBezTo>
                      <a:pt x="312" y="264"/>
                      <a:pt x="312" y="264"/>
                      <a:pt x="312" y="264"/>
                    </a:cubicBezTo>
                    <a:cubicBezTo>
                      <a:pt x="312" y="234"/>
                      <a:pt x="321" y="203"/>
                      <a:pt x="337" y="172"/>
                    </a:cubicBezTo>
                    <a:cubicBezTo>
                      <a:pt x="376" y="193"/>
                      <a:pt x="376" y="193"/>
                      <a:pt x="376" y="193"/>
                    </a:cubicBezTo>
                    <a:cubicBezTo>
                      <a:pt x="363" y="217"/>
                      <a:pt x="357" y="241"/>
                      <a:pt x="357" y="264"/>
                    </a:cubicBezTo>
                    <a:lnTo>
                      <a:pt x="357" y="265"/>
                    </a:lnTo>
                    <a:close/>
                    <a:moveTo>
                      <a:pt x="753" y="142"/>
                    </a:moveTo>
                    <a:cubicBezTo>
                      <a:pt x="742" y="118"/>
                      <a:pt x="726" y="98"/>
                      <a:pt x="706" y="82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59" y="68"/>
                      <a:pt x="779" y="93"/>
                      <a:pt x="793" y="123"/>
                    </a:cubicBezTo>
                    <a:lnTo>
                      <a:pt x="753" y="142"/>
                    </a:lnTo>
                    <a:close/>
                    <a:moveTo>
                      <a:pt x="424" y="130"/>
                    </a:moveTo>
                    <a:cubicBezTo>
                      <a:pt x="393" y="98"/>
                      <a:pt x="393" y="98"/>
                      <a:pt x="393" y="98"/>
                    </a:cubicBezTo>
                    <a:cubicBezTo>
                      <a:pt x="415" y="77"/>
                      <a:pt x="439" y="58"/>
                      <a:pt x="466" y="43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64" y="95"/>
                      <a:pt x="443" y="111"/>
                      <a:pt x="424" y="130"/>
                    </a:cubicBezTo>
                    <a:close/>
                    <a:moveTo>
                      <a:pt x="562" y="52"/>
                    </a:moveTo>
                    <a:cubicBezTo>
                      <a:pt x="552" y="9"/>
                      <a:pt x="552" y="9"/>
                      <a:pt x="552" y="9"/>
                    </a:cubicBezTo>
                    <a:cubicBezTo>
                      <a:pt x="586" y="1"/>
                      <a:pt x="618" y="0"/>
                      <a:pt x="647" y="6"/>
                    </a:cubicBezTo>
                    <a:cubicBezTo>
                      <a:pt x="639" y="50"/>
                      <a:pt x="639" y="50"/>
                      <a:pt x="639" y="50"/>
                    </a:cubicBezTo>
                    <a:cubicBezTo>
                      <a:pt x="616" y="45"/>
                      <a:pt x="589" y="46"/>
                      <a:pt x="562" y="52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  <p:sp>
            <p:nvSpPr>
              <p:cNvPr id="209" name="íṡ1ïďè">
                <a:extLst>
                  <a:ext uri="{FF2B5EF4-FFF2-40B4-BE49-F238E27FC236}">
                    <a16:creationId xmlns:a16="http://schemas.microsoft.com/office/drawing/2014/main" id="{726BC546-7727-4276-A3E6-ACCD2803FC42}"/>
                  </a:ext>
                </a:extLst>
              </p:cNvPr>
              <p:cNvSpPr/>
              <p:nvPr/>
            </p:nvSpPr>
            <p:spPr bwMode="auto">
              <a:xfrm>
                <a:off x="-6809652" y="3212987"/>
                <a:ext cx="163327" cy="168132"/>
              </a:xfrm>
              <a:custGeom>
                <a:avLst/>
                <a:gdLst>
                  <a:gd name="T0" fmla="*/ 42 w 44"/>
                  <a:gd name="T1" fmla="*/ 46 h 46"/>
                  <a:gd name="T2" fmla="*/ 0 w 44"/>
                  <a:gd name="T3" fmla="*/ 44 h 46"/>
                  <a:gd name="T4" fmla="*/ 3 w 44"/>
                  <a:gd name="T5" fmla="*/ 0 h 46"/>
                  <a:gd name="T6" fmla="*/ 44 w 44"/>
                  <a:gd name="T7" fmla="*/ 2 h 46"/>
                  <a:gd name="T8" fmla="*/ 42 w 44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2" y="46"/>
                    </a:moveTo>
                    <a:cubicBezTo>
                      <a:pt x="28" y="46"/>
                      <a:pt x="14" y="45"/>
                      <a:pt x="0" y="4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6" y="1"/>
                      <a:pt x="30" y="2"/>
                      <a:pt x="44" y="2"/>
                    </a:cubicBez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ihun7hao-wennuantongzhiti" panose="020F0502020204030204"/>
                  <a:cs typeface="+mn-cs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3B9155A-2558-47E5-BD44-B8D972C38FF5}"/>
              </a:ext>
            </a:extLst>
          </p:cNvPr>
          <p:cNvSpPr/>
          <p:nvPr/>
        </p:nvSpPr>
        <p:spPr>
          <a:xfrm>
            <a:off x="3113744" y="1918145"/>
            <a:ext cx="68033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 cmpd="sng">
                  <a:solidFill>
                    <a:srgbClr val="FFD800"/>
                  </a:solidFill>
                  <a:prstDash val="solid"/>
                </a:ln>
                <a:gradFill>
                  <a:gsLst>
                    <a:gs pos="0">
                      <a:srgbClr val="FFD800"/>
                    </a:gs>
                    <a:gs pos="4000">
                      <a:srgbClr val="FFD800">
                        <a:lumMod val="60000"/>
                        <a:lumOff val="40000"/>
                      </a:srgbClr>
                    </a:gs>
                    <a:gs pos="87000">
                      <a:srgbClr val="FFD8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D800"/>
                  </a:solidFill>
                  <a:prstDash val="solid"/>
                </a:ln>
                <a:gradFill>
                  <a:gsLst>
                    <a:gs pos="0">
                      <a:srgbClr val="FFD800"/>
                    </a:gs>
                    <a:gs pos="4000">
                      <a:srgbClr val="FFD800">
                        <a:lumMod val="60000"/>
                        <a:lumOff val="40000"/>
                      </a:srgbClr>
                    </a:gs>
                    <a:gs pos="87000">
                      <a:srgbClr val="FFD8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 cmpd="sng">
                  <a:solidFill>
                    <a:srgbClr val="FFD800"/>
                  </a:solidFill>
                  <a:prstDash val="solid"/>
                </a:ln>
                <a:gradFill>
                  <a:gsLst>
                    <a:gs pos="0">
                      <a:srgbClr val="FFD800"/>
                    </a:gs>
                    <a:gs pos="4000">
                      <a:srgbClr val="FFD800">
                        <a:lumMod val="60000"/>
                        <a:lumOff val="40000"/>
                      </a:srgbClr>
                    </a:gs>
                    <a:gs pos="87000">
                      <a:srgbClr val="FFD8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D800"/>
                  </a:solidFill>
                  <a:prstDash val="solid"/>
                </a:ln>
                <a:gradFill>
                  <a:gsLst>
                    <a:gs pos="0">
                      <a:srgbClr val="FFD800"/>
                    </a:gs>
                    <a:gs pos="4000">
                      <a:srgbClr val="FFD800">
                        <a:lumMod val="60000"/>
                        <a:lumOff val="40000"/>
                      </a:srgbClr>
                    </a:gs>
                    <a:gs pos="87000">
                      <a:srgbClr val="FFD8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 cmpd="sng">
                  <a:solidFill>
                    <a:srgbClr val="FFD800"/>
                  </a:solidFill>
                  <a:prstDash val="solid"/>
                </a:ln>
                <a:gradFill>
                  <a:gsLst>
                    <a:gs pos="0">
                      <a:srgbClr val="FFD800"/>
                    </a:gs>
                    <a:gs pos="4000">
                      <a:srgbClr val="FFD800">
                        <a:lumMod val="60000"/>
                        <a:lumOff val="40000"/>
                      </a:srgbClr>
                    </a:gs>
                    <a:gs pos="87000">
                      <a:srgbClr val="FFD8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D800"/>
                  </a:solidFill>
                  <a:prstDash val="solid"/>
                </a:ln>
                <a:gradFill>
                  <a:gsLst>
                    <a:gs pos="0">
                      <a:srgbClr val="FFD800"/>
                    </a:gs>
                    <a:gs pos="4000">
                      <a:srgbClr val="FFD800">
                        <a:lumMod val="60000"/>
                        <a:lumOff val="40000"/>
                      </a:srgbClr>
                    </a:gs>
                    <a:gs pos="87000">
                      <a:srgbClr val="FFD8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 cmpd="sng">
                  <a:solidFill>
                    <a:srgbClr val="FFD800"/>
                  </a:solidFill>
                  <a:prstDash val="solid"/>
                </a:ln>
                <a:gradFill>
                  <a:gsLst>
                    <a:gs pos="0">
                      <a:srgbClr val="FFD800"/>
                    </a:gs>
                    <a:gs pos="4000">
                      <a:srgbClr val="FFD800">
                        <a:lumMod val="60000"/>
                        <a:lumOff val="40000"/>
                      </a:srgbClr>
                    </a:gs>
                    <a:gs pos="87000">
                      <a:srgbClr val="FFD8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D800"/>
                  </a:solidFill>
                  <a:prstDash val="solid"/>
                </a:ln>
                <a:gradFill>
                  <a:gsLst>
                    <a:gs pos="0">
                      <a:srgbClr val="FFD800"/>
                    </a:gs>
                    <a:gs pos="4000">
                      <a:srgbClr val="FFD800">
                        <a:lumMod val="60000"/>
                        <a:lumOff val="40000"/>
                      </a:srgbClr>
                    </a:gs>
                    <a:gs pos="87000">
                      <a:srgbClr val="FFD8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 cmpd="sng">
                  <a:solidFill>
                    <a:srgbClr val="FFD800"/>
                  </a:solidFill>
                  <a:prstDash val="solid"/>
                </a:ln>
                <a:gradFill>
                  <a:gsLst>
                    <a:gs pos="0">
                      <a:srgbClr val="FFD800"/>
                    </a:gs>
                    <a:gs pos="4000">
                      <a:srgbClr val="FFD800">
                        <a:lumMod val="60000"/>
                        <a:lumOff val="40000"/>
                      </a:srgbClr>
                    </a:gs>
                    <a:gs pos="87000">
                      <a:srgbClr val="FFD8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D800"/>
                  </a:solidFill>
                  <a:prstDash val="solid"/>
                </a:ln>
                <a:gradFill>
                  <a:gsLst>
                    <a:gs pos="0">
                      <a:srgbClr val="FFD800"/>
                    </a:gs>
                    <a:gs pos="4000">
                      <a:srgbClr val="FFD800">
                        <a:lumMod val="60000"/>
                        <a:lumOff val="40000"/>
                      </a:srgbClr>
                    </a:gs>
                    <a:gs pos="87000">
                      <a:srgbClr val="FFD8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 cmpd="sng">
                  <a:solidFill>
                    <a:srgbClr val="FFD800"/>
                  </a:solidFill>
                  <a:prstDash val="solid"/>
                </a:ln>
                <a:gradFill>
                  <a:gsLst>
                    <a:gs pos="0">
                      <a:srgbClr val="FFD800"/>
                    </a:gs>
                    <a:gs pos="4000">
                      <a:srgbClr val="FFD800">
                        <a:lumMod val="60000"/>
                        <a:lumOff val="40000"/>
                      </a:srgbClr>
                    </a:gs>
                    <a:gs pos="87000">
                      <a:srgbClr val="FFD8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FFD800"/>
                  </a:solidFill>
                  <a:prstDash val="solid"/>
                </a:ln>
                <a:gradFill>
                  <a:gsLst>
                    <a:gs pos="0">
                      <a:srgbClr val="FFD800"/>
                    </a:gs>
                    <a:gs pos="4000">
                      <a:srgbClr val="FFD800">
                        <a:lumMod val="60000"/>
                        <a:lumOff val="40000"/>
                      </a:srgbClr>
                    </a:gs>
                    <a:gs pos="87000">
                      <a:srgbClr val="FFD8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 cmpd="sng">
                  <a:solidFill>
                    <a:srgbClr val="FFD800"/>
                  </a:solidFill>
                  <a:prstDash val="solid"/>
                </a:ln>
                <a:gradFill>
                  <a:gsLst>
                    <a:gs pos="0">
                      <a:srgbClr val="FFD800"/>
                    </a:gs>
                    <a:gs pos="4000">
                      <a:srgbClr val="FFD800">
                        <a:lumMod val="60000"/>
                        <a:lumOff val="40000"/>
                      </a:srgbClr>
                    </a:gs>
                    <a:gs pos="87000">
                      <a:srgbClr val="FFD8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FFD800"/>
                </a:solidFill>
                <a:prstDash val="solid"/>
              </a:ln>
              <a:gradFill>
                <a:gsLst>
                  <a:gs pos="0">
                    <a:srgbClr val="FFD800"/>
                  </a:gs>
                  <a:gs pos="4000">
                    <a:srgbClr val="FFD800">
                      <a:lumMod val="60000"/>
                      <a:lumOff val="40000"/>
                    </a:srgbClr>
                  </a:gs>
                  <a:gs pos="87000">
                    <a:srgbClr val="FFD8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35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94" grpId="0" animBg="1"/>
      <p:bldP spid="195" grpId="0" animBg="1"/>
      <p:bldP spid="196" grpId="0" animBg="1"/>
      <p:bldP spid="197" grpId="0" animBg="1"/>
      <p:bldP spid="192" grpId="0" animBg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1165122" y="5385787"/>
            <a:ext cx="8158985" cy="14722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7991" y="2482645"/>
            <a:ext cx="2771058" cy="4375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ADC745-6B85-47D9-A6A6-94524471D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368" y="2641686"/>
            <a:ext cx="3005588" cy="2572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298582-E88A-4B6B-960C-807743D56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1508" y="2799599"/>
            <a:ext cx="516985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0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3708" y="1615313"/>
            <a:ext cx="2475191" cy="1774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66383-DA5B-4FE4-975A-A6962113E311}"/>
              </a:ext>
            </a:extLst>
          </p:cNvPr>
          <p:cNvSpPr txBox="1"/>
          <p:nvPr/>
        </p:nvSpPr>
        <p:spPr>
          <a:xfrm>
            <a:off x="2010099" y="3101533"/>
            <a:ext cx="8324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39: </a:t>
            </a:r>
            <a:r>
              <a:rPr lang="en-US" sz="4800" dirty="0" err="1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Ôn</a:t>
            </a:r>
            <a:r>
              <a:rPr lang="en-US" sz="4800" dirty="0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tập</a:t>
            </a:r>
            <a:r>
              <a:rPr lang="en-US" sz="4800" dirty="0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4800" dirty="0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số</a:t>
            </a:r>
            <a:r>
              <a:rPr lang="en-US" sz="4800" dirty="0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và</a:t>
            </a:r>
            <a:r>
              <a:rPr lang="en-US" sz="4800" dirty="0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phép</a:t>
            </a:r>
            <a:r>
              <a:rPr lang="en-US" sz="4800" dirty="0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tính</a:t>
            </a:r>
            <a:r>
              <a:rPr lang="en-US" sz="4800" dirty="0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phạm</a:t>
            </a:r>
            <a:r>
              <a:rPr lang="en-US" sz="4800" dirty="0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vi 100</a:t>
            </a:r>
          </a:p>
        </p:txBody>
      </p:sp>
    </p:spTree>
    <p:extLst>
      <p:ext uri="{BB962C8B-B14F-4D97-AF65-F5344CB8AC3E}">
        <p14:creationId xmlns:p14="http://schemas.microsoft.com/office/powerpoint/2010/main" val="109865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1546062" cy="646331"/>
            <a:chOff x="3610947" y="671804"/>
            <a:chExt cx="1546062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911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92FCE6-0ABE-440E-B35A-6E60875A0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38" y="1921690"/>
            <a:ext cx="4358564" cy="1903590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134637DD-C9EC-464B-9313-B3DC87D33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08213"/>
              </p:ext>
            </p:extLst>
          </p:nvPr>
        </p:nvGraphicFramePr>
        <p:xfrm>
          <a:off x="5040320" y="2176980"/>
          <a:ext cx="6884052" cy="1140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013">
                  <a:extLst>
                    <a:ext uri="{9D8B030D-6E8A-4147-A177-3AD203B41FA5}">
                      <a16:colId xmlns:a16="http://schemas.microsoft.com/office/drawing/2014/main" val="2770249553"/>
                    </a:ext>
                  </a:extLst>
                </a:gridCol>
                <a:gridCol w="1225671">
                  <a:extLst>
                    <a:ext uri="{9D8B030D-6E8A-4147-A177-3AD203B41FA5}">
                      <a16:colId xmlns:a16="http://schemas.microsoft.com/office/drawing/2014/main" val="9059764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84056236"/>
                    </a:ext>
                  </a:extLst>
                </a:gridCol>
                <a:gridCol w="2761711">
                  <a:extLst>
                    <a:ext uri="{9D8B030D-6E8A-4147-A177-3AD203B41FA5}">
                      <a16:colId xmlns:a16="http://schemas.microsoft.com/office/drawing/2014/main" val="386824419"/>
                    </a:ext>
                  </a:extLst>
                </a:gridCol>
              </a:tblGrid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22090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Bốn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mươi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tư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72496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3B585C5A-EBBA-457D-9B0F-2E0C2037C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89" y="4087668"/>
            <a:ext cx="4170914" cy="1799948"/>
          </a:xfrm>
          <a:prstGeom prst="rect">
            <a:avLst/>
          </a:prstGeom>
        </p:spPr>
      </p:pic>
      <p:graphicFrame>
        <p:nvGraphicFramePr>
          <p:cNvPr id="87" name="Table 15">
            <a:extLst>
              <a:ext uri="{FF2B5EF4-FFF2-40B4-BE49-F238E27FC236}">
                <a16:creationId xmlns:a16="http://schemas.microsoft.com/office/drawing/2014/main" id="{CD488857-D2CC-40D4-A91E-E1A1EE6FA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334038"/>
              </p:ext>
            </p:extLst>
          </p:nvPr>
        </p:nvGraphicFramePr>
        <p:xfrm>
          <a:off x="5040320" y="4528294"/>
          <a:ext cx="6884052" cy="1140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013">
                  <a:extLst>
                    <a:ext uri="{9D8B030D-6E8A-4147-A177-3AD203B41FA5}">
                      <a16:colId xmlns:a16="http://schemas.microsoft.com/office/drawing/2014/main" val="2770249553"/>
                    </a:ext>
                  </a:extLst>
                </a:gridCol>
                <a:gridCol w="1225671">
                  <a:extLst>
                    <a:ext uri="{9D8B030D-6E8A-4147-A177-3AD203B41FA5}">
                      <a16:colId xmlns:a16="http://schemas.microsoft.com/office/drawing/2014/main" val="9059764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84056236"/>
                    </a:ext>
                  </a:extLst>
                </a:gridCol>
                <a:gridCol w="2761711">
                  <a:extLst>
                    <a:ext uri="{9D8B030D-6E8A-4147-A177-3AD203B41FA5}">
                      <a16:colId xmlns:a16="http://schemas.microsoft.com/office/drawing/2014/main" val="386824419"/>
                    </a:ext>
                  </a:extLst>
                </a:gridCol>
              </a:tblGrid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22090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Sáu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mươi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mốt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72496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0494C2-2167-46F5-8A22-EB581E54B928}"/>
              </a:ext>
            </a:extLst>
          </p:cNvPr>
          <p:cNvSpPr/>
          <p:nvPr/>
        </p:nvSpPr>
        <p:spPr>
          <a:xfrm>
            <a:off x="8164261" y="2791374"/>
            <a:ext cx="699796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9DFF6CCE-8FFD-416C-807F-5577BE1C4F4B}"/>
              </a:ext>
            </a:extLst>
          </p:cNvPr>
          <p:cNvSpPr/>
          <p:nvPr/>
        </p:nvSpPr>
        <p:spPr>
          <a:xfrm>
            <a:off x="5607673" y="5107281"/>
            <a:ext cx="699796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5203C98-4981-430A-88DE-89C5DA85EA5F}"/>
              </a:ext>
            </a:extLst>
          </p:cNvPr>
          <p:cNvSpPr/>
          <p:nvPr/>
        </p:nvSpPr>
        <p:spPr>
          <a:xfrm>
            <a:off x="7016596" y="5107281"/>
            <a:ext cx="699796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25" name="DefaultOcx">
            <a:extLst>
              <a:ext uri="{FF2B5EF4-FFF2-40B4-BE49-F238E27FC236}">
                <a16:creationId xmlns:a16="http://schemas.microsoft.com/office/drawing/2014/main" id="{3D17E576-4683-B651-F3BE-BF85155770F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10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8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1546062" cy="646331"/>
            <a:chOff x="3610947" y="671804"/>
            <a:chExt cx="1546062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911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92FCE6-0ABE-440E-B35A-6E60875A0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216" y="1747322"/>
            <a:ext cx="4294447" cy="2077958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134637DD-C9EC-464B-9313-B3DC87D33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177523"/>
              </p:ext>
            </p:extLst>
          </p:nvPr>
        </p:nvGraphicFramePr>
        <p:xfrm>
          <a:off x="5040320" y="2176980"/>
          <a:ext cx="6884052" cy="1140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013">
                  <a:extLst>
                    <a:ext uri="{9D8B030D-6E8A-4147-A177-3AD203B41FA5}">
                      <a16:colId xmlns:a16="http://schemas.microsoft.com/office/drawing/2014/main" val="2770249553"/>
                    </a:ext>
                  </a:extLst>
                </a:gridCol>
                <a:gridCol w="1225671">
                  <a:extLst>
                    <a:ext uri="{9D8B030D-6E8A-4147-A177-3AD203B41FA5}">
                      <a16:colId xmlns:a16="http://schemas.microsoft.com/office/drawing/2014/main" val="9059764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84056236"/>
                    </a:ext>
                  </a:extLst>
                </a:gridCol>
                <a:gridCol w="2761711">
                  <a:extLst>
                    <a:ext uri="{9D8B030D-6E8A-4147-A177-3AD203B41FA5}">
                      <a16:colId xmlns:a16="http://schemas.microsoft.com/office/drawing/2014/main" val="386824419"/>
                    </a:ext>
                  </a:extLst>
                </a:gridCol>
              </a:tblGrid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22090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Tám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mươi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72496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3B585C5A-EBBA-457D-9B0F-2E0C2037C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89" y="4099163"/>
            <a:ext cx="4170914" cy="1776957"/>
          </a:xfrm>
          <a:prstGeom prst="rect">
            <a:avLst/>
          </a:prstGeom>
        </p:spPr>
      </p:pic>
      <p:graphicFrame>
        <p:nvGraphicFramePr>
          <p:cNvPr id="87" name="Table 15">
            <a:extLst>
              <a:ext uri="{FF2B5EF4-FFF2-40B4-BE49-F238E27FC236}">
                <a16:creationId xmlns:a16="http://schemas.microsoft.com/office/drawing/2014/main" id="{CD488857-D2CC-40D4-A91E-E1A1EE6FA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92531"/>
              </p:ext>
            </p:extLst>
          </p:nvPr>
        </p:nvGraphicFramePr>
        <p:xfrm>
          <a:off x="5040320" y="4528294"/>
          <a:ext cx="6884052" cy="1140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013">
                  <a:extLst>
                    <a:ext uri="{9D8B030D-6E8A-4147-A177-3AD203B41FA5}">
                      <a16:colId xmlns:a16="http://schemas.microsoft.com/office/drawing/2014/main" val="2770249553"/>
                    </a:ext>
                  </a:extLst>
                </a:gridCol>
                <a:gridCol w="1225671">
                  <a:extLst>
                    <a:ext uri="{9D8B030D-6E8A-4147-A177-3AD203B41FA5}">
                      <a16:colId xmlns:a16="http://schemas.microsoft.com/office/drawing/2014/main" val="9059764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84056236"/>
                    </a:ext>
                  </a:extLst>
                </a:gridCol>
                <a:gridCol w="2761711">
                  <a:extLst>
                    <a:ext uri="{9D8B030D-6E8A-4147-A177-3AD203B41FA5}">
                      <a16:colId xmlns:a16="http://schemas.microsoft.com/office/drawing/2014/main" val="386824419"/>
                    </a:ext>
                  </a:extLst>
                </a:gridCol>
              </a:tblGrid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22090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mươi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72496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0494C2-2167-46F5-8A22-EB581E54B928}"/>
              </a:ext>
            </a:extLst>
          </p:cNvPr>
          <p:cNvSpPr/>
          <p:nvPr/>
        </p:nvSpPr>
        <p:spPr>
          <a:xfrm>
            <a:off x="8078685" y="2786301"/>
            <a:ext cx="807321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9DFF6CCE-8FFD-416C-807F-5577BE1C4F4B}"/>
              </a:ext>
            </a:extLst>
          </p:cNvPr>
          <p:cNvSpPr/>
          <p:nvPr/>
        </p:nvSpPr>
        <p:spPr>
          <a:xfrm>
            <a:off x="5607673" y="5107281"/>
            <a:ext cx="699796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5203C98-4981-430A-88DE-89C5DA85EA5F}"/>
              </a:ext>
            </a:extLst>
          </p:cNvPr>
          <p:cNvSpPr/>
          <p:nvPr/>
        </p:nvSpPr>
        <p:spPr>
          <a:xfrm>
            <a:off x="7016596" y="5107281"/>
            <a:ext cx="699796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93196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8" grpId="0" animBg="1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1546062" cy="646331"/>
            <a:chOff x="3610947" y="671804"/>
            <a:chExt cx="1546062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911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8577A4E-A7B8-4DD5-8CA5-BC3FD9FC8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208" y="1740025"/>
            <a:ext cx="10463869" cy="3046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1E76F-D4C1-4587-96E8-F228DD50F664}"/>
              </a:ext>
            </a:extLst>
          </p:cNvPr>
          <p:cNvSpPr txBox="1"/>
          <p:nvPr/>
        </p:nvSpPr>
        <p:spPr>
          <a:xfrm>
            <a:off x="400923" y="1690853"/>
            <a:ext cx="839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46CC39-3290-4353-AEF8-83C0C1FCAC3A}"/>
              </a:ext>
            </a:extLst>
          </p:cNvPr>
          <p:cNvSpPr/>
          <p:nvPr/>
        </p:nvSpPr>
        <p:spPr>
          <a:xfrm>
            <a:off x="5971592" y="2472612"/>
            <a:ext cx="363894" cy="466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E0D15D5-E62D-4D1A-9A8C-88F0AABCAD90}"/>
              </a:ext>
            </a:extLst>
          </p:cNvPr>
          <p:cNvSpPr/>
          <p:nvPr/>
        </p:nvSpPr>
        <p:spPr>
          <a:xfrm>
            <a:off x="6671388" y="2472612"/>
            <a:ext cx="821094" cy="466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EAB3045-452F-4E24-9331-026755D9EA0D}"/>
              </a:ext>
            </a:extLst>
          </p:cNvPr>
          <p:cNvSpPr/>
          <p:nvPr/>
        </p:nvSpPr>
        <p:spPr>
          <a:xfrm>
            <a:off x="9041363" y="2481942"/>
            <a:ext cx="821094" cy="466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77484BB-055A-42B0-A259-3E365D150257}"/>
              </a:ext>
            </a:extLst>
          </p:cNvPr>
          <p:cNvSpPr/>
          <p:nvPr/>
        </p:nvSpPr>
        <p:spPr>
          <a:xfrm>
            <a:off x="10864792" y="2575249"/>
            <a:ext cx="546546" cy="466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8363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A125EF9-AC4C-E95A-1F8C-A3B8052E9690}"/>
              </a:ext>
            </a:extLst>
          </p:cNvPr>
          <p:cNvSpPr txBox="1">
            <a:spLocks/>
          </p:cNvSpPr>
          <p:nvPr/>
        </p:nvSpPr>
        <p:spPr>
          <a:xfrm>
            <a:off x="711201" y="1940076"/>
            <a:ext cx="45164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47 =        +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CF0BDB-6A14-6B71-9E66-8AAE85168937}"/>
              </a:ext>
            </a:extLst>
          </p:cNvPr>
          <p:cNvSpPr/>
          <p:nvPr/>
        </p:nvSpPr>
        <p:spPr>
          <a:xfrm>
            <a:off x="817995" y="49212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0A67176-27DE-6108-6DCC-418592DD9F55}"/>
              </a:ext>
            </a:extLst>
          </p:cNvPr>
          <p:cNvSpPr txBox="1">
            <a:spLocks/>
          </p:cNvSpPr>
          <p:nvPr/>
        </p:nvSpPr>
        <p:spPr>
          <a:xfrm>
            <a:off x="1468468" y="276225"/>
            <a:ext cx="105108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DBDAF95-B214-A985-07EB-A79506642F97}"/>
              </a:ext>
            </a:extLst>
          </p:cNvPr>
          <p:cNvSpPr txBox="1">
            <a:spLocks/>
          </p:cNvSpPr>
          <p:nvPr/>
        </p:nvSpPr>
        <p:spPr>
          <a:xfrm>
            <a:off x="2059845" y="1905000"/>
            <a:ext cx="154216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47F633E1-9B23-9F3C-5F32-9DF1833BC307}"/>
              </a:ext>
            </a:extLst>
          </p:cNvPr>
          <p:cNvSpPr/>
          <p:nvPr/>
        </p:nvSpPr>
        <p:spPr>
          <a:xfrm>
            <a:off x="2354963" y="1934025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212C0226-9C8D-3FB7-D6A1-7D16B489E306}"/>
              </a:ext>
            </a:extLst>
          </p:cNvPr>
          <p:cNvSpPr/>
          <p:nvPr/>
        </p:nvSpPr>
        <p:spPr>
          <a:xfrm>
            <a:off x="4308368" y="1919512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12AB777-CFAA-673B-ADE4-DE8098C254CC}"/>
              </a:ext>
            </a:extLst>
          </p:cNvPr>
          <p:cNvSpPr txBox="1">
            <a:spLocks/>
          </p:cNvSpPr>
          <p:nvPr/>
        </p:nvSpPr>
        <p:spPr>
          <a:xfrm>
            <a:off x="4009597" y="1905000"/>
            <a:ext cx="154216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662210AB-15B7-13A9-9766-1B8C763FF85D}"/>
              </a:ext>
            </a:extLst>
          </p:cNvPr>
          <p:cNvSpPr txBox="1">
            <a:spLocks/>
          </p:cNvSpPr>
          <p:nvPr/>
        </p:nvSpPr>
        <p:spPr>
          <a:xfrm>
            <a:off x="757209" y="3502780"/>
            <a:ext cx="45164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 =        +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A91E60FB-F9DC-4C16-8847-4B4AED015DF4}"/>
              </a:ext>
            </a:extLst>
          </p:cNvPr>
          <p:cNvSpPr txBox="1">
            <a:spLocks/>
          </p:cNvSpPr>
          <p:nvPr/>
        </p:nvSpPr>
        <p:spPr>
          <a:xfrm>
            <a:off x="2105853" y="3467704"/>
            <a:ext cx="154216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1A734622-CBFF-082D-BDFC-292CD083823B}"/>
              </a:ext>
            </a:extLst>
          </p:cNvPr>
          <p:cNvSpPr/>
          <p:nvPr/>
        </p:nvSpPr>
        <p:spPr>
          <a:xfrm>
            <a:off x="2400971" y="3496729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9F384509-9441-353F-9174-D58ADE41DB18}"/>
              </a:ext>
            </a:extLst>
          </p:cNvPr>
          <p:cNvSpPr/>
          <p:nvPr/>
        </p:nvSpPr>
        <p:spPr>
          <a:xfrm>
            <a:off x="4354376" y="3482216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BD263DBD-9D39-6059-DA8E-8F30FE7A9AC2}"/>
              </a:ext>
            </a:extLst>
          </p:cNvPr>
          <p:cNvSpPr/>
          <p:nvPr/>
        </p:nvSpPr>
        <p:spPr>
          <a:xfrm>
            <a:off x="4349448" y="3489476"/>
            <a:ext cx="975360" cy="9753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AD3E83B-4B94-763A-9EB4-4A0A2182E0BA}"/>
              </a:ext>
            </a:extLst>
          </p:cNvPr>
          <p:cNvSpPr txBox="1">
            <a:spLocks/>
          </p:cNvSpPr>
          <p:nvPr/>
        </p:nvSpPr>
        <p:spPr>
          <a:xfrm>
            <a:off x="6501873" y="3505200"/>
            <a:ext cx="45164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69 =        +</a:t>
            </a:r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7A8C66DD-7FA3-5EEB-D64E-8745470D9B17}"/>
              </a:ext>
            </a:extLst>
          </p:cNvPr>
          <p:cNvSpPr/>
          <p:nvPr/>
        </p:nvSpPr>
        <p:spPr>
          <a:xfrm>
            <a:off x="10099040" y="3484636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6" name="Rounded Rectangle 33">
            <a:extLst>
              <a:ext uri="{FF2B5EF4-FFF2-40B4-BE49-F238E27FC236}">
                <a16:creationId xmlns:a16="http://schemas.microsoft.com/office/drawing/2014/main" id="{67B311D6-4680-6B98-9783-118521938AB9}"/>
              </a:ext>
            </a:extLst>
          </p:cNvPr>
          <p:cNvSpPr/>
          <p:nvPr/>
        </p:nvSpPr>
        <p:spPr>
          <a:xfrm>
            <a:off x="8272395" y="3505200"/>
            <a:ext cx="975360" cy="9753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31">
            <a:extLst>
              <a:ext uri="{FF2B5EF4-FFF2-40B4-BE49-F238E27FC236}">
                <a16:creationId xmlns:a16="http://schemas.microsoft.com/office/drawing/2014/main" id="{510A3F5D-C841-EEAC-BEF4-037A2738DAE1}"/>
              </a:ext>
            </a:extLst>
          </p:cNvPr>
          <p:cNvSpPr/>
          <p:nvPr/>
        </p:nvSpPr>
        <p:spPr>
          <a:xfrm>
            <a:off x="8330451" y="3569668"/>
            <a:ext cx="853440" cy="853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DB04F312-2A05-9E02-E04E-8077FF997CF2}"/>
              </a:ext>
            </a:extLst>
          </p:cNvPr>
          <p:cNvSpPr txBox="1">
            <a:spLocks/>
          </p:cNvSpPr>
          <p:nvPr/>
        </p:nvSpPr>
        <p:spPr>
          <a:xfrm>
            <a:off x="7986089" y="3464076"/>
            <a:ext cx="154216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CDE969C0-F7CD-EFFB-D874-592BFD311E4B}"/>
              </a:ext>
            </a:extLst>
          </p:cNvPr>
          <p:cNvSpPr txBox="1">
            <a:spLocks/>
          </p:cNvSpPr>
          <p:nvPr/>
        </p:nvSpPr>
        <p:spPr>
          <a:xfrm>
            <a:off x="3759201" y="5232400"/>
            <a:ext cx="45164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96 =        +</a:t>
            </a:r>
          </a:p>
        </p:txBody>
      </p:sp>
      <p:sp>
        <p:nvSpPr>
          <p:cNvPr id="30" name="Rounded Rectangle 38">
            <a:extLst>
              <a:ext uri="{FF2B5EF4-FFF2-40B4-BE49-F238E27FC236}">
                <a16:creationId xmlns:a16="http://schemas.microsoft.com/office/drawing/2014/main" id="{FD72A0E3-5F8C-9640-237C-6CBAE791824E}"/>
              </a:ext>
            </a:extLst>
          </p:cNvPr>
          <p:cNvSpPr/>
          <p:nvPr/>
        </p:nvSpPr>
        <p:spPr>
          <a:xfrm>
            <a:off x="5529723" y="5232400"/>
            <a:ext cx="975360" cy="9753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1" name="Rounded Rectangle 39">
            <a:extLst>
              <a:ext uri="{FF2B5EF4-FFF2-40B4-BE49-F238E27FC236}">
                <a16:creationId xmlns:a16="http://schemas.microsoft.com/office/drawing/2014/main" id="{0EA65025-BB7F-4BF0-DDC2-4680C8BAE801}"/>
              </a:ext>
            </a:extLst>
          </p:cNvPr>
          <p:cNvSpPr/>
          <p:nvPr/>
        </p:nvSpPr>
        <p:spPr>
          <a:xfrm>
            <a:off x="5587779" y="5296868"/>
            <a:ext cx="853440" cy="853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D167768A-2897-A93E-0367-B60E24E63B6B}"/>
              </a:ext>
            </a:extLst>
          </p:cNvPr>
          <p:cNvSpPr txBox="1">
            <a:spLocks/>
          </p:cNvSpPr>
          <p:nvPr/>
        </p:nvSpPr>
        <p:spPr>
          <a:xfrm>
            <a:off x="5243417" y="5191276"/>
            <a:ext cx="154216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sp>
        <p:nvSpPr>
          <p:cNvPr id="33" name="Rounded Rectangle 41">
            <a:extLst>
              <a:ext uri="{FF2B5EF4-FFF2-40B4-BE49-F238E27FC236}">
                <a16:creationId xmlns:a16="http://schemas.microsoft.com/office/drawing/2014/main" id="{37EEF457-BF59-FFCB-4757-2838935631C9}"/>
              </a:ext>
            </a:extLst>
          </p:cNvPr>
          <p:cNvSpPr/>
          <p:nvPr/>
        </p:nvSpPr>
        <p:spPr>
          <a:xfrm>
            <a:off x="7305175" y="5265052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4" name="Rounded Rectangle 42">
            <a:extLst>
              <a:ext uri="{FF2B5EF4-FFF2-40B4-BE49-F238E27FC236}">
                <a16:creationId xmlns:a16="http://schemas.microsoft.com/office/drawing/2014/main" id="{29011F50-F1A9-E569-40D3-5D06AE696650}"/>
              </a:ext>
            </a:extLst>
          </p:cNvPr>
          <p:cNvSpPr/>
          <p:nvPr/>
        </p:nvSpPr>
        <p:spPr>
          <a:xfrm>
            <a:off x="7300247" y="5272312"/>
            <a:ext cx="975360" cy="9753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5" name="Title 4">
            <a:extLst>
              <a:ext uri="{FF2B5EF4-FFF2-40B4-BE49-F238E27FC236}">
                <a16:creationId xmlns:a16="http://schemas.microsoft.com/office/drawing/2014/main" id="{92067A36-E9D3-94DF-CB78-80FEE502F5A3}"/>
              </a:ext>
            </a:extLst>
          </p:cNvPr>
          <p:cNvSpPr txBox="1">
            <a:spLocks/>
          </p:cNvSpPr>
          <p:nvPr/>
        </p:nvSpPr>
        <p:spPr>
          <a:xfrm>
            <a:off x="757209" y="1003300"/>
            <a:ext cx="11507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62157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/>
      <p:bldP spid="31" grpId="0" animBg="1"/>
      <p:bldP spid="32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8434748" cy="954107"/>
            <a:chOff x="3610947" y="671804"/>
            <a:chExt cx="8434748" cy="95410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78002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0" i="0" dirty="0">
                  <a:effectLst/>
                </a:rPr>
                <a:t>Độ dài một bước chân của Mai, Việt, Nam lần lượt là 32 cm, 30 cm, 34 cm.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BD44986-9A85-4CC1-B760-85304E1EB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19809"/>
            <a:ext cx="5509143" cy="3151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204208-00C2-47FD-B684-A36016EB9599}"/>
              </a:ext>
            </a:extLst>
          </p:cNvPr>
          <p:cNvSpPr txBox="1"/>
          <p:nvPr/>
        </p:nvSpPr>
        <p:spPr>
          <a:xfrm>
            <a:off x="634482" y="2164702"/>
            <a:ext cx="571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a. 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F85FFF-4424-47B6-BE4B-3BDFECB7B3E8}"/>
              </a:ext>
            </a:extLst>
          </p:cNvPr>
          <p:cNvSpPr txBox="1"/>
          <p:nvPr/>
        </p:nvSpPr>
        <p:spPr>
          <a:xfrm>
            <a:off x="634482" y="2881547"/>
            <a:ext cx="571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Nam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3F64A5-45ED-4D01-B80D-502ABB6A8DCB}"/>
              </a:ext>
            </a:extLst>
          </p:cNvPr>
          <p:cNvSpPr txBox="1"/>
          <p:nvPr/>
        </p:nvSpPr>
        <p:spPr>
          <a:xfrm>
            <a:off x="634481" y="3654779"/>
            <a:ext cx="612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b. 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82EB77-C620-4302-805F-7CCF7AFAE2FB}"/>
              </a:ext>
            </a:extLst>
          </p:cNvPr>
          <p:cNvSpPr txBox="1"/>
          <p:nvPr/>
        </p:nvSpPr>
        <p:spPr>
          <a:xfrm>
            <a:off x="446327" y="4377249"/>
            <a:ext cx="571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9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E9E68"/>
      </a:accent1>
      <a:accent2>
        <a:srgbClr val="5B9BD4"/>
      </a:accent2>
      <a:accent3>
        <a:srgbClr val="75B52F"/>
      </a:accent3>
      <a:accent4>
        <a:srgbClr val="FFD800"/>
      </a:accent4>
      <a:accent5>
        <a:srgbClr val="FF7B9E"/>
      </a:accent5>
      <a:accent6>
        <a:srgbClr val="8E7B6F"/>
      </a:accent6>
      <a:hlink>
        <a:srgbClr val="4472C4"/>
      </a:hlink>
      <a:folHlink>
        <a:srgbClr val="BFBFBF"/>
      </a:folHlink>
    </a:clrScheme>
    <a:fontScheme name="abcztds1">
      <a:majorFont>
        <a:latin typeface="zihun7hao-wennuantongzhiti" panose="020F0302020204030204"/>
        <a:ea typeface="zihun7hao-wennuantongzhiti"/>
        <a:cs typeface=""/>
      </a:majorFont>
      <a:minorFont>
        <a:latin typeface="zihun7hao-wennuantongzhiti" panose="020F0502020204030204"/>
        <a:ea typeface="zihun7hao-wennuantongzh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209</Words>
  <Application>Microsoft Office PowerPoint</Application>
  <PresentationFormat>Widescreen</PresentationFormat>
  <Paragraphs>90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.VnArial</vt:lpstr>
      <vt:lpstr>Arial</vt:lpstr>
      <vt:lpstr>Calibri</vt:lpstr>
      <vt:lpstr>Calibri Light</vt:lpstr>
      <vt:lpstr>Pattaya</vt:lpstr>
      <vt:lpstr>zihun7hao-wennuantongzhiti</vt:lpstr>
      <vt:lpstr>字魂59号-创粗黑</vt:lpstr>
      <vt:lpstr>1_Office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pc</cp:lastModifiedBy>
  <cp:revision>10</cp:revision>
  <dcterms:created xsi:type="dcterms:W3CDTF">2022-01-04T04:59:17Z</dcterms:created>
  <dcterms:modified xsi:type="dcterms:W3CDTF">2025-05-12T23:07:13Z</dcterms:modified>
</cp:coreProperties>
</file>