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712" r:id="rId4"/>
    <p:sldMasterId id="2147483720" r:id="rId5"/>
    <p:sldMasterId id="2147483732" r:id="rId6"/>
    <p:sldMasterId id="2147483744" r:id="rId7"/>
    <p:sldMasterId id="2147483756" r:id="rId8"/>
    <p:sldMasterId id="2147483789" r:id="rId9"/>
  </p:sldMasterIdLst>
  <p:notesMasterIdLst>
    <p:notesMasterId r:id="rId29"/>
  </p:notesMasterIdLst>
  <p:sldIdLst>
    <p:sldId id="284" r:id="rId10"/>
    <p:sldId id="285" r:id="rId11"/>
    <p:sldId id="2007577129" r:id="rId12"/>
    <p:sldId id="296" r:id="rId13"/>
    <p:sldId id="515" r:id="rId14"/>
    <p:sldId id="297" r:id="rId15"/>
    <p:sldId id="287" r:id="rId16"/>
    <p:sldId id="288" r:id="rId17"/>
    <p:sldId id="523" r:id="rId18"/>
    <p:sldId id="289" r:id="rId19"/>
    <p:sldId id="2007577125" r:id="rId20"/>
    <p:sldId id="290" r:id="rId21"/>
    <p:sldId id="2007577128" r:id="rId22"/>
    <p:sldId id="2007577126" r:id="rId23"/>
    <p:sldId id="298" r:id="rId24"/>
    <p:sldId id="299" r:id="rId25"/>
    <p:sldId id="257" r:id="rId26"/>
    <p:sldId id="258" r:id="rId27"/>
    <p:sldId id="2007577127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A100"/>
    <a:srgbClr val="E6E300"/>
    <a:srgbClr val="F0587D"/>
    <a:srgbClr val="FF7C61"/>
    <a:srgbClr val="768B00"/>
    <a:srgbClr val="C56D27"/>
    <a:srgbClr val="A5A5A5"/>
    <a:srgbClr val="D7603C"/>
    <a:srgbClr val="A4E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97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20" y="60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tags" Target="tags/tag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02C96-67DE-44C4-B2F0-1C339265760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6B7E2-0617-4AC1-993F-2E58B2FF1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85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46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401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83FEF-F871-4550-80F2-EE30A8C186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024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42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432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0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637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25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4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6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626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9344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764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8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86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4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5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0626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872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5310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05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6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193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411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0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2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739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1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9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4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0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85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2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98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45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60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9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121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2449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9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174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35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731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0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83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3809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79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12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868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819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288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616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8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6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22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38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0550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5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4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41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5499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3319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4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8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0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18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6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4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07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9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54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0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35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9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3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3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3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7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0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3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1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3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5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32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6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27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86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78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32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2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9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5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32" indent="0">
              <a:buNone/>
              <a:defRPr sz="1999" b="1"/>
            </a:lvl2pPr>
            <a:lvl3pPr marL="914263" indent="0">
              <a:buNone/>
              <a:defRPr sz="1799" b="1"/>
            </a:lvl3pPr>
            <a:lvl4pPr marL="1371394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32" indent="0">
              <a:buNone/>
              <a:defRPr sz="1999" b="1"/>
            </a:lvl2pPr>
            <a:lvl3pPr marL="914263" indent="0">
              <a:buNone/>
              <a:defRPr sz="1799" b="1"/>
            </a:lvl3pPr>
            <a:lvl4pPr marL="1371394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3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6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3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0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2" indent="0">
              <a:buNone/>
              <a:defRPr sz="2800"/>
            </a:lvl2pPr>
            <a:lvl3pPr marL="914263" indent="0">
              <a:buNone/>
              <a:defRPr sz="2399"/>
            </a:lvl3pPr>
            <a:lvl4pPr marL="1371394" indent="0">
              <a:buNone/>
              <a:defRPr sz="1999"/>
            </a:lvl4pPr>
            <a:lvl5pPr marL="1828526" indent="0">
              <a:buNone/>
              <a:defRPr sz="1999"/>
            </a:lvl5pPr>
            <a:lvl6pPr marL="2285657" indent="0">
              <a:buNone/>
              <a:defRPr sz="1999"/>
            </a:lvl6pPr>
            <a:lvl7pPr marL="2742788" indent="0">
              <a:buNone/>
              <a:defRPr sz="1999"/>
            </a:lvl7pPr>
            <a:lvl8pPr marL="3199920" indent="0">
              <a:buNone/>
              <a:defRPr sz="1999"/>
            </a:lvl8pPr>
            <a:lvl9pPr marL="3657052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6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68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3" y="365128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8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27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59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83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6013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499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7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208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7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83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50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15.xml"/><Relationship Id="rId30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54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3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044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88" r:id="rId3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7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16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6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63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2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6" indent="-228566" algn="l" defTabSz="9142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8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2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3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4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63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4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6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7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0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9AEC24-D0E5-4CE9-84DC-757BCB7C6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022" y="1384469"/>
            <a:ext cx="5429956" cy="959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562566-A7E8-47CB-8516-E1403FFD649B}"/>
              </a:ext>
            </a:extLst>
          </p:cNvPr>
          <p:cNvSpPr txBox="1"/>
          <p:nvPr/>
        </p:nvSpPr>
        <p:spPr>
          <a:xfrm>
            <a:off x="4750420" y="1384469"/>
            <a:ext cx="3190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B3764-DAF7-4B85-A3D9-1A89D011DDEF}"/>
              </a:ext>
            </a:extLst>
          </p:cNvPr>
          <p:cNvSpPr txBox="1"/>
          <p:nvPr/>
        </p:nvSpPr>
        <p:spPr>
          <a:xfrm>
            <a:off x="3124199" y="2759650"/>
            <a:ext cx="6344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5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0" y="712518"/>
            <a:ext cx="12192000" cy="5292735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BD4C0-C56F-4840-8110-DEE48D740AC1}"/>
              </a:ext>
            </a:extLst>
          </p:cNvPr>
          <p:cNvSpPr txBox="1"/>
          <p:nvPr/>
        </p:nvSpPr>
        <p:spPr>
          <a:xfrm>
            <a:off x="4085112" y="852747"/>
            <a:ext cx="460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Ruộng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bậc</a:t>
            </a:r>
            <a:r>
              <a:rPr lang="en-US" sz="3200" dirty="0">
                <a:solidFill>
                  <a:srgbClr val="FF0000"/>
                </a:solidFill>
              </a:rPr>
              <a:t> thang ở Sa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DA45-2A24-408E-AB8A-5DF5E0BA113F}"/>
              </a:ext>
            </a:extLst>
          </p:cNvPr>
          <p:cNvSpPr txBox="1"/>
          <p:nvPr/>
        </p:nvSpPr>
        <p:spPr>
          <a:xfrm>
            <a:off x="847725" y="1573314"/>
            <a:ext cx="102319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Đến</a:t>
            </a:r>
            <a:r>
              <a:rPr lang="en-US" sz="2800" dirty="0">
                <a:solidFill>
                  <a:srgbClr val="002060"/>
                </a:solidFill>
              </a:rPr>
              <a:t> Sa Pa </a:t>
            </a:r>
            <a:r>
              <a:rPr lang="en-US" sz="2800" dirty="0" err="1">
                <a:solidFill>
                  <a:srgbClr val="002060"/>
                </a:solidFill>
              </a:rPr>
              <a:t>vào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mùa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chín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khách</a:t>
            </a:r>
            <a:r>
              <a:rPr lang="en-US" sz="2800" dirty="0">
                <a:solidFill>
                  <a:srgbClr val="002060"/>
                </a:solidFill>
              </a:rPr>
              <a:t> du </a:t>
            </a:r>
            <a:r>
              <a:rPr lang="en-US" sz="2800" dirty="0" err="1">
                <a:solidFill>
                  <a:srgbClr val="002060"/>
                </a:solidFill>
              </a:rPr>
              <a:t>lịch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dịp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ngắm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vẻ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đẹp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rực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thang.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xa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</a:t>
            </a:r>
            <a:r>
              <a:rPr lang="en-US" sz="2800" dirty="0" err="1">
                <a:solidFill>
                  <a:srgbClr val="002060"/>
                </a:solidFill>
              </a:rPr>
              <a:t>khổng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lồ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nối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trời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trải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tận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cũng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ngạt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hương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ở Sa Pa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nay.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bởi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đôi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tay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chỉ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Mông</a:t>
            </a:r>
            <a:r>
              <a:rPr lang="en-US" sz="2800" dirty="0">
                <a:solidFill>
                  <a:srgbClr val="002060"/>
                </a:solidFill>
              </a:rPr>
              <a:t>, Dao, </a:t>
            </a:r>
            <a:r>
              <a:rPr lang="en-US" sz="2800" dirty="0" err="1">
                <a:solidFill>
                  <a:srgbClr val="002060"/>
                </a:solidFill>
              </a:rPr>
              <a:t>Hà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</a:t>
            </a:r>
            <a:r>
              <a:rPr lang="en-US" sz="2800" dirty="0">
                <a:solidFill>
                  <a:srgbClr val="002060"/>
                </a:solidFill>
              </a:rPr>
              <a:t>,… </a:t>
            </a:r>
            <a:r>
              <a:rPr lang="en-US" sz="2800" dirty="0" err="1">
                <a:solidFill>
                  <a:srgbClr val="002060"/>
                </a:solidFill>
              </a:rPr>
              <a:t>sống</a:t>
            </a:r>
            <a:r>
              <a:rPr lang="en-US" sz="2800" dirty="0">
                <a:solidFill>
                  <a:srgbClr val="002060"/>
                </a:solidFill>
              </a:rPr>
              <a:t> ở </a:t>
            </a:r>
            <a:r>
              <a:rPr lang="en-US" sz="2800" dirty="0" err="1">
                <a:solidFill>
                  <a:srgbClr val="002060"/>
                </a:solidFill>
              </a:rPr>
              <a:t>đây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E787A-D6CE-4949-8DFC-3245E748718C}"/>
              </a:ext>
            </a:extLst>
          </p:cNvPr>
          <p:cNvSpPr txBox="1"/>
          <p:nvPr/>
        </p:nvSpPr>
        <p:spPr>
          <a:xfrm>
            <a:off x="7968343" y="5023076"/>
            <a:ext cx="342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02060"/>
                </a:solidFill>
              </a:rPr>
              <a:t>(Vũ Kim)</a:t>
            </a:r>
          </a:p>
        </p:txBody>
      </p:sp>
    </p:spTree>
    <p:extLst>
      <p:ext uri="{BB962C8B-B14F-4D97-AF65-F5344CB8AC3E}">
        <p14:creationId xmlns:p14="http://schemas.microsoft.com/office/powerpoint/2010/main" val="29844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710" y="100237"/>
            <a:ext cx="14259368" cy="463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8928" y="308972"/>
            <a:ext cx="2965073" cy="120650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707" y="2018987"/>
            <a:ext cx="1631356" cy="123719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471" y="2211458"/>
            <a:ext cx="9723507" cy="4177683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74" y="659844"/>
            <a:ext cx="5748445" cy="919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524" y="1581249"/>
            <a:ext cx="6629864" cy="4616908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28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399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399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28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399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39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8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399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399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8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399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399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28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399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39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399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39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39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39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3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3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0" y="712518"/>
            <a:ext cx="12192000" cy="5292735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BD4C0-C56F-4840-8110-DEE48D740AC1}"/>
              </a:ext>
            </a:extLst>
          </p:cNvPr>
          <p:cNvSpPr txBox="1"/>
          <p:nvPr/>
        </p:nvSpPr>
        <p:spPr>
          <a:xfrm>
            <a:off x="4085112" y="852747"/>
            <a:ext cx="460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Ruộng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bậc</a:t>
            </a:r>
            <a:r>
              <a:rPr lang="en-US" sz="3200" dirty="0">
                <a:solidFill>
                  <a:srgbClr val="FF0000"/>
                </a:solidFill>
              </a:rPr>
              <a:t> thang ở Sa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DA45-2A24-408E-AB8A-5DF5E0BA113F}"/>
              </a:ext>
            </a:extLst>
          </p:cNvPr>
          <p:cNvSpPr txBox="1"/>
          <p:nvPr/>
        </p:nvSpPr>
        <p:spPr>
          <a:xfrm>
            <a:off x="1698172" y="1573314"/>
            <a:ext cx="9381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Đến</a:t>
            </a:r>
            <a:r>
              <a:rPr lang="en-US" sz="2800" dirty="0">
                <a:solidFill>
                  <a:srgbClr val="002060"/>
                </a:solidFill>
              </a:rPr>
              <a:t> Sa Pa </a:t>
            </a:r>
            <a:r>
              <a:rPr lang="en-US" sz="2800" dirty="0" err="1">
                <a:solidFill>
                  <a:srgbClr val="002060"/>
                </a:solidFill>
              </a:rPr>
              <a:t>vào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mùa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chín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khách</a:t>
            </a:r>
            <a:r>
              <a:rPr lang="en-US" sz="2800" dirty="0">
                <a:solidFill>
                  <a:srgbClr val="002060"/>
                </a:solidFill>
              </a:rPr>
              <a:t> du </a:t>
            </a:r>
            <a:r>
              <a:rPr lang="en-US" sz="2800" dirty="0" err="1">
                <a:solidFill>
                  <a:srgbClr val="002060"/>
                </a:solidFill>
              </a:rPr>
              <a:t>lịch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dịp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ngắm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vẻ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đẹp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rực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thang.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xa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</a:t>
            </a:r>
            <a:r>
              <a:rPr lang="en-US" sz="2800" dirty="0" err="1">
                <a:solidFill>
                  <a:srgbClr val="002060"/>
                </a:solidFill>
              </a:rPr>
              <a:t>khổng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lồ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nối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trời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trải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tận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cũng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ngạt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hương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ở Sa Pa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nay.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bởi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đôi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tay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chỉ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Mông</a:t>
            </a:r>
            <a:r>
              <a:rPr lang="en-US" sz="2800" dirty="0">
                <a:solidFill>
                  <a:srgbClr val="002060"/>
                </a:solidFill>
              </a:rPr>
              <a:t>, Dao, </a:t>
            </a:r>
            <a:r>
              <a:rPr lang="en-US" sz="2800" dirty="0" err="1">
                <a:solidFill>
                  <a:srgbClr val="002060"/>
                </a:solidFill>
              </a:rPr>
              <a:t>Hà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</a:t>
            </a:r>
            <a:r>
              <a:rPr lang="en-US" sz="2800" dirty="0">
                <a:solidFill>
                  <a:srgbClr val="002060"/>
                </a:solidFill>
              </a:rPr>
              <a:t>,… </a:t>
            </a:r>
            <a:r>
              <a:rPr lang="en-US" sz="2800" dirty="0" err="1">
                <a:solidFill>
                  <a:srgbClr val="002060"/>
                </a:solidFill>
              </a:rPr>
              <a:t>sống</a:t>
            </a:r>
            <a:r>
              <a:rPr lang="en-US" sz="2800" dirty="0">
                <a:solidFill>
                  <a:srgbClr val="002060"/>
                </a:solidFill>
              </a:rPr>
              <a:t> ở </a:t>
            </a:r>
            <a:r>
              <a:rPr lang="en-US" sz="2800" dirty="0" err="1">
                <a:solidFill>
                  <a:srgbClr val="002060"/>
                </a:solidFill>
              </a:rPr>
              <a:t>đây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E787A-D6CE-4949-8DFC-3245E748718C}"/>
              </a:ext>
            </a:extLst>
          </p:cNvPr>
          <p:cNvSpPr txBox="1"/>
          <p:nvPr/>
        </p:nvSpPr>
        <p:spPr>
          <a:xfrm>
            <a:off x="7968343" y="5023076"/>
            <a:ext cx="342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(Vũ Kim)</a:t>
            </a:r>
          </a:p>
        </p:txBody>
      </p:sp>
    </p:spTree>
    <p:extLst>
      <p:ext uri="{BB962C8B-B14F-4D97-AF65-F5344CB8AC3E}">
        <p14:creationId xmlns:p14="http://schemas.microsoft.com/office/powerpoint/2010/main" val="14241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0D9EBFC2-FA62-43CF-974D-E54CD5FDE178}"/>
              </a:ext>
            </a:extLst>
          </p:cNvPr>
          <p:cNvSpPr txBox="1"/>
          <p:nvPr/>
        </p:nvSpPr>
        <p:spPr>
          <a:xfrm>
            <a:off x="6021993" y="2800118"/>
            <a:ext cx="4860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– HIỂU</a:t>
            </a:r>
          </a:p>
        </p:txBody>
      </p:sp>
    </p:spTree>
    <p:extLst>
      <p:ext uri="{BB962C8B-B14F-4D97-AF65-F5344CB8AC3E}">
        <p14:creationId xmlns:p14="http://schemas.microsoft.com/office/powerpoint/2010/main" val="30219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59003" y="989202"/>
            <a:ext cx="9003416" cy="5133587"/>
            <a:chOff x="1359003" y="989202"/>
            <a:chExt cx="9003416" cy="513358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5133587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044197" y="1164546"/>
              <a:ext cx="7633029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Sa Pa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959" y="2560221"/>
            <a:ext cx="2315654" cy="33451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4EA52-5A5B-4F2B-BF97-73ABE8AD9B76}"/>
              </a:ext>
            </a:extLst>
          </p:cNvPr>
          <p:cNvSpPr txBox="1"/>
          <p:nvPr/>
        </p:nvSpPr>
        <p:spPr>
          <a:xfrm>
            <a:off x="3264239" y="3355638"/>
            <a:ext cx="51929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lúa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chín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, Sa Pa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khu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ruộng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bậc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thang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rỡ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9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59003" y="1427355"/>
            <a:ext cx="9003416" cy="3824869"/>
            <a:chOff x="1359003" y="1213790"/>
            <a:chExt cx="9003416" cy="19605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1213790"/>
              <a:ext cx="9003416" cy="196055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05264" y="1505940"/>
              <a:ext cx="8181471" cy="491292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Ruộng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bậc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thang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988" y="3114094"/>
            <a:ext cx="2554049" cy="328290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E2D020-8A19-45C8-864E-4AF0EBCFFFB3}"/>
              </a:ext>
            </a:extLst>
          </p:cNvPr>
          <p:cNvSpPr txBox="1"/>
          <p:nvPr/>
        </p:nvSpPr>
        <p:spPr>
          <a:xfrm>
            <a:off x="3264239" y="3142090"/>
            <a:ext cx="5192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Ruộng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bậc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thang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hàng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trăm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/>
                <a:ea typeface="Arial-Rounded"/>
              </a:rPr>
              <a:t> nay.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2239" y="1111956"/>
            <a:ext cx="9003416" cy="4303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298" y="2560320"/>
            <a:ext cx="2302234" cy="33257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6093" y="1263999"/>
            <a:ext cx="5521543" cy="183445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54DADD-AB71-4DCD-A12B-B83099AE6F48}"/>
              </a:ext>
            </a:extLst>
          </p:cNvPr>
          <p:cNvSpPr txBox="1"/>
          <p:nvPr/>
        </p:nvSpPr>
        <p:spPr>
          <a:xfrm>
            <a:off x="2646217" y="2903619"/>
            <a:ext cx="65792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N</a:t>
            </a:r>
            <a:r>
              <a:rPr lang="vi-VN" sz="3600" dirty="0">
                <a:solidFill>
                  <a:srgbClr val="00B0F0"/>
                </a:solidFill>
                <a:latin typeface="Arial-Rounded"/>
                <a:ea typeface="Arial-Rounded"/>
              </a:rPr>
              <a:t>hững người Mông, Dao, Hà Nhì,… sống ở đây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/>
                <a:ea typeface="Arial-Rounded"/>
              </a:rPr>
              <a:t>đã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/>
                <a:ea typeface="Arial-Rounded"/>
              </a:rPr>
              <a:t>tạo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/>
                <a:ea typeface="Arial-Rounded"/>
              </a:rPr>
              <a:t>nên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/>
                <a:ea typeface="Arial-Rounded"/>
              </a:rPr>
              <a:t>ruộng</a:t>
            </a:r>
            <a:r>
              <a:rPr lang="en-US" sz="3600" dirty="0">
                <a:solidFill>
                  <a:srgbClr val="00B0F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/>
                <a:ea typeface="Arial-Rounded"/>
              </a:rPr>
              <a:t>bậc</a:t>
            </a:r>
            <a:r>
              <a:rPr lang="en-US" sz="3600">
                <a:solidFill>
                  <a:srgbClr val="00B0F0"/>
                </a:solidFill>
                <a:latin typeface="Arial-Rounded"/>
                <a:ea typeface="Arial-Rounded"/>
              </a:rPr>
              <a:t> thang.</a:t>
            </a:r>
            <a:endParaRPr lang="vi-VN" sz="3600" dirty="0">
              <a:solidFill>
                <a:srgbClr val="00B0F0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5386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9722840" y="2242111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11172825" y="2115345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844210" y="3588636"/>
            <a:ext cx="1008065" cy="464251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690218" y="3211513"/>
            <a:ext cx="3495433" cy="3609975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67883" y="3242255"/>
            <a:ext cx="1598491" cy="3422706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653438" y="3949583"/>
            <a:ext cx="2911726" cy="2737053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0"/>
          <p:cNvSpPr>
            <a:spLocks noEditPoints="1"/>
          </p:cNvSpPr>
          <p:nvPr/>
        </p:nvSpPr>
        <p:spPr bwMode="auto">
          <a:xfrm>
            <a:off x="6553200" y="6488113"/>
            <a:ext cx="6350" cy="187325"/>
          </a:xfrm>
          <a:custGeom>
            <a:avLst/>
            <a:gdLst>
              <a:gd name="T0" fmla="*/ 0 w 1"/>
              <a:gd name="T1" fmla="*/ 31 h 31"/>
              <a:gd name="T2" fmla="*/ 0 w 1"/>
              <a:gd name="T3" fmla="*/ 30 h 31"/>
              <a:gd name="T4" fmla="*/ 0 w 1"/>
              <a:gd name="T5" fmla="*/ 30 h 31"/>
              <a:gd name="T6" fmla="*/ 0 w 1"/>
              <a:gd name="T7" fmla="*/ 29 h 31"/>
              <a:gd name="T8" fmla="*/ 1 w 1"/>
              <a:gd name="T9" fmla="*/ 28 h 31"/>
              <a:gd name="T10" fmla="*/ 1 w 1"/>
              <a:gd name="T11" fmla="*/ 28 h 31"/>
              <a:gd name="T12" fmla="*/ 1 w 1"/>
              <a:gd name="T13" fmla="*/ 28 h 31"/>
              <a:gd name="T14" fmla="*/ 1 w 1"/>
              <a:gd name="T15" fmla="*/ 27 h 31"/>
              <a:gd name="T16" fmla="*/ 1 w 1"/>
              <a:gd name="T17" fmla="*/ 27 h 31"/>
              <a:gd name="T18" fmla="*/ 1 w 1"/>
              <a:gd name="T19" fmla="*/ 26 h 31"/>
              <a:gd name="T20" fmla="*/ 1 w 1"/>
              <a:gd name="T21" fmla="*/ 26 h 31"/>
              <a:gd name="T22" fmla="*/ 1 w 1"/>
              <a:gd name="T23" fmla="*/ 25 h 31"/>
              <a:gd name="T24" fmla="*/ 1 w 1"/>
              <a:gd name="T25" fmla="*/ 25 h 31"/>
              <a:gd name="T26" fmla="*/ 1 w 1"/>
              <a:gd name="T27" fmla="*/ 24 h 31"/>
              <a:gd name="T28" fmla="*/ 1 w 1"/>
              <a:gd name="T29" fmla="*/ 24 h 31"/>
              <a:gd name="T30" fmla="*/ 1 w 1"/>
              <a:gd name="T31" fmla="*/ 23 h 31"/>
              <a:gd name="T32" fmla="*/ 1 w 1"/>
              <a:gd name="T33" fmla="*/ 23 h 31"/>
              <a:gd name="T34" fmla="*/ 1 w 1"/>
              <a:gd name="T35" fmla="*/ 23 h 31"/>
              <a:gd name="T36" fmla="*/ 1 w 1"/>
              <a:gd name="T37" fmla="*/ 22 h 31"/>
              <a:gd name="T38" fmla="*/ 1 w 1"/>
              <a:gd name="T39" fmla="*/ 21 h 31"/>
              <a:gd name="T40" fmla="*/ 1 w 1"/>
              <a:gd name="T41" fmla="*/ 21 h 31"/>
              <a:gd name="T42" fmla="*/ 1 w 1"/>
              <a:gd name="T43" fmla="*/ 21 h 31"/>
              <a:gd name="T44" fmla="*/ 1 w 1"/>
              <a:gd name="T45" fmla="*/ 20 h 31"/>
              <a:gd name="T46" fmla="*/ 1 w 1"/>
              <a:gd name="T47" fmla="*/ 20 h 31"/>
              <a:gd name="T48" fmla="*/ 1 w 1"/>
              <a:gd name="T49" fmla="*/ 19 h 31"/>
              <a:gd name="T50" fmla="*/ 1 w 1"/>
              <a:gd name="T51" fmla="*/ 18 h 31"/>
              <a:gd name="T52" fmla="*/ 1 w 1"/>
              <a:gd name="T53" fmla="*/ 18 h 31"/>
              <a:gd name="T54" fmla="*/ 1 w 1"/>
              <a:gd name="T55" fmla="*/ 18 h 31"/>
              <a:gd name="T56" fmla="*/ 1 w 1"/>
              <a:gd name="T57" fmla="*/ 17 h 31"/>
              <a:gd name="T58" fmla="*/ 1 w 1"/>
              <a:gd name="T59" fmla="*/ 17 h 31"/>
              <a:gd name="T60" fmla="*/ 1 w 1"/>
              <a:gd name="T61" fmla="*/ 16 h 31"/>
              <a:gd name="T62" fmla="*/ 1 w 1"/>
              <a:gd name="T63" fmla="*/ 16 h 31"/>
              <a:gd name="T64" fmla="*/ 1 w 1"/>
              <a:gd name="T65" fmla="*/ 15 h 31"/>
              <a:gd name="T66" fmla="*/ 1 w 1"/>
              <a:gd name="T67" fmla="*/ 15 h 31"/>
              <a:gd name="T68" fmla="*/ 1 w 1"/>
              <a:gd name="T69" fmla="*/ 14 h 31"/>
              <a:gd name="T70" fmla="*/ 1 w 1"/>
              <a:gd name="T71" fmla="*/ 14 h 31"/>
              <a:gd name="T72" fmla="*/ 1 w 1"/>
              <a:gd name="T73" fmla="*/ 12 h 31"/>
              <a:gd name="T74" fmla="*/ 1 w 1"/>
              <a:gd name="T75" fmla="*/ 11 h 31"/>
              <a:gd name="T76" fmla="*/ 1 w 1"/>
              <a:gd name="T77" fmla="*/ 11 h 31"/>
              <a:gd name="T78" fmla="*/ 1 w 1"/>
              <a:gd name="T79" fmla="*/ 10 h 31"/>
              <a:gd name="T80" fmla="*/ 1 w 1"/>
              <a:gd name="T81" fmla="*/ 9 h 31"/>
              <a:gd name="T82" fmla="*/ 1 w 1"/>
              <a:gd name="T83" fmla="*/ 9 h 31"/>
              <a:gd name="T84" fmla="*/ 1 w 1"/>
              <a:gd name="T85" fmla="*/ 9 h 31"/>
              <a:gd name="T86" fmla="*/ 1 w 1"/>
              <a:gd name="T87" fmla="*/ 8 h 31"/>
              <a:gd name="T88" fmla="*/ 1 w 1"/>
              <a:gd name="T89" fmla="*/ 8 h 31"/>
              <a:gd name="T90" fmla="*/ 1 w 1"/>
              <a:gd name="T91" fmla="*/ 7 h 31"/>
              <a:gd name="T92" fmla="*/ 1 w 1"/>
              <a:gd name="T93" fmla="*/ 7 h 31"/>
              <a:gd name="T94" fmla="*/ 1 w 1"/>
              <a:gd name="T95" fmla="*/ 6 h 31"/>
              <a:gd name="T96" fmla="*/ 1 w 1"/>
              <a:gd name="T97" fmla="*/ 6 h 31"/>
              <a:gd name="T98" fmla="*/ 1 w 1"/>
              <a:gd name="T99" fmla="*/ 5 h 31"/>
              <a:gd name="T100" fmla="*/ 1 w 1"/>
              <a:gd name="T101" fmla="*/ 5 h 31"/>
              <a:gd name="T102" fmla="*/ 1 w 1"/>
              <a:gd name="T103" fmla="*/ 4 h 31"/>
              <a:gd name="T104" fmla="*/ 1 w 1"/>
              <a:gd name="T105" fmla="*/ 4 h 31"/>
              <a:gd name="T106" fmla="*/ 1 w 1"/>
              <a:gd name="T107" fmla="*/ 3 h 31"/>
              <a:gd name="T108" fmla="*/ 1 w 1"/>
              <a:gd name="T109" fmla="*/ 3 h 31"/>
              <a:gd name="T110" fmla="*/ 1 w 1"/>
              <a:gd name="T111" fmla="*/ 2 h 31"/>
              <a:gd name="T112" fmla="*/ 1 w 1"/>
              <a:gd name="T113" fmla="*/ 2 h 31"/>
              <a:gd name="T114" fmla="*/ 1 w 1"/>
              <a:gd name="T115" fmla="*/ 2 h 31"/>
              <a:gd name="T116" fmla="*/ 1 w 1"/>
              <a:gd name="T117" fmla="*/ 1 h 31"/>
              <a:gd name="T118" fmla="*/ 1 w 1"/>
              <a:gd name="T119" fmla="*/ 1 h 31"/>
              <a:gd name="T120" fmla="*/ 1 w 1"/>
              <a:gd name="T121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" h="31"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1" y="28"/>
                </a:moveTo>
                <a:cubicBezTo>
                  <a:pt x="0" y="28"/>
                  <a:pt x="0" y="29"/>
                  <a:pt x="0" y="29"/>
                </a:cubicBezTo>
                <a:cubicBezTo>
                  <a:pt x="0" y="29"/>
                  <a:pt x="0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7"/>
                </a:moveTo>
                <a:cubicBezTo>
                  <a:pt x="1" y="27"/>
                  <a:pt x="1" y="27"/>
                  <a:pt x="1" y="28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4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3"/>
                </a:moveTo>
                <a:cubicBezTo>
                  <a:pt x="1" y="23"/>
                  <a:pt x="1" y="24"/>
                  <a:pt x="1" y="24"/>
                </a:cubicBezTo>
                <a:cubicBezTo>
                  <a:pt x="1" y="24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3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9"/>
                  <a:pt x="1" y="19"/>
                </a:cubicBezTo>
                <a:cubicBezTo>
                  <a:pt x="1" y="19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8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5"/>
                  <a:pt x="1" y="4"/>
                  <a:pt x="1" y="5"/>
                </a:cubicBezTo>
                <a:cubicBezTo>
                  <a:pt x="1" y="5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663018" y="3973512"/>
            <a:ext cx="1352418" cy="2737053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8789287" y="5871529"/>
            <a:ext cx="148572" cy="715917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8789287" y="5871529"/>
            <a:ext cx="148572" cy="715917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8352725" y="5871529"/>
            <a:ext cx="148572" cy="715917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8352725" y="5871529"/>
            <a:ext cx="148572" cy="715917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963787" y="5871529"/>
            <a:ext cx="148572" cy="715917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7963787" y="5871529"/>
            <a:ext cx="148572" cy="715917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7529746" y="5860371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19"/>
          <p:cNvSpPr>
            <a:spLocks/>
          </p:cNvSpPr>
          <p:nvPr/>
        </p:nvSpPr>
        <p:spPr bwMode="auto">
          <a:xfrm>
            <a:off x="7529746" y="5860371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7601060" y="6258692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7459249" y="6245493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9013957" y="5963751"/>
            <a:ext cx="1352418" cy="579923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63576" y="6007418"/>
            <a:ext cx="169399" cy="45719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692944" y="6012207"/>
            <a:ext cx="673432" cy="531467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101791" y="6290134"/>
            <a:ext cx="148572" cy="131304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73064" y="6085614"/>
            <a:ext cx="169399" cy="148498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44700" y="6309452"/>
            <a:ext cx="170788" cy="148498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708216" y="6151997"/>
            <a:ext cx="148572" cy="12974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903479" y="6320296"/>
            <a:ext cx="148572" cy="131304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10840795" y="5263719"/>
            <a:ext cx="731750" cy="1383376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10268776" y="181535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413296" y="1178549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F67438-700E-441F-A087-A0269E63295A}"/>
              </a:ext>
            </a:extLst>
          </p:cNvPr>
          <p:cNvSpPr/>
          <p:nvPr/>
        </p:nvSpPr>
        <p:spPr>
          <a:xfrm>
            <a:off x="1940312" y="367990"/>
            <a:ext cx="6172047" cy="74326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4. </a:t>
            </a:r>
            <a:r>
              <a:rPr lang="en-US" sz="2800" dirty="0" err="1">
                <a:solidFill>
                  <a:schemeClr val="tx1"/>
                </a:solidFill>
              </a:rPr>
              <a:t>Chọn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phù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hợp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thay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ô </a:t>
            </a:r>
            <a:r>
              <a:rPr lang="en-US" sz="2800" dirty="0" err="1">
                <a:solidFill>
                  <a:schemeClr val="tx1"/>
                </a:solidFill>
              </a:rPr>
              <a:t>vuông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2D7400D-4EB0-4EA4-AA08-4B8A5A656D47}"/>
              </a:ext>
            </a:extLst>
          </p:cNvPr>
          <p:cNvSpPr/>
          <p:nvPr/>
        </p:nvSpPr>
        <p:spPr>
          <a:xfrm>
            <a:off x="789767" y="2098784"/>
            <a:ext cx="1872980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</a:t>
            </a:r>
            <a:r>
              <a:rPr lang="en-US" sz="3200" dirty="0" err="1">
                <a:solidFill>
                  <a:srgbClr val="FF0000"/>
                </a:solidFill>
              </a:rPr>
              <a:t>ịch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336E072-18A8-490D-89F4-86210140C284}"/>
              </a:ext>
            </a:extLst>
          </p:cNvPr>
          <p:cNvSpPr/>
          <p:nvPr/>
        </p:nvSpPr>
        <p:spPr>
          <a:xfrm>
            <a:off x="6167253" y="2050404"/>
            <a:ext cx="2412541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</a:t>
            </a:r>
            <a:r>
              <a:rPr lang="en-US" sz="3200" dirty="0" err="1">
                <a:solidFill>
                  <a:srgbClr val="FF0000"/>
                </a:solidFill>
              </a:rPr>
              <a:t>ịt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0856D38-DBC8-4B66-AA9D-85ED25309822}"/>
              </a:ext>
            </a:extLst>
          </p:cNvPr>
          <p:cNvSpPr/>
          <p:nvPr/>
        </p:nvSpPr>
        <p:spPr>
          <a:xfrm>
            <a:off x="3787852" y="2050404"/>
            <a:ext cx="1703795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yêu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</a:t>
            </a:r>
            <a:r>
              <a:rPr lang="en-US" sz="3200" dirty="0" err="1">
                <a:solidFill>
                  <a:srgbClr val="FF0000"/>
                </a:solidFill>
              </a:rPr>
              <a:t>ích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5B27427-2679-4EA5-A8FC-2A0567D057A7}"/>
              </a:ext>
            </a:extLst>
          </p:cNvPr>
          <p:cNvSpPr txBox="1"/>
          <p:nvPr/>
        </p:nvSpPr>
        <p:spPr>
          <a:xfrm>
            <a:off x="3325631" y="1305913"/>
            <a:ext cx="3151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a. 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ich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hay 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it?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536B7F0-8EA5-473A-A359-5D17557A5092}"/>
              </a:ext>
            </a:extLst>
          </p:cNvPr>
          <p:cNvSpPr/>
          <p:nvPr/>
        </p:nvSpPr>
        <p:spPr>
          <a:xfrm>
            <a:off x="1732980" y="2345804"/>
            <a:ext cx="547197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3D06B67-CB4E-4821-94B3-EBEC5D391890}"/>
              </a:ext>
            </a:extLst>
          </p:cNvPr>
          <p:cNvSpPr/>
          <p:nvPr/>
        </p:nvSpPr>
        <p:spPr>
          <a:xfrm>
            <a:off x="4901965" y="2319721"/>
            <a:ext cx="471975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71D2443-E8CE-43C5-ABE1-C48B72F580D1}"/>
              </a:ext>
            </a:extLst>
          </p:cNvPr>
          <p:cNvSpPr/>
          <p:nvPr/>
        </p:nvSpPr>
        <p:spPr>
          <a:xfrm>
            <a:off x="7663018" y="2335971"/>
            <a:ext cx="471975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BB88103-5D73-4FCF-97B6-1C3CBE7142AF}"/>
              </a:ext>
            </a:extLst>
          </p:cNvPr>
          <p:cNvSpPr/>
          <p:nvPr/>
        </p:nvSpPr>
        <p:spPr>
          <a:xfrm>
            <a:off x="824681" y="3950184"/>
            <a:ext cx="1872980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</a:t>
            </a:r>
            <a:r>
              <a:rPr lang="en-US" sz="3200" dirty="0" err="1">
                <a:solidFill>
                  <a:srgbClr val="FF0000"/>
                </a:solidFill>
              </a:rPr>
              <a:t>ách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E2D4468-F124-4460-A1E5-AE03507689FB}"/>
              </a:ext>
            </a:extLst>
          </p:cNvPr>
          <p:cNvSpPr/>
          <p:nvPr/>
        </p:nvSpPr>
        <p:spPr>
          <a:xfrm>
            <a:off x="6202167" y="3901804"/>
            <a:ext cx="2412541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chênh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</a:t>
            </a:r>
            <a:r>
              <a:rPr lang="en-US" sz="3200" dirty="0" err="1">
                <a:solidFill>
                  <a:srgbClr val="FF0000"/>
                </a:solidFill>
              </a:rPr>
              <a:t>ệch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5626373-388A-4A7D-9099-6B3A8A975274}"/>
              </a:ext>
            </a:extLst>
          </p:cNvPr>
          <p:cNvSpPr/>
          <p:nvPr/>
        </p:nvSpPr>
        <p:spPr>
          <a:xfrm>
            <a:off x="3822766" y="3901804"/>
            <a:ext cx="1703795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túi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</a:t>
            </a:r>
            <a:r>
              <a:rPr lang="en-US" sz="3200" dirty="0" err="1">
                <a:solidFill>
                  <a:srgbClr val="FF0000"/>
                </a:solidFill>
              </a:rPr>
              <a:t>ách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4087293-A227-4717-B620-386DA9FDBF52}"/>
              </a:ext>
            </a:extLst>
          </p:cNvPr>
          <p:cNvSpPr txBox="1"/>
          <p:nvPr/>
        </p:nvSpPr>
        <p:spPr>
          <a:xfrm>
            <a:off x="3360545" y="3157313"/>
            <a:ext cx="3151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ach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hay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êch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9B1BBED-5D12-4FA0-806D-86A709A6DA43}"/>
              </a:ext>
            </a:extLst>
          </p:cNvPr>
          <p:cNvSpPr/>
          <p:nvPr/>
        </p:nvSpPr>
        <p:spPr>
          <a:xfrm>
            <a:off x="1267928" y="4227103"/>
            <a:ext cx="613453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AEAB01F-AE0C-46C4-B10D-84397FE7412D}"/>
              </a:ext>
            </a:extLst>
          </p:cNvPr>
          <p:cNvSpPr/>
          <p:nvPr/>
        </p:nvSpPr>
        <p:spPr>
          <a:xfrm>
            <a:off x="4700459" y="4148797"/>
            <a:ext cx="673481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5AFB538-C3A2-4589-BA61-32DF3F2A3579}"/>
              </a:ext>
            </a:extLst>
          </p:cNvPr>
          <p:cNvSpPr/>
          <p:nvPr/>
        </p:nvSpPr>
        <p:spPr>
          <a:xfrm>
            <a:off x="7728595" y="4208478"/>
            <a:ext cx="603995" cy="36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90" grpId="0" animBg="1"/>
      <p:bldP spid="91" grpId="0" animBg="1"/>
      <p:bldP spid="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9314304" y="976123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3919221" y="4575996"/>
            <a:ext cx="4705349" cy="2255878"/>
            <a:chOff x="5033963" y="5529263"/>
            <a:chExt cx="2778125" cy="133191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767388" y="5775325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951538" y="6092825"/>
              <a:ext cx="273050" cy="623887"/>
            </a:xfrm>
            <a:custGeom>
              <a:avLst/>
              <a:gdLst>
                <a:gd name="T0" fmla="*/ 172 w 172"/>
                <a:gd name="T1" fmla="*/ 69 h 393"/>
                <a:gd name="T2" fmla="*/ 98 w 172"/>
                <a:gd name="T3" fmla="*/ 112 h 393"/>
                <a:gd name="T4" fmla="*/ 86 w 172"/>
                <a:gd name="T5" fmla="*/ 0 h 393"/>
                <a:gd name="T6" fmla="*/ 75 w 172"/>
                <a:gd name="T7" fmla="*/ 112 h 393"/>
                <a:gd name="T8" fmla="*/ 0 w 172"/>
                <a:gd name="T9" fmla="*/ 69 h 393"/>
                <a:gd name="T10" fmla="*/ 69 w 172"/>
                <a:gd name="T11" fmla="*/ 149 h 393"/>
                <a:gd name="T12" fmla="*/ 71 w 172"/>
                <a:gd name="T13" fmla="*/ 393 h 393"/>
                <a:gd name="T14" fmla="*/ 107 w 172"/>
                <a:gd name="T15" fmla="*/ 393 h 393"/>
                <a:gd name="T16" fmla="*/ 104 w 172"/>
                <a:gd name="T17" fmla="*/ 149 h 393"/>
                <a:gd name="T18" fmla="*/ 172 w 172"/>
                <a:gd name="T19" fmla="*/ 6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393">
                  <a:moveTo>
                    <a:pt x="172" y="69"/>
                  </a:moveTo>
                  <a:lnTo>
                    <a:pt x="98" y="112"/>
                  </a:lnTo>
                  <a:lnTo>
                    <a:pt x="86" y="0"/>
                  </a:lnTo>
                  <a:lnTo>
                    <a:pt x="75" y="112"/>
                  </a:lnTo>
                  <a:lnTo>
                    <a:pt x="0" y="69"/>
                  </a:lnTo>
                  <a:lnTo>
                    <a:pt x="69" y="149"/>
                  </a:lnTo>
                  <a:lnTo>
                    <a:pt x="71" y="393"/>
                  </a:lnTo>
                  <a:lnTo>
                    <a:pt x="107" y="393"/>
                  </a:lnTo>
                  <a:lnTo>
                    <a:pt x="104" y="149"/>
                  </a:lnTo>
                  <a:lnTo>
                    <a:pt x="172" y="69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407025" y="6413500"/>
              <a:ext cx="511175" cy="2476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5580063" y="6564313"/>
              <a:ext cx="63500" cy="6985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5586413" y="6483350"/>
              <a:ext cx="84138" cy="63500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5700713" y="6550025"/>
              <a:ext cx="60325" cy="6985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5791200" y="6567488"/>
              <a:ext cx="73025" cy="57150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5407025" y="6523038"/>
              <a:ext cx="142875" cy="111125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5407025" y="6416675"/>
              <a:ext cx="242888" cy="244475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5580063" y="6567488"/>
              <a:ext cx="63500" cy="57150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5586413" y="6483350"/>
              <a:ext cx="63500" cy="63500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5153025" y="6367463"/>
              <a:ext cx="111125" cy="493712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5076825" y="6159500"/>
              <a:ext cx="376238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5160963" y="6259513"/>
              <a:ext cx="228600" cy="207962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5033963" y="6519863"/>
              <a:ext cx="166688" cy="131762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6797675" y="5759450"/>
              <a:ext cx="968375" cy="860425"/>
            </a:xfrm>
            <a:custGeom>
              <a:avLst/>
              <a:gdLst>
                <a:gd name="T0" fmla="*/ 610 w 610"/>
                <a:gd name="T1" fmla="*/ 542 h 542"/>
                <a:gd name="T2" fmla="*/ 610 w 610"/>
                <a:gd name="T3" fmla="*/ 259 h 542"/>
                <a:gd name="T4" fmla="*/ 328 w 610"/>
                <a:gd name="T5" fmla="*/ 0 h 542"/>
                <a:gd name="T6" fmla="*/ 0 w 610"/>
                <a:gd name="T7" fmla="*/ 0 h 542"/>
                <a:gd name="T8" fmla="*/ 0 w 610"/>
                <a:gd name="T9" fmla="*/ 542 h 542"/>
                <a:gd name="T10" fmla="*/ 610 w 610"/>
                <a:gd name="T1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2">
                  <a:moveTo>
                    <a:pt x="610" y="542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610" y="542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6380163" y="5799138"/>
              <a:ext cx="887413" cy="820737"/>
            </a:xfrm>
            <a:custGeom>
              <a:avLst/>
              <a:gdLst>
                <a:gd name="T0" fmla="*/ 559 w 559"/>
                <a:gd name="T1" fmla="*/ 517 h 517"/>
                <a:gd name="T2" fmla="*/ 559 w 559"/>
                <a:gd name="T3" fmla="*/ 210 h 517"/>
                <a:gd name="T4" fmla="*/ 280 w 559"/>
                <a:gd name="T5" fmla="*/ 0 h 517"/>
                <a:gd name="T6" fmla="*/ 0 w 559"/>
                <a:gd name="T7" fmla="*/ 210 h 517"/>
                <a:gd name="T8" fmla="*/ 0 w 559"/>
                <a:gd name="T9" fmla="*/ 517 h 517"/>
                <a:gd name="T10" fmla="*/ 559 w 559"/>
                <a:gd name="T11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517">
                  <a:moveTo>
                    <a:pt x="559" y="517"/>
                  </a:moveTo>
                  <a:lnTo>
                    <a:pt x="559" y="210"/>
                  </a:lnTo>
                  <a:lnTo>
                    <a:pt x="280" y="0"/>
                  </a:lnTo>
                  <a:lnTo>
                    <a:pt x="0" y="210"/>
                  </a:lnTo>
                  <a:lnTo>
                    <a:pt x="0" y="517"/>
                  </a:lnTo>
                  <a:lnTo>
                    <a:pt x="559" y="517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6488113" y="6196013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6457950" y="6165850"/>
              <a:ext cx="169863" cy="307975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7061200" y="6196013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7031038" y="6165850"/>
              <a:ext cx="169863" cy="307975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448550" y="6267450"/>
              <a:ext cx="112713" cy="249237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418388" y="6237288"/>
              <a:ext cx="169863" cy="309562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6710363" y="6330950"/>
              <a:ext cx="227013" cy="2889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  <a:gd name="T12" fmla="*/ 292 w 887"/>
                <a:gd name="T1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6330950" y="5735638"/>
              <a:ext cx="1481138" cy="477837"/>
            </a:xfrm>
            <a:custGeom>
              <a:avLst/>
              <a:gdLst>
                <a:gd name="T0" fmla="*/ 162 w 489"/>
                <a:gd name="T1" fmla="*/ 28 h 158"/>
                <a:gd name="T2" fmla="*/ 321 w 489"/>
                <a:gd name="T3" fmla="*/ 28 h 158"/>
                <a:gd name="T4" fmla="*/ 436 w 489"/>
                <a:gd name="T5" fmla="*/ 129 h 158"/>
                <a:gd name="T6" fmla="*/ 321 w 489"/>
                <a:gd name="T7" fmla="*/ 126 h 158"/>
                <a:gd name="T8" fmla="*/ 170 w 489"/>
                <a:gd name="T9" fmla="*/ 4 h 158"/>
                <a:gd name="T10" fmla="*/ 153 w 489"/>
                <a:gd name="T11" fmla="*/ 4 h 158"/>
                <a:gd name="T12" fmla="*/ 0 w 489"/>
                <a:gd name="T13" fmla="*/ 123 h 158"/>
                <a:gd name="T14" fmla="*/ 18 w 489"/>
                <a:gd name="T15" fmla="*/ 145 h 158"/>
                <a:gd name="T16" fmla="*/ 161 w 489"/>
                <a:gd name="T17" fmla="*/ 33 h 158"/>
                <a:gd name="T18" fmla="*/ 307 w 489"/>
                <a:gd name="T19" fmla="*/ 151 h 158"/>
                <a:gd name="T20" fmla="*/ 315 w 489"/>
                <a:gd name="T21" fmla="*/ 154 h 158"/>
                <a:gd name="T22" fmla="*/ 474 w 489"/>
                <a:gd name="T23" fmla="*/ 158 h 158"/>
                <a:gd name="T24" fmla="*/ 487 w 489"/>
                <a:gd name="T25" fmla="*/ 149 h 158"/>
                <a:gd name="T26" fmla="*/ 483 w 489"/>
                <a:gd name="T27" fmla="*/ 133 h 158"/>
                <a:gd name="T28" fmla="*/ 335 w 489"/>
                <a:gd name="T29" fmla="*/ 3 h 158"/>
                <a:gd name="T30" fmla="*/ 326 w 489"/>
                <a:gd name="T31" fmla="*/ 0 h 158"/>
                <a:gd name="T32" fmla="*/ 162 w 489"/>
                <a:gd name="T33" fmla="*/ 0 h 158"/>
                <a:gd name="T34" fmla="*/ 162 w 489"/>
                <a:gd name="T35" fmla="*/ 2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9" h="158">
                  <a:moveTo>
                    <a:pt x="162" y="28"/>
                  </a:moveTo>
                  <a:cubicBezTo>
                    <a:pt x="321" y="28"/>
                    <a:pt x="321" y="28"/>
                    <a:pt x="321" y="28"/>
                  </a:cubicBezTo>
                  <a:cubicBezTo>
                    <a:pt x="436" y="129"/>
                    <a:pt x="436" y="129"/>
                    <a:pt x="436" y="129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65" y="0"/>
                    <a:pt x="158" y="0"/>
                    <a:pt x="153" y="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9" y="153"/>
                    <a:pt x="312" y="154"/>
                    <a:pt x="315" y="154"/>
                  </a:cubicBezTo>
                  <a:cubicBezTo>
                    <a:pt x="474" y="158"/>
                    <a:pt x="474" y="158"/>
                    <a:pt x="474" y="158"/>
                  </a:cubicBezTo>
                  <a:cubicBezTo>
                    <a:pt x="480" y="158"/>
                    <a:pt x="485" y="155"/>
                    <a:pt x="487" y="149"/>
                  </a:cubicBezTo>
                  <a:cubicBezTo>
                    <a:pt x="489" y="144"/>
                    <a:pt x="488" y="137"/>
                    <a:pt x="483" y="13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3" y="1"/>
                    <a:pt x="329" y="0"/>
                    <a:pt x="326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28"/>
                    <a:pt x="162" y="28"/>
                    <a:pt x="162" y="28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7197725" y="5614988"/>
              <a:ext cx="180975" cy="338137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7197725" y="5529263"/>
              <a:ext cx="180975" cy="96837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1" name="文本框 66"/>
          <p:cNvSpPr txBox="1">
            <a:spLocks noChangeArrowheads="1"/>
          </p:cNvSpPr>
          <p:nvPr/>
        </p:nvSpPr>
        <p:spPr bwMode="auto">
          <a:xfrm>
            <a:off x="1546061" y="1779916"/>
            <a:ext cx="8381352" cy="215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5.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Hát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một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bài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hát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về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quê</a:t>
            </a:r>
            <a:r>
              <a:rPr lang="en-US" altLang="zh-CN" sz="4800" b="1" spc="300" dirty="0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spc="300" dirty="0" err="1">
                <a:solidFill>
                  <a:srgbClr val="C56D27"/>
                </a:solidFill>
                <a:latin typeface="+mj-lt"/>
                <a:ea typeface="方正稚艺简体" panose="03000509000000000000" pitchFamily="65" charset="-122"/>
                <a:cs typeface="Arial" panose="020B0604020202020204" pitchFamily="34" charset="0"/>
              </a:rPr>
              <a:t>hương</a:t>
            </a:r>
            <a:endParaRPr lang="zh-CN" altLang="en-US" sz="4800" b="1" spc="300" dirty="0">
              <a:solidFill>
                <a:srgbClr val="C56D27"/>
              </a:solidFill>
              <a:latin typeface="+mj-lt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4488" y="679626"/>
            <a:ext cx="5945147" cy="1068008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608" y="1246804"/>
            <a:ext cx="2542544" cy="49082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E57898-F780-4B6B-A5E2-4EE7B21C7EA5}"/>
              </a:ext>
            </a:extLst>
          </p:cNvPr>
          <p:cNvSpPr txBox="1"/>
          <p:nvPr/>
        </p:nvSpPr>
        <p:spPr>
          <a:xfrm>
            <a:off x="2372948" y="870472"/>
            <a:ext cx="6500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39FD4-3299-4D83-95A4-05C7B141E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811" y="1862586"/>
            <a:ext cx="6286500" cy="367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F04E0B-6916-4334-AFEA-9589B7C641BF}"/>
              </a:ext>
            </a:extLst>
          </p:cNvPr>
          <p:cNvSpPr/>
          <p:nvPr/>
        </p:nvSpPr>
        <p:spPr>
          <a:xfrm>
            <a:off x="1782221" y="5409450"/>
            <a:ext cx="6729680" cy="856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a.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khiến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nhất</a:t>
            </a:r>
            <a:r>
              <a:rPr lang="en-US" sz="2400" dirty="0"/>
              <a:t>?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CF668B-70DF-4D26-AC0B-36F256C05AB9}"/>
              </a:ext>
            </a:extLst>
          </p:cNvPr>
          <p:cNvSpPr/>
          <p:nvPr/>
        </p:nvSpPr>
        <p:spPr>
          <a:xfrm>
            <a:off x="1782221" y="5409450"/>
            <a:ext cx="6729680" cy="856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4" grpId="0" animBg="1"/>
      <p:bldP spid="7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1533526" y="822115"/>
            <a:ext cx="9115424" cy="366416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F8AD5FF9-C87B-448B-A94A-2CCCA3072F52}"/>
              </a:ext>
            </a:extLst>
          </p:cNvPr>
          <p:cNvSpPr/>
          <p:nvPr/>
        </p:nvSpPr>
        <p:spPr>
          <a:xfrm>
            <a:off x="2217101" y="2377044"/>
            <a:ext cx="8212774" cy="1426320"/>
          </a:xfrm>
          <a:prstGeom prst="doubleWave">
            <a:avLst>
              <a:gd name="adj1" fmla="val 6250"/>
              <a:gd name="adj2" fmla="val 23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Bài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 4: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Ruộng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bậc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Arial-Rounded"/>
                <a:cs typeface="Pattaya" panose="00000500000000000000" pitchFamily="2" charset="-34"/>
              </a:rPr>
              <a:t> thang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taya" panose="00000500000000000000" pitchFamily="2" charset="-34"/>
              <a:ea typeface="Arial-Rounded"/>
              <a:cs typeface="Pattaya" panose="00000500000000000000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205B97-BC56-492A-9E16-F4E3B7F8057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20000"/>
          </a:blip>
          <a:stretch>
            <a:fillRect/>
          </a:stretch>
        </p:blipFill>
        <p:spPr>
          <a:xfrm>
            <a:off x="3676297" y="822115"/>
            <a:ext cx="5429956" cy="9595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21F775-982D-4C63-9526-D552C0A4B691}"/>
              </a:ext>
            </a:extLst>
          </p:cNvPr>
          <p:cNvSpPr txBox="1"/>
          <p:nvPr/>
        </p:nvSpPr>
        <p:spPr>
          <a:xfrm>
            <a:off x="5175792" y="848140"/>
            <a:ext cx="2430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0D9EBFC2-FA62-43CF-974D-E54CD5FDE178}"/>
              </a:ext>
            </a:extLst>
          </p:cNvPr>
          <p:cNvSpPr txBox="1"/>
          <p:nvPr/>
        </p:nvSpPr>
        <p:spPr>
          <a:xfrm>
            <a:off x="7082733" y="2605844"/>
            <a:ext cx="3423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6180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744"/>
            <a:ext cx="12187239" cy="68509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65837" y="484870"/>
            <a:ext cx="9117830" cy="6043230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24511" y="334305"/>
            <a:ext cx="4748424" cy="44846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30906" y="1375494"/>
            <a:ext cx="3464634" cy="1846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5998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53163">
            <a:off x="10338340" y="3828022"/>
            <a:ext cx="1603459" cy="21313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2934">
            <a:off x="248404" y="5622561"/>
            <a:ext cx="1565004" cy="5121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983">
            <a:off x="1160984" y="3608430"/>
            <a:ext cx="1195911" cy="2057807"/>
          </a:xfrm>
          <a:prstGeom prst="rect">
            <a:avLst/>
          </a:prstGeom>
        </p:spPr>
      </p:pic>
      <p:sp>
        <p:nvSpPr>
          <p:cNvPr id="23" name="TextBox 28">
            <a:extLst>
              <a:ext uri="{FF2B5EF4-FFF2-40B4-BE49-F238E27FC236}">
                <a16:creationId xmlns:a16="http://schemas.microsoft.com/office/drawing/2014/main" id="{4144201A-C069-4A2D-9789-33BE91D4CE0E}"/>
              </a:ext>
            </a:extLst>
          </p:cNvPr>
          <p:cNvSpPr txBox="1"/>
          <p:nvPr/>
        </p:nvSpPr>
        <p:spPr>
          <a:xfrm>
            <a:off x="6149087" y="4279645"/>
            <a:ext cx="2651170" cy="2014073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6F23B0B5-0659-4444-82D2-303374F72347}"/>
              </a:ext>
            </a:extLst>
          </p:cNvPr>
          <p:cNvSpPr txBox="1"/>
          <p:nvPr/>
        </p:nvSpPr>
        <p:spPr>
          <a:xfrm>
            <a:off x="8464517" y="757347"/>
            <a:ext cx="3108739" cy="201407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39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7827CD01-9EB2-45B7-BCD8-1FF777086840}"/>
              </a:ext>
            </a:extLst>
          </p:cNvPr>
          <p:cNvSpPr txBox="1"/>
          <p:nvPr/>
        </p:nvSpPr>
        <p:spPr>
          <a:xfrm>
            <a:off x="5076410" y="662016"/>
            <a:ext cx="2274842" cy="201407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39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FA8D18E-66B8-4F8D-A537-F46A0E34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7441316" y="4029273"/>
            <a:ext cx="1146223" cy="11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83D7D4B-7C6F-4B69-9CF4-6D9EF895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233351" y="1733496"/>
            <a:ext cx="1238222" cy="123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C064AA4-C499-4080-BF6C-71433C1C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6520897" y="1748115"/>
            <a:ext cx="1100935" cy="110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493A23-619D-4162-9F60-88A62386C6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2359" y="2045663"/>
            <a:ext cx="2583661" cy="2152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4B8A2B8-8338-4FB4-A864-F0156F9C5030}"/>
              </a:ext>
            </a:extLst>
          </p:cNvPr>
          <p:cNvSpPr/>
          <p:nvPr/>
        </p:nvSpPr>
        <p:spPr>
          <a:xfrm>
            <a:off x="1714500" y="1875384"/>
            <a:ext cx="4126211" cy="1387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626EF53-E50A-4115-8549-D96A3EDAA8B1}"/>
              </a:ext>
            </a:extLst>
          </p:cNvPr>
          <p:cNvSpPr/>
          <p:nvPr/>
        </p:nvSpPr>
        <p:spPr>
          <a:xfrm>
            <a:off x="802966" y="3636895"/>
            <a:ext cx="3334215" cy="13870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644407A-4367-49EB-A477-D98CAA0D314F}"/>
              </a:ext>
            </a:extLst>
          </p:cNvPr>
          <p:cNvSpPr/>
          <p:nvPr/>
        </p:nvSpPr>
        <p:spPr>
          <a:xfrm>
            <a:off x="6762796" y="3381104"/>
            <a:ext cx="3334215" cy="138707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94A00EC-EE37-45B5-8F10-DE76D3E7817B}"/>
              </a:ext>
            </a:extLst>
          </p:cNvPr>
          <p:cNvSpPr/>
          <p:nvPr/>
        </p:nvSpPr>
        <p:spPr>
          <a:xfrm>
            <a:off x="6869526" y="1396290"/>
            <a:ext cx="3334215" cy="138707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12177" y="165021"/>
            <a:ext cx="5672055" cy="1149417"/>
            <a:chOff x="512177" y="165021"/>
            <a:chExt cx="4885013" cy="1149417"/>
          </a:xfrm>
        </p:grpSpPr>
        <p:sp>
          <p:nvSpPr>
            <p:cNvPr id="22" name="文本框 14"/>
            <p:cNvSpPr/>
            <p:nvPr/>
          </p:nvSpPr>
          <p:spPr>
            <a:xfrm>
              <a:off x="1408700" y="372270"/>
              <a:ext cx="3988490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Luyện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đọc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từ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khó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923070-CBC2-494D-8FFE-A2BB0DFF6213}"/>
              </a:ext>
            </a:extLst>
          </p:cNvPr>
          <p:cNvSpPr txBox="1"/>
          <p:nvPr/>
        </p:nvSpPr>
        <p:spPr>
          <a:xfrm>
            <a:off x="1819874" y="2246948"/>
            <a:ext cx="49105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ruộng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bậc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thang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02A1E3-F2E0-4734-B751-E06ECBFE7CBA}"/>
              </a:ext>
            </a:extLst>
          </p:cNvPr>
          <p:cNvSpPr txBox="1"/>
          <p:nvPr/>
        </p:nvSpPr>
        <p:spPr>
          <a:xfrm>
            <a:off x="1531760" y="3958295"/>
            <a:ext cx="2637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khổng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lồ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4679C-AC16-4C05-9CFF-1E40BE019E09}"/>
              </a:ext>
            </a:extLst>
          </p:cNvPr>
          <p:cNvSpPr txBox="1"/>
          <p:nvPr/>
        </p:nvSpPr>
        <p:spPr>
          <a:xfrm>
            <a:off x="7409733" y="3717510"/>
            <a:ext cx="29975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n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gạt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ngào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178240-1D4E-42D0-BAD9-EA7F09419C0B}"/>
              </a:ext>
            </a:extLst>
          </p:cNvPr>
          <p:cNvSpPr txBox="1"/>
          <p:nvPr/>
        </p:nvSpPr>
        <p:spPr>
          <a:xfrm>
            <a:off x="7610211" y="1797437"/>
            <a:ext cx="2460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b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tận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FCFCC0-B1F2-4EBB-B0BA-62A742914070}"/>
              </a:ext>
            </a:extLst>
          </p:cNvPr>
          <p:cNvSpPr/>
          <p:nvPr/>
        </p:nvSpPr>
        <p:spPr>
          <a:xfrm>
            <a:off x="4318072" y="4806271"/>
            <a:ext cx="3334215" cy="138707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27E673-F5BB-4B61-931B-A636ECE86A80}"/>
              </a:ext>
            </a:extLst>
          </p:cNvPr>
          <p:cNvSpPr txBox="1"/>
          <p:nvPr/>
        </p:nvSpPr>
        <p:spPr>
          <a:xfrm>
            <a:off x="4965009" y="5142677"/>
            <a:ext cx="2395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</a:rPr>
              <a:t>mẫn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4" grpId="0" animBg="1"/>
      <p:bldP spid="35" grpId="0" animBg="1"/>
      <p:bldP spid="29" grpId="0"/>
      <p:bldP spid="30" grpId="0"/>
      <p:bldP spid="31" grpId="0"/>
      <p:bldP spid="32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0" y="712518"/>
            <a:ext cx="12192000" cy="5292735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BD4C0-C56F-4840-8110-DEE48D740AC1}"/>
              </a:ext>
            </a:extLst>
          </p:cNvPr>
          <p:cNvSpPr txBox="1"/>
          <p:nvPr/>
        </p:nvSpPr>
        <p:spPr>
          <a:xfrm>
            <a:off x="4085112" y="852747"/>
            <a:ext cx="460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Ruộng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bậc</a:t>
            </a:r>
            <a:r>
              <a:rPr lang="en-US" sz="3200" b="1" dirty="0">
                <a:solidFill>
                  <a:srgbClr val="FF0000"/>
                </a:solidFill>
              </a:rPr>
              <a:t> thang ở Sa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DA45-2A24-408E-AB8A-5DF5E0BA113F}"/>
              </a:ext>
            </a:extLst>
          </p:cNvPr>
          <p:cNvSpPr txBox="1"/>
          <p:nvPr/>
        </p:nvSpPr>
        <p:spPr>
          <a:xfrm>
            <a:off x="1698172" y="1573314"/>
            <a:ext cx="9381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Đến</a:t>
            </a:r>
            <a:r>
              <a:rPr lang="en-US" sz="2800" dirty="0">
                <a:solidFill>
                  <a:srgbClr val="002060"/>
                </a:solidFill>
              </a:rPr>
              <a:t> Sa Pa </a:t>
            </a:r>
            <a:r>
              <a:rPr lang="en-US" sz="2800" dirty="0" err="1">
                <a:solidFill>
                  <a:srgbClr val="002060"/>
                </a:solidFill>
              </a:rPr>
              <a:t>vào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mùa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chín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khách</a:t>
            </a:r>
            <a:r>
              <a:rPr lang="en-US" sz="2800" dirty="0">
                <a:solidFill>
                  <a:srgbClr val="002060"/>
                </a:solidFill>
              </a:rPr>
              <a:t> du </a:t>
            </a:r>
            <a:r>
              <a:rPr lang="en-US" sz="2800" dirty="0" err="1">
                <a:solidFill>
                  <a:srgbClr val="002060"/>
                </a:solidFill>
              </a:rPr>
              <a:t>lịch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dịp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ngắm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vẻ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đẹp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rực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thang.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xa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</a:t>
            </a:r>
            <a:r>
              <a:rPr lang="en-US" sz="2800" dirty="0" err="1">
                <a:solidFill>
                  <a:srgbClr val="002060"/>
                </a:solidFill>
              </a:rPr>
              <a:t>khổng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lồ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nối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trời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trải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tận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cũng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ngạt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hương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ở Sa Pa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nay.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bởi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đôi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tay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chỉ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Mông</a:t>
            </a:r>
            <a:r>
              <a:rPr lang="en-US" sz="2800" dirty="0">
                <a:solidFill>
                  <a:srgbClr val="002060"/>
                </a:solidFill>
              </a:rPr>
              <a:t>, Dao, </a:t>
            </a:r>
            <a:r>
              <a:rPr lang="en-US" sz="2800" dirty="0" err="1">
                <a:solidFill>
                  <a:srgbClr val="002060"/>
                </a:solidFill>
              </a:rPr>
              <a:t>Hà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</a:t>
            </a:r>
            <a:r>
              <a:rPr lang="en-US" sz="2800" dirty="0">
                <a:solidFill>
                  <a:srgbClr val="002060"/>
                </a:solidFill>
              </a:rPr>
              <a:t>,… </a:t>
            </a:r>
            <a:r>
              <a:rPr lang="en-US" sz="2800" dirty="0" err="1">
                <a:solidFill>
                  <a:srgbClr val="002060"/>
                </a:solidFill>
              </a:rPr>
              <a:t>sống</a:t>
            </a:r>
            <a:r>
              <a:rPr lang="en-US" sz="2800" dirty="0">
                <a:solidFill>
                  <a:srgbClr val="002060"/>
                </a:solidFill>
              </a:rPr>
              <a:t> ở </a:t>
            </a:r>
            <a:r>
              <a:rPr lang="en-US" sz="2800" dirty="0" err="1">
                <a:solidFill>
                  <a:srgbClr val="002060"/>
                </a:solidFill>
              </a:rPr>
              <a:t>đây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E787A-D6CE-4949-8DFC-3245E748718C}"/>
              </a:ext>
            </a:extLst>
          </p:cNvPr>
          <p:cNvSpPr txBox="1"/>
          <p:nvPr/>
        </p:nvSpPr>
        <p:spPr>
          <a:xfrm>
            <a:off x="8873218" y="5042126"/>
            <a:ext cx="342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(Vũ Kim)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CF8286-432D-4693-B503-54A9874B196B}"/>
              </a:ext>
            </a:extLst>
          </p:cNvPr>
          <p:cNvSpPr/>
          <p:nvPr/>
        </p:nvSpPr>
        <p:spPr>
          <a:xfrm>
            <a:off x="182135" y="379142"/>
            <a:ext cx="3118625" cy="75204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endParaRPr lang="en-US" sz="32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A4F702-9B72-49B4-B30A-FFE469A6E863}"/>
              </a:ext>
            </a:extLst>
          </p:cNvPr>
          <p:cNvCxnSpPr/>
          <p:nvPr/>
        </p:nvCxnSpPr>
        <p:spPr>
          <a:xfrm flipH="1">
            <a:off x="9456234" y="2029522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C9CF92-A4D6-49C3-B894-E68D8D6348A8}"/>
              </a:ext>
            </a:extLst>
          </p:cNvPr>
          <p:cNvCxnSpPr/>
          <p:nvPr/>
        </p:nvCxnSpPr>
        <p:spPr>
          <a:xfrm flipH="1">
            <a:off x="8639034" y="2475571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BA2104-56B0-4CA5-BA65-7717CED3AD55}"/>
              </a:ext>
            </a:extLst>
          </p:cNvPr>
          <p:cNvCxnSpPr/>
          <p:nvPr/>
        </p:nvCxnSpPr>
        <p:spPr>
          <a:xfrm flipH="1">
            <a:off x="6095999" y="2864652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8C9B44-05F1-4571-A018-9046B0861128}"/>
              </a:ext>
            </a:extLst>
          </p:cNvPr>
          <p:cNvCxnSpPr/>
          <p:nvPr/>
        </p:nvCxnSpPr>
        <p:spPr>
          <a:xfrm flipH="1">
            <a:off x="7155365" y="3203672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FA51D4-2ACB-4FFB-98A4-BD463346F542}"/>
              </a:ext>
            </a:extLst>
          </p:cNvPr>
          <p:cNvCxnSpPr/>
          <p:nvPr/>
        </p:nvCxnSpPr>
        <p:spPr>
          <a:xfrm flipH="1">
            <a:off x="3193353" y="4129223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F08A8F-6EE1-4BEF-9AF1-96774BE76B62}"/>
              </a:ext>
            </a:extLst>
          </p:cNvPr>
          <p:cNvCxnSpPr/>
          <p:nvPr/>
        </p:nvCxnSpPr>
        <p:spPr>
          <a:xfrm flipH="1">
            <a:off x="10954072" y="2828440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39F7191-47F1-4601-B71E-A1F648C33A9A}"/>
              </a:ext>
            </a:extLst>
          </p:cNvPr>
          <p:cNvGrpSpPr/>
          <p:nvPr/>
        </p:nvGrpSpPr>
        <p:grpSpPr>
          <a:xfrm>
            <a:off x="10234651" y="4561455"/>
            <a:ext cx="208083" cy="459866"/>
            <a:chOff x="10234651" y="4561455"/>
            <a:chExt cx="208083" cy="45986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AFC0BA-9653-4091-B961-8051A71A53F1}"/>
                </a:ext>
              </a:extLst>
            </p:cNvPr>
            <p:cNvCxnSpPr/>
            <p:nvPr/>
          </p:nvCxnSpPr>
          <p:spPr>
            <a:xfrm flipH="1">
              <a:off x="10234651" y="4561455"/>
              <a:ext cx="107407" cy="44604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424B1C2-BD8D-4174-9D36-99699502E27C}"/>
                </a:ext>
              </a:extLst>
            </p:cNvPr>
            <p:cNvCxnSpPr/>
            <p:nvPr/>
          </p:nvCxnSpPr>
          <p:spPr>
            <a:xfrm flipH="1">
              <a:off x="10335327" y="4575272"/>
              <a:ext cx="107407" cy="44604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45E2F3-E377-4134-AA91-94E77A9116A8}"/>
              </a:ext>
            </a:extLst>
          </p:cNvPr>
          <p:cNvCxnSpPr/>
          <p:nvPr/>
        </p:nvCxnSpPr>
        <p:spPr>
          <a:xfrm flipH="1">
            <a:off x="7218168" y="3203672"/>
            <a:ext cx="107407" cy="446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7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ộng bậc thang – một dấu ấn tuyệt đẹp trên rẻo cao của Việt Nam">
            <a:extLst>
              <a:ext uri="{FF2B5EF4-FFF2-40B4-BE49-F238E27FC236}">
                <a16:creationId xmlns:a16="http://schemas.microsoft.com/office/drawing/2014/main" id="{DD45F5ED-3170-42A9-AD49-354DE0CD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5FAF3-4537-4401-9FD5-508A728391B0}"/>
              </a:ext>
            </a:extLst>
          </p:cNvPr>
          <p:cNvSpPr/>
          <p:nvPr/>
        </p:nvSpPr>
        <p:spPr>
          <a:xfrm>
            <a:off x="0" y="712518"/>
            <a:ext cx="12192000" cy="5292735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BD4C0-C56F-4840-8110-DEE48D740AC1}"/>
              </a:ext>
            </a:extLst>
          </p:cNvPr>
          <p:cNvSpPr txBox="1"/>
          <p:nvPr/>
        </p:nvSpPr>
        <p:spPr>
          <a:xfrm>
            <a:off x="4085112" y="852747"/>
            <a:ext cx="460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Ruộng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bậc</a:t>
            </a:r>
            <a:r>
              <a:rPr lang="en-US" sz="3200" b="1" dirty="0">
                <a:solidFill>
                  <a:srgbClr val="FF0000"/>
                </a:solidFill>
              </a:rPr>
              <a:t> thang ở Sa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DA45-2A24-408E-AB8A-5DF5E0BA113F}"/>
              </a:ext>
            </a:extLst>
          </p:cNvPr>
          <p:cNvSpPr txBox="1"/>
          <p:nvPr/>
        </p:nvSpPr>
        <p:spPr>
          <a:xfrm>
            <a:off x="1698172" y="1573314"/>
            <a:ext cx="9381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Đến</a:t>
            </a:r>
            <a:r>
              <a:rPr lang="en-US" sz="2800" dirty="0">
                <a:solidFill>
                  <a:srgbClr val="002060"/>
                </a:solidFill>
              </a:rPr>
              <a:t> Sa Pa </a:t>
            </a:r>
            <a:r>
              <a:rPr lang="en-US" sz="2800" dirty="0" err="1">
                <a:solidFill>
                  <a:srgbClr val="002060"/>
                </a:solidFill>
              </a:rPr>
              <a:t>vào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mùa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chín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khách</a:t>
            </a:r>
            <a:r>
              <a:rPr lang="en-US" sz="2800" dirty="0">
                <a:solidFill>
                  <a:srgbClr val="002060"/>
                </a:solidFill>
              </a:rPr>
              <a:t> du </a:t>
            </a:r>
            <a:r>
              <a:rPr lang="en-US" sz="2800" dirty="0" err="1">
                <a:solidFill>
                  <a:srgbClr val="002060"/>
                </a:solidFill>
              </a:rPr>
              <a:t>lịch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dịp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ngắm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vẻ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đẹp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rực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thang. </a:t>
            </a:r>
            <a:r>
              <a:rPr lang="en-US" sz="2800" dirty="0" err="1">
                <a:solidFill>
                  <a:srgbClr val="002060"/>
                </a:solidFill>
              </a:rPr>
              <a:t>Nhìn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xa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</a:t>
            </a:r>
            <a:r>
              <a:rPr lang="en-US" sz="2800" dirty="0" err="1">
                <a:solidFill>
                  <a:srgbClr val="002060"/>
                </a:solidFill>
              </a:rPr>
              <a:t>khổng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lồ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từng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nối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trời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trải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tận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cũng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ngạt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hương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lúa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ruộng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bậc</a:t>
            </a:r>
            <a:r>
              <a:rPr lang="en-US" sz="2800" dirty="0">
                <a:solidFill>
                  <a:srgbClr val="002060"/>
                </a:solidFill>
              </a:rPr>
              <a:t> thang ở Sa Pa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từ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hàng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nay. </a:t>
            </a:r>
            <a:r>
              <a:rPr lang="en-US" sz="2800" dirty="0" err="1">
                <a:solidFill>
                  <a:srgbClr val="002060"/>
                </a:solidFill>
              </a:rPr>
              <a:t>Chúng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bởi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đôi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tay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chỉ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Mông</a:t>
            </a:r>
            <a:r>
              <a:rPr lang="en-US" sz="2800" dirty="0">
                <a:solidFill>
                  <a:srgbClr val="002060"/>
                </a:solidFill>
              </a:rPr>
              <a:t>, Dao, </a:t>
            </a:r>
            <a:r>
              <a:rPr lang="en-US" sz="2800" dirty="0" err="1">
                <a:solidFill>
                  <a:srgbClr val="002060"/>
                </a:solidFill>
              </a:rPr>
              <a:t>Hà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Nhì</a:t>
            </a:r>
            <a:r>
              <a:rPr lang="en-US" sz="2800" dirty="0">
                <a:solidFill>
                  <a:srgbClr val="002060"/>
                </a:solidFill>
              </a:rPr>
              <a:t>,… </a:t>
            </a:r>
            <a:r>
              <a:rPr lang="en-US" sz="2800" dirty="0" err="1">
                <a:solidFill>
                  <a:srgbClr val="002060"/>
                </a:solidFill>
              </a:rPr>
              <a:t>sống</a:t>
            </a:r>
            <a:r>
              <a:rPr lang="en-US" sz="2800" dirty="0">
                <a:solidFill>
                  <a:srgbClr val="002060"/>
                </a:solidFill>
              </a:rPr>
              <a:t> ở </a:t>
            </a:r>
            <a:r>
              <a:rPr lang="en-US" sz="2800" dirty="0" err="1">
                <a:solidFill>
                  <a:srgbClr val="002060"/>
                </a:solidFill>
              </a:rPr>
              <a:t>đây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indent="457200" algn="just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E787A-D6CE-4949-8DFC-3245E748718C}"/>
              </a:ext>
            </a:extLst>
          </p:cNvPr>
          <p:cNvSpPr txBox="1"/>
          <p:nvPr/>
        </p:nvSpPr>
        <p:spPr>
          <a:xfrm>
            <a:off x="8267699" y="5023076"/>
            <a:ext cx="312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(Vũ Kim)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5E519A-E0F4-4E9D-B20A-D616CAEFBFE2}"/>
              </a:ext>
            </a:extLst>
          </p:cNvPr>
          <p:cNvSpPr/>
          <p:nvPr/>
        </p:nvSpPr>
        <p:spPr>
          <a:xfrm>
            <a:off x="182135" y="379142"/>
            <a:ext cx="3297045" cy="75204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endParaRPr lang="en-US" sz="32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B6BABF-8D82-4167-8F58-36284E21E5FF}"/>
              </a:ext>
            </a:extLst>
          </p:cNvPr>
          <p:cNvSpPr/>
          <p:nvPr/>
        </p:nvSpPr>
        <p:spPr>
          <a:xfrm>
            <a:off x="1698171" y="1570650"/>
            <a:ext cx="468351" cy="4700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F048C2-0627-4B57-9847-63A18EE0804C}"/>
              </a:ext>
            </a:extLst>
          </p:cNvPr>
          <p:cNvSpPr/>
          <p:nvPr/>
        </p:nvSpPr>
        <p:spPr>
          <a:xfrm>
            <a:off x="1698171" y="3787951"/>
            <a:ext cx="468351" cy="47002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780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744"/>
            <a:ext cx="12187239" cy="68509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55803" y="610725"/>
            <a:ext cx="5947005" cy="157044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67298" y="908404"/>
            <a:ext cx="5057403" cy="65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356" rtl="0" eaLnBrk="1" fontAlgn="auto" latinLnBrk="0" hangingPunct="1">
              <a:lnSpc>
                <a:spcPts val="57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750819" y="3204879"/>
            <a:ext cx="4248705" cy="303400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290505" y="3204879"/>
            <a:ext cx="4797538" cy="3034006"/>
            <a:chOff x="0" y="0"/>
            <a:chExt cx="8041232" cy="5742255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872528" y="3796059"/>
            <a:ext cx="4130373" cy="172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99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2799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449984" y="1854195"/>
            <a:ext cx="1565004" cy="5121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06146" y="2294568"/>
            <a:ext cx="707193" cy="7071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38401" y="1853121"/>
            <a:ext cx="1824817" cy="167765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723236" y="4179144"/>
            <a:ext cx="999496" cy="21049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5CDAE1-FB72-4E05-A1B7-F89E115027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7946" y="3458619"/>
            <a:ext cx="4635997" cy="23323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卡通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756</Words>
  <Application>Microsoft Office PowerPoint</Application>
  <PresentationFormat>Widescreen</PresentationFormat>
  <Paragraphs>82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等线</vt:lpstr>
      <vt:lpstr>等线 Light</vt:lpstr>
      <vt:lpstr>Arial</vt:lpstr>
      <vt:lpstr>Arial-Rounded</vt:lpstr>
      <vt:lpstr>Bebas Neue</vt:lpstr>
      <vt:lpstr>Calibri</vt:lpstr>
      <vt:lpstr>Chau Philomene One</vt:lpstr>
      <vt:lpstr>Coiny</vt:lpstr>
      <vt:lpstr>Didact Gothic</vt:lpstr>
      <vt:lpstr>Pattaya</vt:lpstr>
      <vt:lpstr>Roboto Condensed Light</vt:lpstr>
      <vt:lpstr>字魂70号-灵悦黑体</vt:lpstr>
      <vt:lpstr>Office 主题​​</vt:lpstr>
      <vt:lpstr>千图网海量PPT模板www.58pic.com​​</vt:lpstr>
      <vt:lpstr>Eco-Friendly School Center by Slidesgo</vt:lpstr>
      <vt:lpstr>1_千图网海量PPT模板www.58pic.com​​</vt:lpstr>
      <vt:lpstr>Office 主题</vt:lpstr>
      <vt:lpstr>12_Office Theme</vt:lpstr>
      <vt:lpstr>2_Office 主题​​</vt:lpstr>
      <vt:lpstr>1_Eco-Friendly School Center by Slidesgo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</dc:title>
  <dc:creator>龙时富</dc:creator>
  <cp:lastModifiedBy>pc</cp:lastModifiedBy>
  <cp:revision>48</cp:revision>
  <dcterms:created xsi:type="dcterms:W3CDTF">2017-07-06T02:21:29Z</dcterms:created>
  <dcterms:modified xsi:type="dcterms:W3CDTF">2025-05-12T22:56:09Z</dcterms:modified>
</cp:coreProperties>
</file>