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7" r:id="rId4"/>
    <p:sldMasterId id="2147483716" r:id="rId5"/>
    <p:sldMasterId id="2147483728" r:id="rId6"/>
  </p:sldMasterIdLst>
  <p:notesMasterIdLst>
    <p:notesMasterId r:id="rId20"/>
  </p:notesMasterIdLst>
  <p:sldIdLst>
    <p:sldId id="266" r:id="rId7"/>
    <p:sldId id="2007577112" r:id="rId8"/>
    <p:sldId id="2007577104" r:id="rId9"/>
    <p:sldId id="279" r:id="rId10"/>
    <p:sldId id="2007577114" r:id="rId11"/>
    <p:sldId id="2007577125" r:id="rId12"/>
    <p:sldId id="278" r:id="rId13"/>
    <p:sldId id="335" r:id="rId14"/>
    <p:sldId id="525" r:id="rId15"/>
    <p:sldId id="267" r:id="rId16"/>
    <p:sldId id="529" r:id="rId17"/>
    <p:sldId id="2007577126" r:id="rId18"/>
    <p:sldId id="20075771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2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04AD-C38F-4F82-A2B1-2E7A1DD348D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32F37-3AD0-47B2-BE14-BBDA3232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83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3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1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5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5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3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0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9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5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9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2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7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3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6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7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912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8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9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1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2161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0118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2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6980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5247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9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2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6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2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5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svg"/><Relationship Id="rId7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43199" y="-14642"/>
            <a:ext cx="123876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43199" y="10758"/>
            <a:ext cx="123876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5123" y="306548"/>
            <a:ext cx="8160417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 TỪ CUỘC SỐNG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6" name="Oval 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DD6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3800" y="2713803"/>
            <a:ext cx="6400800" cy="975143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0"/>
          <p:cNvSpPr/>
          <p:nvPr/>
        </p:nvSpPr>
        <p:spPr>
          <a:xfrm>
            <a:off x="3761510" y="2778171"/>
            <a:ext cx="5915890" cy="75943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4335" y="2834745"/>
            <a:ext cx="5638748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CỦA RỄ</a:t>
            </a:r>
          </a:p>
        </p:txBody>
      </p:sp>
      <p:sp>
        <p:nvSpPr>
          <p:cNvPr id="17" name="Rectangle 16"/>
          <p:cNvSpPr/>
          <p:nvPr/>
        </p:nvSpPr>
        <p:spPr>
          <a:xfrm rot="269291">
            <a:off x="2819400" y="2971800"/>
            <a:ext cx="1189470" cy="87221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6"/>
          <p:cNvSpPr/>
          <p:nvPr/>
        </p:nvSpPr>
        <p:spPr>
          <a:xfrm rot="489815">
            <a:off x="3044050" y="3038732"/>
            <a:ext cx="871864" cy="68137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66982" y="2594267"/>
            <a:ext cx="1185783" cy="1138386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20" name="Oval 19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73821" y="2549396"/>
            <a:ext cx="1408638" cy="113872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80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2397" y="1409112"/>
            <a:ext cx="6847940" cy="3729583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7" b="137"/>
          <a:stretch>
            <a:fillRect/>
          </a:stretch>
        </p:blipFill>
        <p:spPr>
          <a:xfrm>
            <a:off x="6864016" y="153064"/>
            <a:ext cx="4748424" cy="447228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37904" y="2240146"/>
            <a:ext cx="423008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sz="31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8904226" y="4482474"/>
            <a:ext cx="1207155" cy="184793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05405" y="3881158"/>
            <a:ext cx="1430268" cy="17695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EAFAC1-8B31-4A64-9346-DC1FFA68B050}"/>
              </a:ext>
            </a:extLst>
          </p:cNvPr>
          <p:cNvSpPr txBox="1"/>
          <p:nvPr/>
        </p:nvSpPr>
        <p:spPr>
          <a:xfrm>
            <a:off x="7490468" y="1204806"/>
            <a:ext cx="3607896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5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8226" y="99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094" y="1776440"/>
            <a:ext cx="7007756" cy="3247626"/>
            <a:chOff x="0" y="86620"/>
            <a:chExt cx="18150734" cy="120045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37431" y="86620"/>
              <a:ext cx="17913303" cy="11727398"/>
              <a:chOff x="-59840" y="52346"/>
              <a:chExt cx="10825343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840" y="52346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4511" y="334305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4977" y="1360313"/>
            <a:ext cx="3791944" cy="1846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26"/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999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53788" y="2871688"/>
            <a:ext cx="4200476" cy="110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126"/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0FE269E-CC41-434B-9172-922229192D4E}"/>
              </a:ext>
            </a:extLst>
          </p:cNvPr>
          <p:cNvSpPr/>
          <p:nvPr/>
        </p:nvSpPr>
        <p:spPr>
          <a:xfrm>
            <a:off x="2514600" y="685800"/>
            <a:ext cx="7569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6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BF47C-48BA-4A98-8C39-2B6031422823}"/>
              </a:ext>
            </a:extLst>
          </p:cNvPr>
          <p:cNvSpPr/>
          <p:nvPr/>
        </p:nvSpPr>
        <p:spPr>
          <a:xfrm>
            <a:off x="4267200" y="1447800"/>
            <a:ext cx="458431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12526BF-CDF5-4B7F-9FF9-09D533736FA2}"/>
              </a:ext>
            </a:extLst>
          </p:cNvPr>
          <p:cNvSpPr/>
          <p:nvPr/>
        </p:nvSpPr>
        <p:spPr>
          <a:xfrm>
            <a:off x="2379251" y="389754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A40F8-C169-4CCB-A74C-66F45CEB9C66}"/>
              </a:ext>
            </a:extLst>
          </p:cNvPr>
          <p:cNvSpPr txBox="1"/>
          <p:nvPr/>
        </p:nvSpPr>
        <p:spPr>
          <a:xfrm>
            <a:off x="3006436" y="402191"/>
            <a:ext cx="75438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một đức tính em cho là đáng quý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B118B-4E3E-425E-A84B-A6F57E6B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2500" l="4500" r="90000">
                        <a14:foregroundMark x1="5125" y1="53500" x2="30875" y2="71500"/>
                        <a14:foregroundMark x1="21875" y1="69833" x2="21875" y2="69833"/>
                      </a14:backgroundRemoval>
                    </a14:imgEffect>
                  </a14:imgLayer>
                </a14:imgProps>
              </a:ext>
            </a:extLst>
          </a:blip>
          <a:srcRect b="19333"/>
          <a:stretch/>
        </p:blipFill>
        <p:spPr>
          <a:xfrm>
            <a:off x="1371600" y="1446700"/>
            <a:ext cx="3269673" cy="1775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E9DEE-2206-48E1-9BF4-9BC74740E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00" b="98167" l="8625" r="95000">
                        <a14:foregroundMark x1="57625" y1="54500" x2="89625" y2="10333"/>
                        <a14:foregroundMark x1="73500" y1="35167" x2="89500" y2="88167"/>
                        <a14:foregroundMark x1="52250" y1="87500" x2="84250" y2="82833"/>
                        <a14:foregroundMark x1="63875" y1="86167" x2="88375" y2="88500"/>
                        <a14:foregroundMark x1="18000" y1="39333" x2="10375" y2="49167"/>
                        <a14:foregroundMark x1="20875" y1="51167" x2="9500" y2="83167"/>
                        <a14:foregroundMark x1="24375" y1="60667" x2="21250" y2="71500"/>
                        <a14:foregroundMark x1="9750" y1="85500" x2="41375" y2="87833"/>
                        <a14:foregroundMark x1="10125" y1="87167" x2="42750" y2="95667"/>
                        <a14:foregroundMark x1="88625" y1="16500" x2="88875" y2="79333"/>
                        <a14:foregroundMark x1="9500" y1="50833" x2="8625" y2="79333"/>
                        <a14:foregroundMark x1="9750" y1="89833" x2="15500" y2="98333"/>
                        <a14:foregroundMark x1="88625" y1="29000" x2="95000" y2="36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273" y="4168249"/>
            <a:ext cx="2667000" cy="2384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16D23-CA11-4BA4-AECA-14259378C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9" b="97472" l="2800" r="90000">
                        <a14:foregroundMark x1="12000" y1="21067" x2="90000" y2="38764"/>
                        <a14:foregroundMark x1="40800" y1="11517" x2="88800" y2="21629"/>
                        <a14:foregroundMark x1="27200" y1="11798" x2="11200" y2="40730"/>
                        <a14:foregroundMark x1="11200" y1="39888" x2="56000" y2="86236"/>
                        <a14:foregroundMark x1="15600" y1="45787" x2="16400" y2="88202"/>
                        <a14:foregroundMark x1="11600" y1="64607" x2="90000" y2="78371"/>
                        <a14:foregroundMark x1="16800" y1="77247" x2="86800" y2="89045"/>
                        <a14:foregroundMark x1="18000" y1="86236" x2="58000" y2="87079"/>
                        <a14:foregroundMark x1="15600" y1="12079" x2="15600" y2="12079"/>
                        <a14:foregroundMark x1="15600" y1="12079" x2="11200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800" y="1446700"/>
            <a:ext cx="3255818" cy="234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08A8E9-2CF4-4330-8C14-D12D19324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813" r="96094">
                        <a14:foregroundMark x1="12500" y1="71574" x2="89063" y2="53299"/>
                        <a14:foregroundMark x1="11328" y1="84264" x2="88672" y2="73096"/>
                        <a14:foregroundMark x1="24609" y1="82741" x2="47656" y2="89848"/>
                        <a14:foregroundMark x1="19922" y1="24365" x2="19922" y2="24365"/>
                        <a14:foregroundMark x1="12109" y1="51777" x2="23438" y2="0"/>
                        <a14:foregroundMark x1="35938" y1="4569" x2="86328" y2="24873"/>
                        <a14:foregroundMark x1="77344" y1="3553" x2="80078" y2="20812"/>
                        <a14:foregroundMark x1="68750" y1="4569" x2="72266" y2="21320"/>
                        <a14:foregroundMark x1="77734" y1="3553" x2="88672" y2="37056"/>
                        <a14:foregroundMark x1="83594" y1="43655" x2="83594" y2="43655"/>
                        <a14:foregroundMark x1="85938" y1="3553" x2="94922" y2="30457"/>
                        <a14:foregroundMark x1="17578" y1="5076" x2="7813" y2="26396"/>
                        <a14:foregroundMark x1="10156" y1="34010" x2="10156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7209" y="5065984"/>
            <a:ext cx="2734268" cy="1486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5B014-2AB6-4B2E-847C-9559DC72E3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691" l="0" r="52124">
                        <a14:foregroundMark x1="11969" y1="15979" x2="20077" y2="19588"/>
                        <a14:foregroundMark x1="19691" y1="24227" x2="49035" y2="45876"/>
                        <a14:foregroundMark x1="23552" y1="34536" x2="32046" y2="85567"/>
                        <a14:foregroundMark x1="13127" y1="21134" x2="1158" y2="30928"/>
                        <a14:foregroundMark x1="6178" y1="31443" x2="5019" y2="84021"/>
                        <a14:foregroundMark x1="8108" y1="83505" x2="49035" y2="82474"/>
                        <a14:foregroundMark x1="2317" y1="82474" x2="5019" y2="87113"/>
                        <a14:foregroundMark x1="46718" y1="63918" x2="46718" y2="63918"/>
                        <a14:foregroundMark x1="47104" y1="67526" x2="47490" y2="80412"/>
                        <a14:foregroundMark x1="32819" y1="43814" x2="32819" y2="43814"/>
                        <a14:foregroundMark x1="28571" y1="37113" x2="32046" y2="59278"/>
                        <a14:foregroundMark x1="2703" y1="37113" x2="3089" y2="75773"/>
                      </a14:backgroundRemoval>
                    </a14:imgEffect>
                  </a14:imgLayer>
                </a14:imgProps>
              </a:ext>
            </a:extLst>
          </a:blip>
          <a:srcRect t="19728" r="46667"/>
          <a:stretch/>
        </p:blipFill>
        <p:spPr>
          <a:xfrm>
            <a:off x="4892387" y="2334690"/>
            <a:ext cx="3162299" cy="22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4222-A130-4D90-B704-13F36DD9A23B}"/>
              </a:ext>
            </a:extLst>
          </p:cNvPr>
          <p:cNvSpPr txBox="1"/>
          <p:nvPr/>
        </p:nvSpPr>
        <p:spPr>
          <a:xfrm>
            <a:off x="2978859" y="223789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chuyện của rễ</a:t>
            </a:r>
            <a:endParaRPr lang="en-US" sz="3600" b="1" dirty="0">
              <a:solidFill>
                <a:srgbClr val="FF0066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0D62DD-CCDC-4897-AB9F-3A2F8A899A03}"/>
              </a:ext>
            </a:extLst>
          </p:cNvPr>
          <p:cNvSpPr/>
          <p:nvPr/>
        </p:nvSpPr>
        <p:spPr>
          <a:xfrm>
            <a:off x="1971023" y="1102654"/>
            <a:ext cx="43305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lvl="1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nắng.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qua trĩu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91A2B2-6E34-4663-BE1F-500747F48FA6}"/>
              </a:ext>
            </a:extLst>
          </p:cNvPr>
          <p:cNvSpPr/>
          <p:nvPr/>
        </p:nvSpPr>
        <p:spPr>
          <a:xfrm>
            <a:off x="7010400" y="1066800"/>
            <a:ext cx="4584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93750-A6FF-496A-BA55-386D073BA386}"/>
              </a:ext>
            </a:extLst>
          </p:cNvPr>
          <p:cNvSpPr txBox="1"/>
          <p:nvPr/>
        </p:nvSpPr>
        <p:spPr>
          <a:xfrm>
            <a:off x="2360781" y="5975098"/>
            <a:ext cx="8584105" cy="718081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2E132-8553-4CE4-B3DF-85F28285BF72}"/>
              </a:ext>
            </a:extLst>
          </p:cNvPr>
          <p:cNvSpPr txBox="1"/>
          <p:nvPr/>
        </p:nvSpPr>
        <p:spPr>
          <a:xfrm>
            <a:off x="4038600" y="1600200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404149-FB25-4744-8B87-7EF449DD4934}"/>
              </a:ext>
            </a:extLst>
          </p:cNvPr>
          <p:cNvSpPr txBox="1"/>
          <p:nvPr/>
        </p:nvSpPr>
        <p:spPr>
          <a:xfrm>
            <a:off x="3300046" y="4038600"/>
            <a:ext cx="76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0BDCED-0A94-4B2D-959B-260F5F121FFB}"/>
              </a:ext>
            </a:extLst>
          </p:cNvPr>
          <p:cNvSpPr txBox="1"/>
          <p:nvPr/>
        </p:nvSpPr>
        <p:spPr>
          <a:xfrm>
            <a:off x="9801435" y="1524000"/>
            <a:ext cx="1143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04325-06FE-47A9-B8AC-BF5AFFE20779}"/>
              </a:ext>
            </a:extLst>
          </p:cNvPr>
          <p:cNvSpPr txBox="1"/>
          <p:nvPr/>
        </p:nvSpPr>
        <p:spPr>
          <a:xfrm>
            <a:off x="7004538" y="495300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10" grpId="0" animBg="1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63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67640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35938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3982">
            <a:off x="8571654" y="1359380"/>
            <a:ext cx="2386824" cy="634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421349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042360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711491"/>
            <a:ext cx="2386824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330125"/>
            <a:ext cx="21336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53292"/>
            <a:ext cx="1981200" cy="6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7726">
            <a:off x="7516840" y="4730534"/>
            <a:ext cx="2944633" cy="782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620945" y="153292"/>
            <a:ext cx="3325776" cy="769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4485" y="3472644"/>
            <a:ext cx="70369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tốn, không giành cái hay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sẵn sàng dành cho người khác.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9621" y="1664179"/>
            <a:ext cx="6713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 thắm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đậm và tươi (thường nói về màu đỏ).</a:t>
            </a:r>
          </a:p>
        </p:txBody>
      </p:sp>
    </p:spTree>
    <p:extLst>
      <p:ext uri="{BB962C8B-B14F-4D97-AF65-F5344CB8AC3E}">
        <p14:creationId xmlns:p14="http://schemas.microsoft.com/office/powerpoint/2010/main" val="4104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4222-A130-4D90-B704-13F36DD9A23B}"/>
              </a:ext>
            </a:extLst>
          </p:cNvPr>
          <p:cNvSpPr txBox="1"/>
          <p:nvPr/>
        </p:nvSpPr>
        <p:spPr>
          <a:xfrm>
            <a:off x="2978859" y="223789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chuyện của rễ</a:t>
            </a:r>
            <a:endParaRPr lang="en-US" sz="3600" b="1" dirty="0">
              <a:solidFill>
                <a:srgbClr val="FF0066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0D62DD-CCDC-4897-AB9F-3A2F8A899A03}"/>
              </a:ext>
            </a:extLst>
          </p:cNvPr>
          <p:cNvSpPr/>
          <p:nvPr/>
        </p:nvSpPr>
        <p:spPr>
          <a:xfrm>
            <a:off x="1971023" y="1102654"/>
            <a:ext cx="43305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lvl="1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nắng.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qua trĩu cành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91A2B2-6E34-4663-BE1F-500747F48FA6}"/>
              </a:ext>
            </a:extLst>
          </p:cNvPr>
          <p:cNvSpPr/>
          <p:nvPr/>
        </p:nvSpPr>
        <p:spPr>
          <a:xfrm>
            <a:off x="7010400" y="1066800"/>
            <a:ext cx="4584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2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lvl="1" algn="just"/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7BB1E80-14E4-447D-B93D-4B6E191EC73A}"/>
              </a:ext>
            </a:extLst>
          </p:cNvPr>
          <p:cNvSpPr/>
          <p:nvPr/>
        </p:nvSpPr>
        <p:spPr>
          <a:xfrm>
            <a:off x="115659" y="33954"/>
            <a:ext cx="2634600" cy="10687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B65E32-2766-4046-9A19-272390EE4F1A}"/>
              </a:ext>
            </a:extLst>
          </p:cNvPr>
          <p:cNvSpPr/>
          <p:nvPr/>
        </p:nvSpPr>
        <p:spPr>
          <a:xfrm>
            <a:off x="1552885" y="123352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987099-0A9A-4BDF-ABBB-B01493D937E8}"/>
              </a:ext>
            </a:extLst>
          </p:cNvPr>
          <p:cNvSpPr/>
          <p:nvPr/>
        </p:nvSpPr>
        <p:spPr>
          <a:xfrm>
            <a:off x="1552885" y="3582488"/>
            <a:ext cx="457200" cy="457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F56718-6307-42F5-A427-CEB34108886C}"/>
              </a:ext>
            </a:extLst>
          </p:cNvPr>
          <p:cNvSpPr/>
          <p:nvPr/>
        </p:nvSpPr>
        <p:spPr>
          <a:xfrm>
            <a:off x="6589915" y="1165227"/>
            <a:ext cx="457200" cy="457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FDC5DD-A17F-4974-8E3D-BC3EE8BE85A0}"/>
              </a:ext>
            </a:extLst>
          </p:cNvPr>
          <p:cNvSpPr/>
          <p:nvPr/>
        </p:nvSpPr>
        <p:spPr>
          <a:xfrm>
            <a:off x="6553200" y="3613468"/>
            <a:ext cx="457200" cy="457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C008A-419A-48AB-B3DF-410BB8204226}"/>
              </a:ext>
            </a:extLst>
          </p:cNvPr>
          <p:cNvSpPr txBox="1"/>
          <p:nvPr/>
        </p:nvSpPr>
        <p:spPr>
          <a:xfrm>
            <a:off x="4167098" y="5874183"/>
            <a:ext cx="4163271" cy="71808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3443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altLang="en-US" sz="36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10" grpId="0" animBg="1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ea typeface="Arial-Rounded"/>
              <a:cs typeface="Arial-Rounded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ea typeface="Arial-Rounded"/>
              <a:cs typeface="+mn-cs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4222-A130-4D90-B704-13F36DD9A23B}"/>
              </a:ext>
            </a:extLst>
          </p:cNvPr>
          <p:cNvSpPr txBox="1"/>
          <p:nvPr/>
        </p:nvSpPr>
        <p:spPr>
          <a:xfrm>
            <a:off x="2978859" y="223789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chuyện của rễ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0D62DD-CCDC-4897-AB9F-3A2F8A899A03}"/>
              </a:ext>
            </a:extLst>
          </p:cNvPr>
          <p:cNvSpPr/>
          <p:nvPr/>
        </p:nvSpPr>
        <p:spPr>
          <a:xfrm>
            <a:off x="1971023" y="1102654"/>
            <a:ext cx="43305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nở trên cành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muôn sắc thắm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vòm lá xanh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hương trong nắng.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hoa nở đẹp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qua trĩu cành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lá biếc xanh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chìm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91A2B2-6E34-4663-BE1F-500747F48FA6}"/>
              </a:ext>
            </a:extLst>
          </p:cNvPr>
          <p:cNvSpPr/>
          <p:nvPr/>
        </p:nvSpPr>
        <p:spPr>
          <a:xfrm>
            <a:off x="7010400" y="1066800"/>
            <a:ext cx="45843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(Phương Dung)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69000" t="22000" r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13654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824" y="145977"/>
            <a:ext cx="100537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37" y="4572000"/>
            <a:ext cx="36371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342346" y="1905000"/>
            <a:ext cx="5579189" cy="2893460"/>
          </a:xfrm>
          <a:prstGeom prst="wedgeRoundRectCallout">
            <a:avLst>
              <a:gd name="adj1" fmla="val 62107"/>
              <a:gd name="adj2" fmla="val 54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0437" y="2228403"/>
            <a:ext cx="16081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</a:t>
            </a:r>
            <a:endParaRPr 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720437" y="3434992"/>
            <a:ext cx="1473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800" dirty="0"/>
          </a:p>
        </p:txBody>
      </p:sp>
      <p:sp>
        <p:nvSpPr>
          <p:cNvPr id="18" name="Rectangle 17"/>
          <p:cNvSpPr/>
          <p:nvPr/>
        </p:nvSpPr>
        <p:spPr>
          <a:xfrm>
            <a:off x="2810224" y="2247528"/>
            <a:ext cx="7649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endParaRPr lang="en-US" sz="4800" dirty="0"/>
          </a:p>
        </p:txBody>
      </p:sp>
      <p:sp>
        <p:nvSpPr>
          <p:cNvPr id="19" name="Rectangle 18"/>
          <p:cNvSpPr/>
          <p:nvPr/>
        </p:nvSpPr>
        <p:spPr>
          <a:xfrm>
            <a:off x="2592216" y="3410149"/>
            <a:ext cx="982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endParaRPr lang="en-US" sz="4800" dirty="0"/>
          </a:p>
        </p:txBody>
      </p:sp>
      <p:sp>
        <p:nvSpPr>
          <p:cNvPr id="20" name="Rectangle 19"/>
          <p:cNvSpPr/>
          <p:nvPr/>
        </p:nvSpPr>
        <p:spPr>
          <a:xfrm>
            <a:off x="4268730" y="2228402"/>
            <a:ext cx="8483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4800" dirty="0"/>
          </a:p>
        </p:txBody>
      </p:sp>
      <p:sp>
        <p:nvSpPr>
          <p:cNvPr id="21" name="Rectangle 20"/>
          <p:cNvSpPr/>
          <p:nvPr/>
        </p:nvSpPr>
        <p:spPr>
          <a:xfrm>
            <a:off x="4486738" y="3288635"/>
            <a:ext cx="630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03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65005"/>
            <a:ext cx="8248759" cy="43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6" y="2222434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5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6384" y="1582115"/>
            <a:ext cx="8949668" cy="4777590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7053" y="686871"/>
            <a:ext cx="6377898" cy="2113632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8300" y="498470"/>
            <a:ext cx="2012823" cy="480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8618460" y="1756750"/>
            <a:ext cx="3442490" cy="299868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166125" y="3387461"/>
            <a:ext cx="518917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663477" y="3380587"/>
            <a:ext cx="2045811" cy="16409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2088005" y="949004"/>
            <a:ext cx="631342" cy="1414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FEF329-71F2-4414-A997-5642EB96022A}"/>
              </a:ext>
            </a:extLst>
          </p:cNvPr>
          <p:cNvSpPr txBox="1"/>
          <p:nvPr/>
        </p:nvSpPr>
        <p:spPr>
          <a:xfrm>
            <a:off x="3331617" y="1132248"/>
            <a:ext cx="6167700" cy="1753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n-US" sz="3599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</a:t>
            </a:r>
            <a:r>
              <a:rPr lang="vi-VN" sz="3599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hờ có rễ mà hoa, quả, lá như thế nào?</a:t>
            </a:r>
            <a:r>
              <a:rPr lang="en-US" sz="3599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vi-VN" sz="3599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126"/>
            <a:endParaRPr lang="en-US" sz="3599" b="1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03959">
            <a:off x="10365415" y="4574056"/>
            <a:ext cx="1414470" cy="1310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FDCB2-9F48-4A7D-8668-0E30C81CE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4501" y="2691474"/>
            <a:ext cx="1800225" cy="1776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503</Words>
  <Application>Microsoft Office PowerPoint</Application>
  <PresentationFormat>Widescreen</PresentationFormat>
  <Paragraphs>117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Arial</vt:lpstr>
      <vt:lpstr>Arial Rounded MT Bold</vt:lpstr>
      <vt:lpstr>Arial-Rounded</vt:lpstr>
      <vt:lpstr>Barlow Semi Condensed</vt:lpstr>
      <vt:lpstr>Calibri</vt:lpstr>
      <vt:lpstr>HL Hoctro</vt:lpstr>
      <vt:lpstr>Knewave</vt:lpstr>
      <vt:lpstr>Times New Roman</vt:lpstr>
      <vt:lpstr>zihun7hao-wennuantongzhiti</vt:lpstr>
      <vt:lpstr>Office Theme</vt:lpstr>
      <vt:lpstr>Office 主题​​</vt:lpstr>
      <vt:lpstr>4_Office 主题</vt:lpstr>
      <vt:lpstr>2_Office 主题</vt:lpstr>
      <vt:lpstr>12_Office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85</cp:revision>
  <dcterms:created xsi:type="dcterms:W3CDTF">2020-04-19T05:20:14Z</dcterms:created>
  <dcterms:modified xsi:type="dcterms:W3CDTF">2025-05-13T09:10:18Z</dcterms:modified>
</cp:coreProperties>
</file>