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6" r:id="rId2"/>
    <p:sldMasterId id="2147483707" r:id="rId3"/>
  </p:sldMasterIdLst>
  <p:notesMasterIdLst>
    <p:notesMasterId r:id="rId15"/>
  </p:notesMasterIdLst>
  <p:sldIdLst>
    <p:sldId id="257" r:id="rId4"/>
    <p:sldId id="298" r:id="rId5"/>
    <p:sldId id="289" r:id="rId6"/>
    <p:sldId id="326" r:id="rId7"/>
    <p:sldId id="307" r:id="rId8"/>
    <p:sldId id="327" r:id="rId9"/>
    <p:sldId id="328" r:id="rId10"/>
    <p:sldId id="288" r:id="rId11"/>
    <p:sldId id="308" r:id="rId12"/>
    <p:sldId id="309" r:id="rId13"/>
    <p:sldId id="32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4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237E63-EA16-4B6B-9023-92838DEBBBCB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37E28C-6501-46BC-9196-984C7D6E8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389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0F14E2-7C29-456F-B69A-B31212F2FB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4922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49462B-6CA1-48CF-A14A-7A4DFCCD98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85888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0F14E2-7C29-456F-B69A-B31212F2FB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4842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0F14E2-7C29-456F-B69A-B31212F2FB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90439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0F14E2-7C29-456F-B69A-B31212F2FB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48991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0F14E2-7C29-456F-B69A-B31212F2FB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66685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49462B-6CA1-48CF-A14A-7A4DFCCD98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75193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0F14E2-7C29-456F-B69A-B31212F2FB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09545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E1B693-632D-4080-9CF6-EA28B66DC80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56493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49462B-6CA1-48CF-A14A-7A4DFCCD98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/>
              <a:t>Click </a:t>
            </a:r>
            <a:r>
              <a:rPr lang="en-US" b="0" dirty="0" err="1"/>
              <a:t>vào</a:t>
            </a:r>
            <a:r>
              <a:rPr lang="en-US" b="0" dirty="0"/>
              <a:t> ô </a:t>
            </a:r>
            <a:r>
              <a:rPr lang="en-US" b="0" dirty="0" err="1"/>
              <a:t>tô</a:t>
            </a:r>
            <a:r>
              <a:rPr lang="en-US" b="0" dirty="0"/>
              <a:t> </a:t>
            </a:r>
            <a:r>
              <a:rPr lang="en-US" b="0" dirty="0" err="1"/>
              <a:t>để</a:t>
            </a:r>
            <a:r>
              <a:rPr lang="en-US" b="0" dirty="0"/>
              <a:t> </a:t>
            </a:r>
            <a:r>
              <a:rPr lang="en-US" b="0" dirty="0" err="1"/>
              <a:t>nó</a:t>
            </a:r>
            <a:r>
              <a:rPr lang="en-US" b="0" dirty="0"/>
              <a:t> di </a:t>
            </a:r>
            <a:r>
              <a:rPr lang="en-US" b="0" dirty="0" err="1"/>
              <a:t>chuyển</a:t>
            </a:r>
            <a:r>
              <a:rPr lang="en-US" b="0" dirty="0"/>
              <a:t> </a:t>
            </a:r>
          </a:p>
          <a:p>
            <a:endParaRPr lang="en-US" b="0" dirty="0"/>
          </a:p>
          <a:p>
            <a:r>
              <a:rPr lang="vi-VN" b="0" dirty="0"/>
              <a:t>Tác</a:t>
            </a:r>
            <a:r>
              <a:rPr lang="vi-VN" b="0" baseline="0" dirty="0"/>
              <a:t> giả bộ ppt Toán + TV</a:t>
            </a:r>
            <a:r>
              <a:rPr lang="en-US" b="0" baseline="0" dirty="0"/>
              <a:t>1 + 2+3</a:t>
            </a:r>
            <a:r>
              <a:rPr lang="vi-VN" b="0" baseline="0" dirty="0"/>
              <a:t>: Phan Thị Linh – Đà Nẵng</a:t>
            </a:r>
          </a:p>
          <a:p>
            <a:r>
              <a:rPr lang="vi-VN" b="0" baseline="0" dirty="0"/>
              <a:t>Sđt lh: 0916.604.268</a:t>
            </a:r>
          </a:p>
          <a:p>
            <a:r>
              <a:rPr lang="vi-VN" sz="1200" b="0" dirty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200" b="0" dirty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200" b="0" dirty="0">
                <a:hlinkClick r:id="rId3"/>
              </a:rPr>
              <a:t>https://www.facebook.com/nhilinh.phan/</a:t>
            </a:r>
            <a:endParaRPr lang="vi-VN" sz="1200" b="0" dirty="0"/>
          </a:p>
          <a:p>
            <a:r>
              <a:rPr lang="vi-VN" sz="1200" b="0" dirty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200" b="0" dirty="0">
                <a:hlinkClick r:id="rId4"/>
              </a:rPr>
              <a:t>https://www.facebook.com/groups/443096903751589</a:t>
            </a:r>
            <a:endParaRPr lang="vi-VN" sz="1200" b="0" dirty="0"/>
          </a:p>
          <a:p>
            <a:r>
              <a:rPr lang="vi-VN" sz="1200" b="0" dirty="0">
                <a:latin typeface="Arial" pitchFamily="34" charset="0"/>
                <a:cs typeface="Arial" pitchFamily="34" charset="0"/>
              </a:rPr>
              <a:t>Hãy</a:t>
            </a:r>
            <a:r>
              <a:rPr lang="vi-VN" sz="1200" b="0" baseline="0" dirty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49462B-6CA1-48CF-A14A-7A4DFCCD98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75743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B6B4309-45E7-4CB5-9E00-F905C9FC902E}" type="datetimeFigureOut">
              <a:rPr lang="zh-CN" altLang="en-US" smtClean="0"/>
              <a:t>2025/5/13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08A35BCF-9C02-4DA9-8BEF-D7AB5ED1971D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B74CE8B9-D3ED-4BA4-B587-B94AC7BA5B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980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3797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7264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854199"/>
            <a:ext cx="9144000" cy="1655763"/>
          </a:xfrm>
        </p:spPr>
        <p:txBody>
          <a:bodyPr anchor="b">
            <a:normAutofit/>
          </a:bodyPr>
          <a:lstStyle>
            <a:lvl1pPr algn="ctr">
              <a:defRPr sz="72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2025/5/13</a:t>
            </a:fld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3606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 anchorCtr="0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2025/5/13</a:t>
            </a:fld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0816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DD7636-5BE1-44BC-BB5F-15739D9E18E1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2025/5/13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7C0E1D-24C4-406F-9615-DBDA8D2D1F93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838200" y="2187443"/>
            <a:ext cx="10515600" cy="2483115"/>
          </a:xfrm>
        </p:spPr>
        <p:txBody>
          <a:bodyPr>
            <a:normAutofit/>
          </a:bodyPr>
          <a:lstStyle>
            <a:lvl1pPr algn="ctr">
              <a:defRPr sz="60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</p:spTree>
    <p:extLst>
      <p:ext uri="{BB962C8B-B14F-4D97-AF65-F5344CB8AC3E}">
        <p14:creationId xmlns:p14="http://schemas.microsoft.com/office/powerpoint/2010/main" val="1603213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2025/5/13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0461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2025/5/13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4779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238500" y="2159000"/>
            <a:ext cx="5715000" cy="1382450"/>
          </a:xfrm>
        </p:spPr>
        <p:txBody>
          <a:bodyPr anchor="b" anchorCtr="0">
            <a:normAutofit/>
          </a:bodyPr>
          <a:lstStyle>
            <a:lvl1pPr algn="ctr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DD7636-5BE1-44BC-BB5F-15739D9E18E1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2025/5/13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7C0E1D-24C4-406F-9615-DBDA8D2D1F93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3238500" y="3733201"/>
            <a:ext cx="5715000" cy="118593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  <p:extLst>
      <p:ext uri="{BB962C8B-B14F-4D97-AF65-F5344CB8AC3E}">
        <p14:creationId xmlns:p14="http://schemas.microsoft.com/office/powerpoint/2010/main" val="4195490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2025/5/13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4709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713673"/>
            <a:ext cx="4681654" cy="1428161"/>
          </a:xfr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642517" y="713673"/>
            <a:ext cx="5711882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0" y="2313873"/>
            <a:ext cx="4681654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FD9D74-47D9-4702-A33C-335B63B48DBF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2025/5/13</a:t>
            </a:fld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BC47A4-756D-490B-A52F-7D9E2C9FC05F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7973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B6B4309-45E7-4CB5-9E00-F905C9FC902E}" type="datetimeFigureOut">
              <a:rPr lang="zh-CN" altLang="en-US" smtClean="0"/>
              <a:t>2025/5/13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08A35BCF-9C02-4DA9-8BEF-D7AB5ED1971D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B59CBA46-FDC6-46EE-8736-EE40838993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877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10444898" y="365125"/>
            <a:ext cx="908901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9446443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2025/5/13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0388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2025/5/13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057602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5675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1174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5759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3904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1025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8337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4828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616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B6B4309-45E7-4CB5-9E00-F905C9FC902E}" type="datetimeFigureOut">
              <a:rPr lang="zh-CN" altLang="en-US" smtClean="0"/>
              <a:t>2025/5/13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08A35BCF-9C02-4DA9-8BEF-D7AB5ED1971D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673DD989-B404-47B3-8E76-A410E4DD5A3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225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1814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5360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540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8823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>
            <a:extLst>
              <a:ext uri="{FF2B5EF4-FFF2-40B4-BE49-F238E27FC236}">
                <a16:creationId xmlns:a16="http://schemas.microsoft.com/office/drawing/2014/main" id="{14963335-6A56-4EC5-B285-CB07E485FB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148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id="{8F2F06AD-CD97-481F-8E3C-FEE77B0786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403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0193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0491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9953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ags" Target="../tags/tag1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8326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TEMPLATE" hidden="1"/>
          <p:cNvSpPr/>
          <p:nvPr userDrawn="1">
            <p:custDataLst>
              <p:tags r:id="rId1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3" name="矩形: 圆角 1"/>
          <p:cNvSpPr/>
          <p:nvPr userDrawn="1"/>
        </p:nvSpPr>
        <p:spPr>
          <a:xfrm>
            <a:off x="353568" y="271018"/>
            <a:ext cx="11484864" cy="6315456"/>
          </a:xfrm>
          <a:prstGeom prst="roundRect">
            <a:avLst>
              <a:gd name="adj" fmla="val 6906"/>
            </a:avLst>
          </a:prstGeom>
          <a:solidFill>
            <a:schemeClr val="bg1"/>
          </a:solidFill>
          <a:ln w="41275">
            <a:solidFill>
              <a:srgbClr val="89FF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3964305" y="2352675"/>
            <a:ext cx="473011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感谢您下载包图网平台上提供的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PPT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作品，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为了您和包图网以及原创作者的利益，请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勿复制、传播、销售，否则将承担法律责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任！包图网将对作品进行维权，按照传播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下载次数进行十倍的索取赔偿！</a:t>
            </a:r>
          </a:p>
        </p:txBody>
      </p:sp>
    </p:spTree>
    <p:extLst>
      <p:ext uri="{BB962C8B-B14F-4D97-AF65-F5344CB8AC3E}">
        <p14:creationId xmlns:p14="http://schemas.microsoft.com/office/powerpoint/2010/main" val="3963357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2EA02-620F-402F-96EF-96676793A7B3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787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microsoft.com/office/2007/relationships/hdphoto" Target="../media/hdphoto3.wd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8.png"/><Relationship Id="rId5" Type="http://schemas.microsoft.com/office/2007/relationships/hdphoto" Target="../media/hdphoto2.wdp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png"/><Relationship Id="rId5" Type="http://schemas.openxmlformats.org/officeDocument/2006/relationships/image" Target="../media/image6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7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27.xml"/><Relationship Id="rId7" Type="http://schemas.openxmlformats.org/officeDocument/2006/relationships/image" Target="../media/image15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:a16="http://schemas.microsoft.com/office/drawing/2014/main" id="{B588D7D1-0819-4831-B693-14682E2BA1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1453" y="-336546"/>
            <a:ext cx="5905429" cy="4491451"/>
          </a:xfrm>
          <a:prstGeom prst="rect">
            <a:avLst/>
          </a:prstGeom>
        </p:spPr>
      </p:pic>
      <p:pic>
        <p:nvPicPr>
          <p:cNvPr id="19" name="淘宝网chenying0907出品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54" y="1994363"/>
            <a:ext cx="449181" cy="429861"/>
          </a:xfrm>
          <a:prstGeom prst="rect">
            <a:avLst/>
          </a:prstGeom>
        </p:spPr>
      </p:pic>
      <p:pic>
        <p:nvPicPr>
          <p:cNvPr id="21" name="淘宝网chenying0907出品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1045" y="842099"/>
            <a:ext cx="743548" cy="711567"/>
          </a:xfrm>
          <a:prstGeom prst="rect">
            <a:avLst/>
          </a:prstGeom>
        </p:spPr>
      </p:pic>
      <p:pic>
        <p:nvPicPr>
          <p:cNvPr id="27" name="淘宝网chenying0907出品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2544" y="523343"/>
            <a:ext cx="449181" cy="429861"/>
          </a:xfrm>
          <a:prstGeom prst="rect">
            <a:avLst/>
          </a:prstGeom>
        </p:spPr>
      </p:pic>
      <p:pic>
        <p:nvPicPr>
          <p:cNvPr id="22" name="淘宝网chenying0907出品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4108" y="3046266"/>
            <a:ext cx="799873" cy="765469"/>
          </a:xfrm>
          <a:prstGeom prst="rect">
            <a:avLst/>
          </a:prstGeom>
        </p:spPr>
      </p:pic>
      <p:sp>
        <p:nvSpPr>
          <p:cNvPr id="11" name="矩形: 圆角 13"/>
          <p:cNvSpPr/>
          <p:nvPr/>
        </p:nvSpPr>
        <p:spPr>
          <a:xfrm>
            <a:off x="2952080" y="315391"/>
            <a:ext cx="7182028" cy="984065"/>
          </a:xfrm>
          <a:prstGeom prst="roundRect">
            <a:avLst>
              <a:gd name="adj" fmla="val 50000"/>
            </a:avLst>
          </a:prstGeom>
          <a:solidFill>
            <a:srgbClr val="FFEC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lnSpc>
                <a:spcPct val="120000"/>
              </a:lnSpc>
            </a:pPr>
            <a:r>
              <a:rPr lang="en-US" altLang="zh-CN" sz="3733" dirty="0" err="1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Thứ</a:t>
            </a:r>
            <a:r>
              <a:rPr lang="en-US" altLang="zh-CN" sz="3733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 … </a:t>
            </a:r>
            <a:r>
              <a:rPr lang="en-US" altLang="zh-CN" sz="3733" dirty="0" err="1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ngày</a:t>
            </a:r>
            <a:r>
              <a:rPr lang="en-US" altLang="zh-CN" sz="3733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 … </a:t>
            </a:r>
            <a:r>
              <a:rPr lang="en-US" altLang="zh-CN" sz="3733" dirty="0" err="1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tháng</a:t>
            </a:r>
            <a:r>
              <a:rPr lang="en-US" altLang="zh-CN" sz="3733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 … </a:t>
            </a:r>
            <a:r>
              <a:rPr lang="en-US" altLang="zh-CN" sz="3733" dirty="0" err="1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năm</a:t>
            </a:r>
            <a:r>
              <a:rPr lang="en-US" altLang="zh-CN" sz="3733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 ….</a:t>
            </a:r>
            <a:endParaRPr lang="zh-CN" altLang="en-US" sz="3733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  <a:sym typeface="迷你简细行楷" panose="02010609000101010101" charset="-122"/>
            </a:endParaRPr>
          </a:p>
        </p:txBody>
      </p:sp>
      <p:sp>
        <p:nvSpPr>
          <p:cNvPr id="13" name="矩形: 圆角 14"/>
          <p:cNvSpPr/>
          <p:nvPr/>
        </p:nvSpPr>
        <p:spPr>
          <a:xfrm>
            <a:off x="5270831" y="1543777"/>
            <a:ext cx="2131488" cy="869280"/>
          </a:xfrm>
          <a:prstGeom prst="roundRect">
            <a:avLst>
              <a:gd name="adj" fmla="val 50000"/>
            </a:avLst>
          </a:prstGeom>
          <a:solidFill>
            <a:srgbClr val="89FF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lnSpc>
                <a:spcPct val="120000"/>
              </a:lnSpc>
            </a:pPr>
            <a:r>
              <a:rPr lang="en-US" altLang="zh-CN" sz="4800" b="1" u="sng" dirty="0" err="1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Toán</a:t>
            </a:r>
            <a:endParaRPr lang="zh-CN" altLang="en-US" sz="4800" b="1" u="sng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  <a:sym typeface="迷你简细行楷" panose="02010609000101010101" charset="-122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D69ED8-6F42-4088-8547-044274E904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4513" y="2811757"/>
            <a:ext cx="9205758" cy="184724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B97AD67-42EF-48B9-A273-3056BE72CAFB}"/>
              </a:ext>
            </a:extLst>
          </p:cNvPr>
          <p:cNvSpPr txBox="1"/>
          <p:nvPr/>
        </p:nvSpPr>
        <p:spPr>
          <a:xfrm>
            <a:off x="5076825" y="4495800"/>
            <a:ext cx="29241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1)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67917 -0.00896 L 0.67917 -0.00896 C 0.67622 -0.00555 0.67361 -0.00155 0.67049 0.00184 C 0.66945 0.00277 0.66806 0.00277 0.66684 0.004 C 0.66511 0.00586 0.66372 0.00832 0.66198 0.01049 C 0.65955 0.01357 0.65747 0.01789 0.65469 0.01913 L 0.64497 0.02345 C 0.64288 0.02561 0.64115 0.029 0.63889 0.02993 C 0.63368 0.03209 0.6283 0.03209 0.62292 0.03209 C 0.60018 0.03209 0.57743 0.03055 0.55469 0.02993 C 0.55347 0.02931 0.55226 0.02839 0.55104 0.02777 C 0.54757 0.02623 0.54097 0.02437 0.53768 0.02345 C 0.53646 0.02283 0.53525 0.0219 0.53403 0.02129 C 0.53073 0.01974 0.52431 0.01697 0.52431 0.01697 L 0.33646 0.01913 C 0.33472 0.01913 0.33316 0.02067 0.3316 0.02129 C 0.32882 0.02221 0.32587 0.02252 0.32309 0.02345 C 0.32136 0.02407 0.31979 0.02499 0.31823 0.02561 C 0.31268 0.02746 0.3099 0.02777 0.30469 0.02993 C 0.29879 0.03271 0.30278 0.03302 0.29497 0.03425 C 0.28924 0.03549 0.28368 0.03579 0.27795 0.03641 C 0.26129 0.04135 0.28195 0.03549 0.25834 0.04073 C 0.24931 0.04289 0.25365 0.04228 0.24618 0.04505 C 0.24219 0.0466 0.2382 0.04907 0.23403 0.04937 L 0.2158 0.05184 L 0.14618 0.04937 C 0.11042 0.04752 0.14497 0.04937 0.13038 0.04505 C 0.12674 0.04413 0.12309 0.04382 0.11945 0.04289 C 0.1165 0.04228 0.11372 0.04166 0.11094 0.04073 C 0.10851 0.04011 0.10608 0.03919 0.10347 0.03857 C 0.09948 0.03765 0.09549 0.03734 0.09132 0.03641 C 0.08021 0.02993 0.09775 0.04011 0.0816 0.03209 C 0.07917 0.03086 0.07674 0.029 0.07431 0.02777 C 0.07101 0.02623 0.06771 0.0253 0.06459 0.02345 C 0.06216 0.0219 0.05972 0.01974 0.05729 0.01913 L 0.04861 0.01697 C 0.03993 0.01172 0.05087 0.0182 0.04011 0.01265 C 0.03889 0.01203 0.03768 0.0111 0.03646 0.01049 C 0.0349 0.00956 0.03316 0.00925 0.0316 0.00832 C 0.02917 0.00709 0.02691 0.00462 0.02431 0.004 C 0.02066 0.00308 0.00938 -5.55556E-6 0.00608 -0.00032 C 0.004 -0.00063 0.00191 -0.00032 -5.55556E-7 -0.00032 L -5.55556E-7 -0.00032 " pathEditMode="relative" ptsTypes="AAAAAAAAAAAAAAAAAAAAAAAAAAAAAAAAAAAAAAAAAAA">
                                      <p:cBhvr>
                                        <p:cTn id="9" dur="3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11" dur="3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35608 -0.1108 L 0.35608 -0.1108 C 0.35278 -0.10586 0.34983 -0.1 0.34618 -0.09568 C 0.34479 -0.09414 0.34288 -0.09475 0.34132 -0.09352 C 0.33959 -0.09259 0.3382 -0.09043 0.33646 -0.0892 C 0.32952 -0.08395 0.33611 -0.09043 0.32795 -0.08488 C 0.32622 -0.08395 0.32483 -0.08117 0.32309 -0.08056 C 0.31858 -0.07901 0.31406 -0.07932 0.30972 -0.07839 C 0.28906 -0.07438 0.31424 -0.07562 0.27431 -0.07407 L 0.17309 -0.07191 L 0.16459 -0.06975 C 0.16216 -0.06914 0.15972 -0.0679 0.15729 -0.06759 C 0.14948 -0.06667 0.14184 -0.06605 0.13403 -0.06543 C 0.12466 -0.0571 0.13212 -0.06235 0.1158 -0.05895 C 0.11337 -0.05833 0.11094 -0.05772 0.10851 -0.05679 C 0.10677 -0.05617 0.10521 -0.05494 0.10365 -0.05463 C 0.07865 -0.04815 0.10087 -0.05586 0.08525 -0.05031 C 0.07379 -0.04012 0.0882 -0.05185 0.07309 -0.04383 C 0.07136 -0.0429 0.06997 -0.04043 0.06823 -0.03951 C 0.06372 -0.03673 0.05712 -0.03457 0.05243 -0.03302 C 0.05122 -0.03148 0.05 -0.02932 0.04861 -0.0287 C 0.04636 -0.02716 0.04375 -0.02716 0.04132 -0.02654 C 0.03941 -0.02593 0.03733 -0.025 0.03525 -0.02438 C 0.03368 -0.02377 0.03195 -0.02284 0.03038 -0.02222 C 0.02917 -0.0216 0.02795 -0.02037 0.02674 -0.02006 C 0.02344 -0.01883 0.02031 -0.01852 0.01702 -0.0179 C 0.01025 -0.01389 0.01632 -0.0179 0.00972 -0.01142 C 0.00816 -0.00957 0.00625 -0.00864 0.00486 -0.0071 C -0.00451 0.00401 0.00834 -0.00802 2.22222E-6 -0.00031 L 2.22222E-6 -0.00031 " pathEditMode="relative" ptsTypes="AAAAAAAAAAAAAAAAAAAAAAAAAAAAAA">
                                      <p:cBhvr>
                                        <p:cTn id="16" dur="3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18" dur="3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743 -0.08488 L 0.0743 -0.08488 C 0.071 -0.08272 0.06771 -0.08087 0.06441 -0.0784 C 0.06284 -0.07716 0.06128 -0.07531 0.05955 -0.07408 C 0.05694 -0.07253 0.04687 -0.07037 0.04496 -0.06976 C 0.03455 -0.06358 0.05121 -0.07315 0.03403 -0.06544 C 0.03159 -0.06451 0.02673 -0.06111 0.02673 -0.06111 C 0.02552 -0.05988 0.02448 -0.05803 0.02309 -0.05679 C 0.02066 -0.05494 0.0158 -0.05247 0.0158 -0.05247 C 0.01493 -0.05093 0.01406 -0.0497 0.01337 -0.04815 C 0.01232 -0.04599 0.01198 -0.04352 0.01093 -0.04167 C 0.00989 -0.03982 0.0085 -0.03889 0.00729 -0.03735 C 0.00642 -0.03519 0.00538 -0.03334 0.00486 -0.03087 C 0.00416 -0.02809 0.00399 -0.025 0.00364 -0.02223 C 0.00278 -0.0179 0.00173 -0.01358 0.00121 -0.00926 L 2.5E-6 -0.00031 L 2.5E-6 -0.00031 " pathEditMode="relative" ptsTypes="AAAAAAAAAAAAAAAAA">
                                      <p:cBhvr>
                                        <p:cTn id="23" dur="3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4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25" dur="3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5243 -0.30618 L -0.05243 -0.30618 C -0.0533 -0.2997 -0.054 -0.29322 -0.05487 -0.28674 C -0.05521 -0.28396 -0.05573 -0.28118 -0.05608 -0.27809 C -0.0573 -0.26914 -0.05764 -0.26359 -0.05851 -0.25433 C -0.05851 -0.25217 -0.05938 -0.22223 -0.05608 -0.21081 C -0.05539 -0.20865 -0.05452 -0.20649 -0.05365 -0.20433 C -0.05157 -0.19291 -0.05313 -0.1997 -0.04757 -0.18488 C -0.04671 -0.18272 -0.04566 -0.18087 -0.04514 -0.1784 C -0.04358 -0.16976 -0.0448 -0.17346 -0.0415 -0.1676 C -0.04063 -0.16328 -0.04046 -0.15834 -0.03907 -0.15464 L -0.03421 -0.14137 C -0.0323 -0.1284 -0.03351 -0.1355 -0.03056 -0.11976 C -0.03021 -0.1176 -0.03021 -0.11482 -0.02934 -0.11328 L -0.02691 -0.10896 C -0.02657 -0.1068 -0.02622 -0.10433 -0.0257 -0.10248 C -0.02414 -0.09692 -0.02309 -0.09569 -0.02084 -0.09167 C -0.01806 -0.07655 -0.02014 -0.0818 -0.01598 -0.07408 C -0.01511 -0.071 -0.0125 -0.06328 -0.01233 -0.05896 C -0.01112 -0.04167 -0.01268 -0.03025 -0.00868 -0.01575 C -0.00782 -0.01266 -0.00747 -0.00927 -0.00625 -0.00711 C -0.00521 -0.00525 -0.00382 -0.00556 -0.00261 -0.00495 L 1.94444E-6 -0.00032 L 1.94444E-6 -0.00032 " pathEditMode="relative" ptsTypes="AAAAAAAAAAAAAAAAAAAAAAAA">
                                      <p:cBhvr>
                                        <p:cTn id="30" dur="3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32" dur="3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297598" y="871681"/>
            <a:ext cx="4951551" cy="2637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288831" y="280387"/>
            <a:ext cx="711200" cy="7112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267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6" name="Title 4"/>
          <p:cNvSpPr txBox="1">
            <a:spLocks/>
          </p:cNvSpPr>
          <p:nvPr/>
        </p:nvSpPr>
        <p:spPr>
          <a:xfrm>
            <a:off x="1057179" y="50800"/>
            <a:ext cx="11134821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4267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4267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67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nhẩm</a:t>
            </a:r>
            <a:r>
              <a:rPr lang="en-US" sz="4267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4267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theo</a:t>
            </a:r>
            <a:r>
              <a:rPr lang="en-US" sz="4267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67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mẫu</a:t>
            </a:r>
            <a:r>
              <a:rPr lang="en-US" sz="4267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).</a:t>
            </a:r>
          </a:p>
        </p:txBody>
      </p:sp>
      <p:sp>
        <p:nvSpPr>
          <p:cNvPr id="20" name="Title 4"/>
          <p:cNvSpPr txBox="1">
            <a:spLocks/>
          </p:cNvSpPr>
          <p:nvPr/>
        </p:nvSpPr>
        <p:spPr>
          <a:xfrm>
            <a:off x="101601" y="945189"/>
            <a:ext cx="7112000" cy="3245812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xe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buýt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chở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29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hành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khách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Đến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bến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đỗ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5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hành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khách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xuống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xe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Hỏi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trên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xe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buýt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còn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bao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nhiêu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hành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khách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2641600" y="4555810"/>
          <a:ext cx="6908800" cy="12409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1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1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17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817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817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240965">
                <a:tc>
                  <a:txBody>
                    <a:bodyPr/>
                    <a:lstStyle/>
                    <a:p>
                      <a:pPr algn="ctr"/>
                      <a:r>
                        <a:rPr lang="en-US" sz="4800">
                          <a:solidFill>
                            <a:schemeClr val="tx1"/>
                          </a:solidFill>
                          <a:latin typeface="Arial" pitchFamily="34" charset="0"/>
                          <a:ea typeface="Arabia" pitchFamily="2" charset="0"/>
                          <a:cs typeface="Arial" pitchFamily="34" charset="0"/>
                        </a:rPr>
                        <a:t>?</a:t>
                      </a:r>
                    </a:p>
                  </a:txBody>
                  <a:tcPr marL="121920" marR="121920" marT="60960" marB="60960" anchor="ctr">
                    <a:lnL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>
                          <a:solidFill>
                            <a:schemeClr val="tx1"/>
                          </a:solidFill>
                          <a:latin typeface="Arial" pitchFamily="34" charset="0"/>
                          <a:ea typeface="Arabia" pitchFamily="2" charset="0"/>
                          <a:cs typeface="Arial" pitchFamily="34" charset="0"/>
                        </a:rPr>
                        <a:t>?</a:t>
                      </a:r>
                    </a:p>
                  </a:txBody>
                  <a:tcPr marL="121920" marR="121920" marT="60960" marB="60960" anchor="ctr">
                    <a:lnL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>
                          <a:solidFill>
                            <a:schemeClr val="tx1"/>
                          </a:solidFill>
                          <a:latin typeface="Arial" pitchFamily="34" charset="0"/>
                          <a:ea typeface="Arabia" pitchFamily="2" charset="0"/>
                          <a:cs typeface="Arial" pitchFamily="34" charset="0"/>
                        </a:rPr>
                        <a:t>?</a:t>
                      </a:r>
                    </a:p>
                  </a:txBody>
                  <a:tcPr marL="121920" marR="121920" marT="60960" marB="60960" anchor="ctr">
                    <a:lnL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>
                          <a:solidFill>
                            <a:schemeClr val="tx1"/>
                          </a:solidFill>
                          <a:latin typeface="Arial" pitchFamily="34" charset="0"/>
                          <a:ea typeface="Arabia" pitchFamily="2" charset="0"/>
                          <a:cs typeface="Arial" pitchFamily="34" charset="0"/>
                        </a:rPr>
                        <a:t>=</a:t>
                      </a:r>
                    </a:p>
                  </a:txBody>
                  <a:tcPr marL="121920" marR="121920" marT="60960" marB="60960" anchor="ctr">
                    <a:lnL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>
                          <a:solidFill>
                            <a:schemeClr val="tx1"/>
                          </a:solidFill>
                          <a:latin typeface="Arial" pitchFamily="34" charset="0"/>
                          <a:ea typeface="Arabia" pitchFamily="2" charset="0"/>
                          <a:cs typeface="Arial" pitchFamily="34" charset="0"/>
                        </a:rPr>
                        <a:t>?</a:t>
                      </a:r>
                    </a:p>
                  </a:txBody>
                  <a:tcPr marL="121920" marR="121920" marT="60960" marB="60960" anchor="ctr">
                    <a:lnL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3" name="Rounded Rectangle 32"/>
          <p:cNvSpPr/>
          <p:nvPr/>
        </p:nvSpPr>
        <p:spPr>
          <a:xfrm>
            <a:off x="2770909" y="4791535"/>
            <a:ext cx="1117600" cy="83966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8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29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5588000" y="4804838"/>
            <a:ext cx="1016000" cy="83966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8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8303491" y="4791535"/>
            <a:ext cx="1117600" cy="76333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24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4156363" y="4833740"/>
            <a:ext cx="1117600" cy="83966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−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151909" y="6166202"/>
            <a:ext cx="5537200" cy="50276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2667">
                <a:solidFill>
                  <a:prstClr val="black"/>
                </a:solidFill>
                <a:latin typeface="Arial" pitchFamily="34" charset="0"/>
                <a:ea typeface="Aachen" pitchFamily="18" charset="0"/>
                <a:cs typeface="Arial" pitchFamily="34" charset="0"/>
              </a:rPr>
              <a:t>Xe buýt chở mấy hành khách?</a:t>
            </a:r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>
            <a:off x="2934855" y="1965036"/>
            <a:ext cx="405707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cxnSpLocks/>
          </p:cNvCxnSpPr>
          <p:nvPr/>
        </p:nvCxnSpPr>
        <p:spPr>
          <a:xfrm>
            <a:off x="3305463" y="2526529"/>
            <a:ext cx="368646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151909" y="6163814"/>
            <a:ext cx="5842000" cy="50276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2667">
                <a:solidFill>
                  <a:prstClr val="black"/>
                </a:solidFill>
                <a:latin typeface="Arial" pitchFamily="34" charset="0"/>
                <a:ea typeface="Aachen" pitchFamily="18" charset="0"/>
                <a:cs typeface="Arial" pitchFamily="34" charset="0"/>
              </a:rPr>
              <a:t>Có bao nhiêu hành khách xuống xe?</a:t>
            </a:r>
          </a:p>
        </p:txBody>
      </p:sp>
      <p:cxnSp>
        <p:nvCxnSpPr>
          <p:cNvPr id="16" name="Straight Connector 15"/>
          <p:cNvCxnSpPr>
            <a:cxnSpLocks/>
          </p:cNvCxnSpPr>
          <p:nvPr/>
        </p:nvCxnSpPr>
        <p:spPr>
          <a:xfrm flipV="1">
            <a:off x="3491462" y="3124200"/>
            <a:ext cx="3500465" cy="1847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175000" y="6161425"/>
            <a:ext cx="5842000" cy="50276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2667" dirty="0" err="1">
                <a:solidFill>
                  <a:prstClr val="black"/>
                </a:solidFill>
                <a:latin typeface="Arial" pitchFamily="34" charset="0"/>
                <a:ea typeface="Aachen" pitchFamily="18" charset="0"/>
                <a:cs typeface="Arial" pitchFamily="34" charset="0"/>
              </a:rPr>
              <a:t>Bài</a:t>
            </a:r>
            <a:r>
              <a:rPr lang="en-US" sz="2667" dirty="0">
                <a:solidFill>
                  <a:prstClr val="black"/>
                </a:solidFill>
                <a:latin typeface="Arial" pitchFamily="34" charset="0"/>
                <a:ea typeface="Aachen" pitchFamily="18" charset="0"/>
                <a:cs typeface="Arial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itchFamily="34" charset="0"/>
                <a:ea typeface="Aachen" pitchFamily="18" charset="0"/>
                <a:cs typeface="Arial" pitchFamily="34" charset="0"/>
              </a:rPr>
              <a:t>toán</a:t>
            </a:r>
            <a:r>
              <a:rPr lang="en-US" sz="2667" dirty="0">
                <a:solidFill>
                  <a:prstClr val="black"/>
                </a:solidFill>
                <a:latin typeface="Arial" pitchFamily="34" charset="0"/>
                <a:ea typeface="Aachen" pitchFamily="18" charset="0"/>
                <a:cs typeface="Arial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itchFamily="34" charset="0"/>
                <a:ea typeface="Aachen" pitchFamily="18" charset="0"/>
                <a:cs typeface="Arial" pitchFamily="34" charset="0"/>
              </a:rPr>
              <a:t>hỏi</a:t>
            </a:r>
            <a:r>
              <a:rPr lang="en-US" sz="2667" dirty="0">
                <a:solidFill>
                  <a:prstClr val="black"/>
                </a:solidFill>
                <a:latin typeface="Arial" pitchFamily="34" charset="0"/>
                <a:ea typeface="Aachen" pitchFamily="18" charset="0"/>
                <a:cs typeface="Arial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itchFamily="34" charset="0"/>
                <a:ea typeface="Aachen" pitchFamily="18" charset="0"/>
                <a:cs typeface="Arial" pitchFamily="34" charset="0"/>
              </a:rPr>
              <a:t>gì</a:t>
            </a:r>
            <a:r>
              <a:rPr lang="en-US" sz="2667" dirty="0">
                <a:solidFill>
                  <a:prstClr val="black"/>
                </a:solidFill>
                <a:latin typeface="Arial" pitchFamily="34" charset="0"/>
                <a:ea typeface="Aachen" pitchFamily="18" charset="0"/>
                <a:cs typeface="Arial" pitchFamily="34" charset="0"/>
              </a:rPr>
              <a:t>?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67E7560-E05B-2044-8387-26B989A6D163}"/>
              </a:ext>
            </a:extLst>
          </p:cNvPr>
          <p:cNvCxnSpPr>
            <a:cxnSpLocks/>
          </p:cNvCxnSpPr>
          <p:nvPr/>
        </p:nvCxnSpPr>
        <p:spPr>
          <a:xfrm>
            <a:off x="129311" y="3124200"/>
            <a:ext cx="213359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EB4FFBD-91F9-9148-B50F-2AE4EED8D20F}"/>
              </a:ext>
            </a:extLst>
          </p:cNvPr>
          <p:cNvCxnSpPr>
            <a:cxnSpLocks/>
          </p:cNvCxnSpPr>
          <p:nvPr/>
        </p:nvCxnSpPr>
        <p:spPr>
          <a:xfrm flipV="1">
            <a:off x="166373" y="3733800"/>
            <a:ext cx="5330263" cy="1847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8CFC48C9-B4B3-A448-A986-535EA88F7B04}"/>
              </a:ext>
            </a:extLst>
          </p:cNvPr>
          <p:cNvSpPr txBox="1"/>
          <p:nvPr/>
        </p:nvSpPr>
        <p:spPr>
          <a:xfrm>
            <a:off x="3151909" y="6161425"/>
            <a:ext cx="5842000" cy="50276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2667" dirty="0">
                <a:solidFill>
                  <a:prstClr val="black"/>
                </a:solidFill>
                <a:latin typeface="Arial" pitchFamily="34" charset="0"/>
                <a:ea typeface="Aachen" pitchFamily="18" charset="0"/>
                <a:cs typeface="Arial" pitchFamily="34" charset="0"/>
              </a:rPr>
              <a:t>Ta </a:t>
            </a:r>
            <a:r>
              <a:rPr lang="en-US" sz="2667" dirty="0" err="1">
                <a:solidFill>
                  <a:prstClr val="black"/>
                </a:solidFill>
                <a:latin typeface="Arial" pitchFamily="34" charset="0"/>
                <a:ea typeface="Aachen" pitchFamily="18" charset="0"/>
                <a:cs typeface="Arial" pitchFamily="34" charset="0"/>
              </a:rPr>
              <a:t>thực</a:t>
            </a:r>
            <a:r>
              <a:rPr lang="en-US" sz="2667" dirty="0">
                <a:solidFill>
                  <a:prstClr val="black"/>
                </a:solidFill>
                <a:latin typeface="Arial" pitchFamily="34" charset="0"/>
                <a:ea typeface="Aachen" pitchFamily="18" charset="0"/>
                <a:cs typeface="Arial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itchFamily="34" charset="0"/>
                <a:ea typeface="Aachen" pitchFamily="18" charset="0"/>
                <a:cs typeface="Arial" pitchFamily="34" charset="0"/>
              </a:rPr>
              <a:t>hiện</a:t>
            </a:r>
            <a:r>
              <a:rPr lang="en-US" sz="2667" dirty="0">
                <a:solidFill>
                  <a:prstClr val="black"/>
                </a:solidFill>
                <a:latin typeface="Arial" pitchFamily="34" charset="0"/>
                <a:ea typeface="Aachen" pitchFamily="18" charset="0"/>
                <a:cs typeface="Arial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itchFamily="34" charset="0"/>
                <a:ea typeface="Aachen" pitchFamily="18" charset="0"/>
                <a:cs typeface="Arial" pitchFamily="34" charset="0"/>
              </a:rPr>
              <a:t>phép</a:t>
            </a:r>
            <a:r>
              <a:rPr lang="en-US" sz="2667" dirty="0">
                <a:solidFill>
                  <a:prstClr val="black"/>
                </a:solidFill>
                <a:latin typeface="Arial" pitchFamily="34" charset="0"/>
                <a:ea typeface="Aachen" pitchFamily="18" charset="0"/>
                <a:cs typeface="Arial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itchFamily="34" charset="0"/>
                <a:ea typeface="Aachen" pitchFamily="18" charset="0"/>
                <a:cs typeface="Arial" pitchFamily="34" charset="0"/>
              </a:rPr>
              <a:t>tính</a:t>
            </a:r>
            <a:r>
              <a:rPr lang="en-US" sz="2667" dirty="0">
                <a:solidFill>
                  <a:prstClr val="black"/>
                </a:solidFill>
                <a:latin typeface="Arial" pitchFamily="34" charset="0"/>
                <a:ea typeface="Aachen" pitchFamily="18" charset="0"/>
                <a:cs typeface="Arial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itchFamily="34" charset="0"/>
                <a:ea typeface="Aachen" pitchFamily="18" charset="0"/>
                <a:cs typeface="Arial" pitchFamily="34" charset="0"/>
              </a:rPr>
              <a:t>gì</a:t>
            </a:r>
            <a:r>
              <a:rPr lang="en-US" sz="2667" dirty="0">
                <a:solidFill>
                  <a:prstClr val="black"/>
                </a:solidFill>
                <a:latin typeface="Arial" pitchFamily="34" charset="0"/>
                <a:ea typeface="Aachen" pitchFamily="18" charset="0"/>
                <a:cs typeface="Arial" pitchFamily="34" charset="0"/>
              </a:rPr>
              <a:t>?</a:t>
            </a:r>
          </a:p>
        </p:txBody>
      </p:sp>
      <p:pic>
        <p:nvPicPr>
          <p:cNvPr id="24" name="Picture 2">
            <a:extLst>
              <a:ext uri="{FF2B5EF4-FFF2-40B4-BE49-F238E27FC236}">
                <a16:creationId xmlns:a16="http://schemas.microsoft.com/office/drawing/2014/main" id="{90EA9A10-2940-9B4F-8B43-141EAAE273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0800" y="6238539"/>
            <a:ext cx="568661" cy="568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2882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tinh-tinh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  <p:bldP spid="2" grpId="0" animBg="1"/>
      <p:bldP spid="14" grpId="0" animBg="1"/>
      <p:bldP spid="21" grpId="0" animBg="1"/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2D8340AB-9615-4AFB-A3C4-7E66C1F9FB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58480">
            <a:off x="3054247" y="-1440253"/>
            <a:ext cx="6301783" cy="9633991"/>
          </a:xfrm>
          <a:prstGeom prst="rect">
            <a:avLst/>
          </a:prstGeom>
        </p:spPr>
      </p:pic>
      <p:pic>
        <p:nvPicPr>
          <p:cNvPr id="9" name="图片 3">
            <a:extLst>
              <a:ext uri="{FF2B5EF4-FFF2-40B4-BE49-F238E27FC236}">
                <a16:creationId xmlns:a16="http://schemas.microsoft.com/office/drawing/2014/main" id="{EE8C839A-96C5-45C2-9F0E-41ECA312A0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971" y="4992915"/>
            <a:ext cx="3322293" cy="1964899"/>
          </a:xfrm>
          <a:prstGeom prst="rect">
            <a:avLst/>
          </a:prstGeom>
        </p:spPr>
      </p:pic>
      <p:pic>
        <p:nvPicPr>
          <p:cNvPr id="10" name="图片 86">
            <a:extLst>
              <a:ext uri="{FF2B5EF4-FFF2-40B4-BE49-F238E27FC236}">
                <a16:creationId xmlns:a16="http://schemas.microsoft.com/office/drawing/2014/main" id="{9D4D40E0-32CD-4663-812E-D1899D241C9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1715" y="-104519"/>
            <a:ext cx="2861741" cy="286174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65" t="9643" r="19841" b="19224"/>
          <a:stretch/>
        </p:blipFill>
        <p:spPr>
          <a:xfrm>
            <a:off x="2360991" y="2012649"/>
            <a:ext cx="7411963" cy="2496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243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6 L 0.97153 3.7037E-6 " pathEditMode="relative" rAng="0" ptsTypes="AA">
                                      <p:cBhvr>
                                        <p:cTn id="18" dur="4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57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2D8340AB-9615-4AFB-A3C4-7E66C1F9FB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58480">
            <a:off x="3054247" y="-1440253"/>
            <a:ext cx="6301783" cy="9633991"/>
          </a:xfrm>
          <a:prstGeom prst="rect">
            <a:avLst/>
          </a:prstGeom>
        </p:spPr>
      </p:pic>
      <p:pic>
        <p:nvPicPr>
          <p:cNvPr id="10" name="图片 86">
            <a:extLst>
              <a:ext uri="{FF2B5EF4-FFF2-40B4-BE49-F238E27FC236}">
                <a16:creationId xmlns:a16="http://schemas.microsoft.com/office/drawing/2014/main" id="{9D4D40E0-32CD-4663-812E-D1899D241C9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1715" y="-104519"/>
            <a:ext cx="2861741" cy="286174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1E16C5A-2AED-8DCC-67FC-28C44E1DB8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46879" y="2328561"/>
            <a:ext cx="8321761" cy="256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651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6BF573B-E177-4F34-BFE7-EE26B3575482}"/>
              </a:ext>
            </a:extLst>
          </p:cNvPr>
          <p:cNvSpPr/>
          <p:nvPr/>
        </p:nvSpPr>
        <p:spPr>
          <a:xfrm>
            <a:off x="310631" y="657038"/>
            <a:ext cx="11687175" cy="53721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8D618A43-0A5D-4ACB-86D9-F031CE6B02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673" y="1254936"/>
            <a:ext cx="401802" cy="117196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65246573-855D-44DD-8F53-B88D0427C6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9147" y="1254936"/>
            <a:ext cx="401802" cy="117196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14039AD6-6CB8-4C44-B722-34690CAAF7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2621" y="1254936"/>
            <a:ext cx="401802" cy="1171968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5258C8EF-7D92-4BCF-96EC-7B3879D4D8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7605" y="1254936"/>
            <a:ext cx="401802" cy="117196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57439F4-6682-440A-BD6F-21325E26A0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5771" y="1257531"/>
            <a:ext cx="401802" cy="117196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28C0E5C-6FCD-4821-BFDB-A8EEF9C14F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848" y="2636061"/>
            <a:ext cx="401802" cy="117196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BC880AC-78E0-4BCA-8B1A-1936809CE0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5170" y="2636061"/>
            <a:ext cx="401802" cy="1171968"/>
          </a:xfrm>
          <a:prstGeom prst="rect">
            <a:avLst/>
          </a:prstGeom>
        </p:spPr>
      </p:pic>
      <p:sp>
        <p:nvSpPr>
          <p:cNvPr id="10" name="Can 33">
            <a:extLst>
              <a:ext uri="{FF2B5EF4-FFF2-40B4-BE49-F238E27FC236}">
                <a16:creationId xmlns:a16="http://schemas.microsoft.com/office/drawing/2014/main" id="{288DE496-630F-4A0F-ACD1-A4579E3BB31B}"/>
              </a:ext>
            </a:extLst>
          </p:cNvPr>
          <p:cNvSpPr/>
          <p:nvPr/>
        </p:nvSpPr>
        <p:spPr>
          <a:xfrm>
            <a:off x="1800147" y="2655731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an 33">
            <a:extLst>
              <a:ext uri="{FF2B5EF4-FFF2-40B4-BE49-F238E27FC236}">
                <a16:creationId xmlns:a16="http://schemas.microsoft.com/office/drawing/2014/main" id="{DA9F1834-0A43-4D81-B537-0447C3B98790}"/>
              </a:ext>
            </a:extLst>
          </p:cNvPr>
          <p:cNvSpPr/>
          <p:nvPr/>
        </p:nvSpPr>
        <p:spPr>
          <a:xfrm>
            <a:off x="2062686" y="2645896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Can 33">
            <a:extLst>
              <a:ext uri="{FF2B5EF4-FFF2-40B4-BE49-F238E27FC236}">
                <a16:creationId xmlns:a16="http://schemas.microsoft.com/office/drawing/2014/main" id="{277A339D-161A-4D3E-8948-BC7C3AA8958E}"/>
              </a:ext>
            </a:extLst>
          </p:cNvPr>
          <p:cNvSpPr/>
          <p:nvPr/>
        </p:nvSpPr>
        <p:spPr>
          <a:xfrm>
            <a:off x="2252564" y="2655731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Can 33">
            <a:extLst>
              <a:ext uri="{FF2B5EF4-FFF2-40B4-BE49-F238E27FC236}">
                <a16:creationId xmlns:a16="http://schemas.microsoft.com/office/drawing/2014/main" id="{9B8ECEBE-DB6A-4308-B7FD-F4C7F79019D1}"/>
              </a:ext>
            </a:extLst>
          </p:cNvPr>
          <p:cNvSpPr/>
          <p:nvPr/>
        </p:nvSpPr>
        <p:spPr>
          <a:xfrm>
            <a:off x="2490921" y="2645896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Can 33">
            <a:extLst>
              <a:ext uri="{FF2B5EF4-FFF2-40B4-BE49-F238E27FC236}">
                <a16:creationId xmlns:a16="http://schemas.microsoft.com/office/drawing/2014/main" id="{CAAE50CC-6F4A-493C-B7B4-21935FC0EA6A}"/>
              </a:ext>
            </a:extLst>
          </p:cNvPr>
          <p:cNvSpPr/>
          <p:nvPr/>
        </p:nvSpPr>
        <p:spPr>
          <a:xfrm>
            <a:off x="2699596" y="2662055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Can 33">
            <a:extLst>
              <a:ext uri="{FF2B5EF4-FFF2-40B4-BE49-F238E27FC236}">
                <a16:creationId xmlns:a16="http://schemas.microsoft.com/office/drawing/2014/main" id="{C3E65EF9-0487-47ED-9302-1EE5038A9884}"/>
              </a:ext>
            </a:extLst>
          </p:cNvPr>
          <p:cNvSpPr/>
          <p:nvPr/>
        </p:nvSpPr>
        <p:spPr>
          <a:xfrm>
            <a:off x="2939275" y="2680477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F609BA5-2B52-46E6-8A1C-1BB375A88CD8}"/>
              </a:ext>
            </a:extLst>
          </p:cNvPr>
          <p:cNvCxnSpPr>
            <a:cxnSpLocks/>
          </p:cNvCxnSpPr>
          <p:nvPr/>
        </p:nvCxnSpPr>
        <p:spPr>
          <a:xfrm flipH="1">
            <a:off x="2830027" y="2902029"/>
            <a:ext cx="289409" cy="659702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27607AEF-9D30-48A8-9F99-504D6D5DCAAC}"/>
              </a:ext>
            </a:extLst>
          </p:cNvPr>
          <p:cNvCxnSpPr>
            <a:cxnSpLocks/>
          </p:cNvCxnSpPr>
          <p:nvPr/>
        </p:nvCxnSpPr>
        <p:spPr>
          <a:xfrm flipH="1">
            <a:off x="2600457" y="2950901"/>
            <a:ext cx="289409" cy="659702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CCEEA6F-9880-4170-A14C-9E37AA8074CA}"/>
              </a:ext>
            </a:extLst>
          </p:cNvPr>
          <p:cNvCxnSpPr>
            <a:cxnSpLocks/>
          </p:cNvCxnSpPr>
          <p:nvPr/>
        </p:nvCxnSpPr>
        <p:spPr>
          <a:xfrm flipH="1">
            <a:off x="2381476" y="2999773"/>
            <a:ext cx="289409" cy="659702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15A9BCF0-44D1-482E-92ED-2EF1AAD01F32}"/>
              </a:ext>
            </a:extLst>
          </p:cNvPr>
          <p:cNvCxnSpPr>
            <a:cxnSpLocks/>
          </p:cNvCxnSpPr>
          <p:nvPr/>
        </p:nvCxnSpPr>
        <p:spPr>
          <a:xfrm flipH="1">
            <a:off x="2162365" y="2994374"/>
            <a:ext cx="289409" cy="659702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F9EEABB-420F-4C54-8523-442D1A074117}"/>
              </a:ext>
            </a:extLst>
          </p:cNvPr>
          <p:cNvCxnSpPr>
            <a:cxnSpLocks/>
          </p:cNvCxnSpPr>
          <p:nvPr/>
        </p:nvCxnSpPr>
        <p:spPr>
          <a:xfrm flipH="1">
            <a:off x="1953426" y="3013237"/>
            <a:ext cx="289409" cy="659702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0A1E091F-35C4-47AB-B950-249C983EC539}"/>
              </a:ext>
            </a:extLst>
          </p:cNvPr>
          <p:cNvCxnSpPr>
            <a:cxnSpLocks/>
          </p:cNvCxnSpPr>
          <p:nvPr/>
        </p:nvCxnSpPr>
        <p:spPr>
          <a:xfrm flipH="1">
            <a:off x="1713094" y="3028767"/>
            <a:ext cx="289409" cy="659702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92A8AA21-A315-4F8B-BEEF-D3106ADE5AE1}"/>
              </a:ext>
            </a:extLst>
          </p:cNvPr>
          <p:cNvSpPr txBox="1"/>
          <p:nvPr/>
        </p:nvSpPr>
        <p:spPr>
          <a:xfrm>
            <a:off x="698702" y="4086348"/>
            <a:ext cx="30632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76 – 5 = ?</a:t>
            </a:r>
          </a:p>
        </p:txBody>
      </p:sp>
      <p:graphicFrame>
        <p:nvGraphicFramePr>
          <p:cNvPr id="36" name="Table 20">
            <a:extLst>
              <a:ext uri="{FF2B5EF4-FFF2-40B4-BE49-F238E27FC236}">
                <a16:creationId xmlns:a16="http://schemas.microsoft.com/office/drawing/2014/main" id="{3CE04B78-1197-4102-8297-2649C6F7B9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493672"/>
              </p:ext>
            </p:extLst>
          </p:nvPr>
        </p:nvGraphicFramePr>
        <p:xfrm>
          <a:off x="4971557" y="555010"/>
          <a:ext cx="4455678" cy="313836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27839">
                  <a:extLst>
                    <a:ext uri="{9D8B030D-6E8A-4147-A177-3AD203B41FA5}">
                      <a16:colId xmlns:a16="http://schemas.microsoft.com/office/drawing/2014/main" val="2117713454"/>
                    </a:ext>
                  </a:extLst>
                </a:gridCol>
                <a:gridCol w="2227839">
                  <a:extLst>
                    <a:ext uri="{9D8B030D-6E8A-4147-A177-3AD203B41FA5}">
                      <a16:colId xmlns:a16="http://schemas.microsoft.com/office/drawing/2014/main" val="418095295"/>
                    </a:ext>
                  </a:extLst>
                </a:gridCol>
              </a:tblGrid>
              <a:tr h="337137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Chục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190242"/>
                  </a:ext>
                </a:extLst>
              </a:tr>
              <a:tr h="2681163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000331"/>
                  </a:ext>
                </a:extLst>
              </a:tr>
            </a:tbl>
          </a:graphicData>
        </a:graphic>
      </p:graphicFrame>
      <p:sp>
        <p:nvSpPr>
          <p:cNvPr id="37" name="TextBox 36">
            <a:extLst>
              <a:ext uri="{FF2B5EF4-FFF2-40B4-BE49-F238E27FC236}">
                <a16:creationId xmlns:a16="http://schemas.microsoft.com/office/drawing/2014/main" id="{FAA4B53A-A671-45A2-AA1F-ACDEE4516CC1}"/>
              </a:ext>
            </a:extLst>
          </p:cNvPr>
          <p:cNvSpPr txBox="1"/>
          <p:nvPr/>
        </p:nvSpPr>
        <p:spPr>
          <a:xfrm>
            <a:off x="5663956" y="857375"/>
            <a:ext cx="959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0070C0"/>
                </a:solidFill>
              </a:rPr>
              <a:t>7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368B24D-2E71-49FC-AD45-C31D1BEBDB68}"/>
              </a:ext>
            </a:extLst>
          </p:cNvPr>
          <p:cNvSpPr txBox="1"/>
          <p:nvPr/>
        </p:nvSpPr>
        <p:spPr>
          <a:xfrm>
            <a:off x="7887481" y="865647"/>
            <a:ext cx="959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0070C0"/>
                </a:solidFill>
              </a:rPr>
              <a:t>6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06EB32C-9E06-40F5-AB1C-D0D9ADF84C70}"/>
              </a:ext>
            </a:extLst>
          </p:cNvPr>
          <p:cNvSpPr txBox="1"/>
          <p:nvPr/>
        </p:nvSpPr>
        <p:spPr>
          <a:xfrm>
            <a:off x="4971557" y="1576698"/>
            <a:ext cx="959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0070C0"/>
                </a:solidFill>
              </a:rPr>
              <a:t>-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CB0B562C-4708-4E4E-89B9-5466DE1A2C53}"/>
              </a:ext>
            </a:extLst>
          </p:cNvPr>
          <p:cNvCxnSpPr/>
          <p:nvPr/>
        </p:nvCxnSpPr>
        <p:spPr>
          <a:xfrm>
            <a:off x="5047757" y="2617188"/>
            <a:ext cx="4455678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A2C02E72-FAF3-44B2-AC73-A0C74843412F}"/>
              </a:ext>
            </a:extLst>
          </p:cNvPr>
          <p:cNvSpPr txBox="1"/>
          <p:nvPr/>
        </p:nvSpPr>
        <p:spPr>
          <a:xfrm>
            <a:off x="7903112" y="1684115"/>
            <a:ext cx="959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0070C0"/>
                </a:solidFill>
              </a:rPr>
              <a:t>5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0A7DCE5-A0F7-43C7-AD24-F13630C47775}"/>
              </a:ext>
            </a:extLst>
          </p:cNvPr>
          <p:cNvSpPr txBox="1"/>
          <p:nvPr/>
        </p:nvSpPr>
        <p:spPr>
          <a:xfrm>
            <a:off x="7941212" y="2691899"/>
            <a:ext cx="959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7CA238B-0337-47C4-B462-EEFD6C42E269}"/>
              </a:ext>
            </a:extLst>
          </p:cNvPr>
          <p:cNvSpPr txBox="1"/>
          <p:nvPr/>
        </p:nvSpPr>
        <p:spPr>
          <a:xfrm>
            <a:off x="5674303" y="2699778"/>
            <a:ext cx="959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0070C0"/>
                </a:solidFill>
              </a:rPr>
              <a:t>7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07D6D204-CE9A-4821-9C15-3289376AA1B5}"/>
              </a:ext>
            </a:extLst>
          </p:cNvPr>
          <p:cNvSpPr/>
          <p:nvPr/>
        </p:nvSpPr>
        <p:spPr>
          <a:xfrm>
            <a:off x="4914901" y="3943488"/>
            <a:ext cx="1486190" cy="2722572"/>
          </a:xfrm>
          <a:prstGeom prst="roundRect">
            <a:avLst>
              <a:gd name="adj" fmla="val 15808"/>
            </a:avLst>
          </a:prstGeom>
          <a:solidFill>
            <a:schemeClr val="bg1"/>
          </a:solidFill>
          <a:ln w="28575">
            <a:solidFill>
              <a:srgbClr val="B40C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10873F2-3C71-4999-9165-254ACDB598D3}"/>
              </a:ext>
            </a:extLst>
          </p:cNvPr>
          <p:cNvSpPr txBox="1"/>
          <p:nvPr/>
        </p:nvSpPr>
        <p:spPr>
          <a:xfrm>
            <a:off x="6663307" y="3954996"/>
            <a:ext cx="43475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7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6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1,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040D824-C0F7-42C2-AF55-2B7F90CA64CA}"/>
              </a:ext>
            </a:extLst>
          </p:cNvPr>
          <p:cNvSpPr txBox="1"/>
          <p:nvPr/>
        </p:nvSpPr>
        <p:spPr>
          <a:xfrm>
            <a:off x="6663306" y="4588949"/>
            <a:ext cx="43475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buFont typeface="Arial" panose="020B0604020202020204" pitchFamily="34" charset="0"/>
              <a:buChar char="•"/>
              <a:defRPr/>
            </a:pP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Hạ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7,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615406F6-0815-4214-B851-434E7082B1E5}"/>
              </a:ext>
            </a:extLst>
          </p:cNvPr>
          <p:cNvSpPr/>
          <p:nvPr/>
        </p:nvSpPr>
        <p:spPr>
          <a:xfrm>
            <a:off x="5197570" y="3884064"/>
            <a:ext cx="8707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76</a:t>
            </a:r>
            <a:endParaRPr kumimoji="0" lang="vi-VN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A913456A-1C26-4E08-ACBB-FF2F04406DC3}"/>
              </a:ext>
            </a:extLst>
          </p:cNvPr>
          <p:cNvSpPr/>
          <p:nvPr/>
        </p:nvSpPr>
        <p:spPr>
          <a:xfrm>
            <a:off x="5197570" y="4746903"/>
            <a:ext cx="11860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 5</a:t>
            </a:r>
            <a:endParaRPr kumimoji="0" lang="vi-VN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026A8874-C982-4326-8454-44EBDC0B66B5}"/>
              </a:ext>
            </a:extLst>
          </p:cNvPr>
          <p:cNvSpPr/>
          <p:nvPr/>
        </p:nvSpPr>
        <p:spPr>
          <a:xfrm>
            <a:off x="5210024" y="5603936"/>
            <a:ext cx="11794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71</a:t>
            </a:r>
            <a:endParaRPr kumimoji="0" lang="vi-VN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18891495-EC76-41D7-A2DF-26C6BA12DC40}"/>
              </a:ext>
            </a:extLst>
          </p:cNvPr>
          <p:cNvCxnSpPr/>
          <p:nvPr/>
        </p:nvCxnSpPr>
        <p:spPr>
          <a:xfrm>
            <a:off x="5210024" y="5551659"/>
            <a:ext cx="106556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64974377-A567-4E2E-AEE5-61E88796DCE9}"/>
              </a:ext>
            </a:extLst>
          </p:cNvPr>
          <p:cNvSpPr txBox="1"/>
          <p:nvPr/>
        </p:nvSpPr>
        <p:spPr>
          <a:xfrm>
            <a:off x="4925710" y="4080973"/>
            <a:ext cx="2709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/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2674107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"/>
                            </p:stCondLst>
                            <p:childTnLst>
                              <p:par>
                                <p:cTn id="6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00"/>
                            </p:stCondLst>
                            <p:childTnLst>
                              <p:par>
                                <p:cTn id="15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000"/>
                            </p:stCondLst>
                            <p:childTnLst>
                              <p:par>
                                <p:cTn id="16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7" grpId="0"/>
      <p:bldP spid="44" grpId="0" animBg="1"/>
      <p:bldP spid="45" grpId="0" uiExpand="1" build="p"/>
      <p:bldP spid="46" grpId="0" uiExpand="1" build="p"/>
      <p:bldP spid="47" grpId="0"/>
      <p:bldP spid="48" grpId="0"/>
      <p:bldP spid="49" grpId="0"/>
      <p:bldP spid="5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6BF573B-E177-4F34-BFE7-EE26B3575482}"/>
              </a:ext>
            </a:extLst>
          </p:cNvPr>
          <p:cNvSpPr/>
          <p:nvPr/>
        </p:nvSpPr>
        <p:spPr>
          <a:xfrm>
            <a:off x="310631" y="657038"/>
            <a:ext cx="11687175" cy="53721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C77351-B9E5-44E5-BBAF-228EE32B9A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4" y="1695449"/>
            <a:ext cx="4047059" cy="2809875"/>
          </a:xfrm>
          <a:prstGeom prst="rect">
            <a:avLst/>
          </a:prstGeom>
        </p:spPr>
      </p:pic>
      <p:graphicFrame>
        <p:nvGraphicFramePr>
          <p:cNvPr id="68" name="Table 20">
            <a:extLst>
              <a:ext uri="{FF2B5EF4-FFF2-40B4-BE49-F238E27FC236}">
                <a16:creationId xmlns:a16="http://schemas.microsoft.com/office/drawing/2014/main" id="{AACF1A98-8F20-4C95-9EBC-0C2FCBC55054}"/>
              </a:ext>
            </a:extLst>
          </p:cNvPr>
          <p:cNvGraphicFramePr>
            <a:graphicFrameLocks noGrp="1"/>
          </p:cNvGraphicFramePr>
          <p:nvPr/>
        </p:nvGraphicFramePr>
        <p:xfrm>
          <a:off x="5704343" y="564535"/>
          <a:ext cx="4455678" cy="313836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27839">
                  <a:extLst>
                    <a:ext uri="{9D8B030D-6E8A-4147-A177-3AD203B41FA5}">
                      <a16:colId xmlns:a16="http://schemas.microsoft.com/office/drawing/2014/main" val="2117713454"/>
                    </a:ext>
                  </a:extLst>
                </a:gridCol>
                <a:gridCol w="2227839">
                  <a:extLst>
                    <a:ext uri="{9D8B030D-6E8A-4147-A177-3AD203B41FA5}">
                      <a16:colId xmlns:a16="http://schemas.microsoft.com/office/drawing/2014/main" val="418095295"/>
                    </a:ext>
                  </a:extLst>
                </a:gridCol>
              </a:tblGrid>
              <a:tr h="337137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Chục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190242"/>
                  </a:ext>
                </a:extLst>
              </a:tr>
              <a:tr h="2681163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000331"/>
                  </a:ext>
                </a:extLst>
              </a:tr>
            </a:tbl>
          </a:graphicData>
        </a:graphic>
      </p:graphicFrame>
      <p:sp>
        <p:nvSpPr>
          <p:cNvPr id="69" name="TextBox 68">
            <a:extLst>
              <a:ext uri="{FF2B5EF4-FFF2-40B4-BE49-F238E27FC236}">
                <a16:creationId xmlns:a16="http://schemas.microsoft.com/office/drawing/2014/main" id="{26894241-8D4A-48AF-B8C5-B80A2A8430B4}"/>
              </a:ext>
            </a:extLst>
          </p:cNvPr>
          <p:cNvSpPr txBox="1"/>
          <p:nvPr/>
        </p:nvSpPr>
        <p:spPr>
          <a:xfrm>
            <a:off x="6396742" y="866900"/>
            <a:ext cx="959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+mn-cs"/>
              </a:rPr>
              <a:t>3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6C3D7FEB-F703-41AF-AEE4-73298C8D1947}"/>
              </a:ext>
            </a:extLst>
          </p:cNvPr>
          <p:cNvSpPr txBox="1"/>
          <p:nvPr/>
        </p:nvSpPr>
        <p:spPr>
          <a:xfrm>
            <a:off x="8620267" y="875172"/>
            <a:ext cx="959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+mn-cs"/>
              </a:rPr>
              <a:t>4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2B4E07EC-7DD0-49AE-A182-0DB805A63444}"/>
              </a:ext>
            </a:extLst>
          </p:cNvPr>
          <p:cNvSpPr txBox="1"/>
          <p:nvPr/>
        </p:nvSpPr>
        <p:spPr>
          <a:xfrm>
            <a:off x="5704343" y="1586223"/>
            <a:ext cx="959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+mn-cs"/>
              </a:rPr>
              <a:t>-</a:t>
            </a:r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FB4D1D0B-F1FF-4B7C-A1E3-98624BBBF682}"/>
              </a:ext>
            </a:extLst>
          </p:cNvPr>
          <p:cNvCxnSpPr/>
          <p:nvPr/>
        </p:nvCxnSpPr>
        <p:spPr>
          <a:xfrm>
            <a:off x="5780543" y="2626713"/>
            <a:ext cx="4455678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8F2294A0-3252-44A9-874A-C9248A5433DD}"/>
              </a:ext>
            </a:extLst>
          </p:cNvPr>
          <p:cNvSpPr txBox="1"/>
          <p:nvPr/>
        </p:nvSpPr>
        <p:spPr>
          <a:xfrm>
            <a:off x="8635898" y="1693640"/>
            <a:ext cx="959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+mn-cs"/>
              </a:rPr>
              <a:t>4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C076C4D9-FD3D-413F-ADD2-58144F6489F6}"/>
              </a:ext>
            </a:extLst>
          </p:cNvPr>
          <p:cNvSpPr txBox="1"/>
          <p:nvPr/>
        </p:nvSpPr>
        <p:spPr>
          <a:xfrm>
            <a:off x="8673998" y="2701424"/>
            <a:ext cx="959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+mn-cs"/>
              </a:rPr>
              <a:t>0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F48D3C3B-5A73-4597-84B9-C18811C0704A}"/>
              </a:ext>
            </a:extLst>
          </p:cNvPr>
          <p:cNvSpPr txBox="1"/>
          <p:nvPr/>
        </p:nvSpPr>
        <p:spPr>
          <a:xfrm>
            <a:off x="6508816" y="2630939"/>
            <a:ext cx="959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+mn-cs"/>
              </a:rPr>
              <a:t>3</a:t>
            </a:r>
          </a:p>
        </p:txBody>
      </p: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id="{511262F2-A3E6-41F3-A66B-8FB5F79B8948}"/>
              </a:ext>
            </a:extLst>
          </p:cNvPr>
          <p:cNvSpPr/>
          <p:nvPr/>
        </p:nvSpPr>
        <p:spPr>
          <a:xfrm>
            <a:off x="5793981" y="3953013"/>
            <a:ext cx="1339895" cy="2722572"/>
          </a:xfrm>
          <a:prstGeom prst="roundRect">
            <a:avLst>
              <a:gd name="adj" fmla="val 15808"/>
            </a:avLst>
          </a:prstGeom>
          <a:solidFill>
            <a:schemeClr val="bg1"/>
          </a:solidFill>
          <a:ln w="28575">
            <a:solidFill>
              <a:srgbClr val="B40C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A9D61F25-8D7D-4C6A-B336-BD8D9C3F146D}"/>
              </a:ext>
            </a:extLst>
          </p:cNvPr>
          <p:cNvSpPr txBox="1"/>
          <p:nvPr/>
        </p:nvSpPr>
        <p:spPr>
          <a:xfrm>
            <a:off x="7396093" y="3964521"/>
            <a:ext cx="43475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0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0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4FD647C4-DB3E-4407-B5B4-30BAC1E3D73D}"/>
              </a:ext>
            </a:extLst>
          </p:cNvPr>
          <p:cNvSpPr txBox="1"/>
          <p:nvPr/>
        </p:nvSpPr>
        <p:spPr>
          <a:xfrm>
            <a:off x="7396092" y="4598474"/>
            <a:ext cx="43475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Hạ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3,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C6480DDC-99D5-4EE6-88D2-ABCC26C10598}"/>
              </a:ext>
            </a:extLst>
          </p:cNvPr>
          <p:cNvSpPr/>
          <p:nvPr/>
        </p:nvSpPr>
        <p:spPr>
          <a:xfrm>
            <a:off x="5930356" y="3893589"/>
            <a:ext cx="8707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34</a:t>
            </a:r>
            <a:endParaRPr kumimoji="0" lang="vi-VN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66D2490C-AB88-4240-A8ED-9FD0372D2B44}"/>
              </a:ext>
            </a:extLst>
          </p:cNvPr>
          <p:cNvSpPr/>
          <p:nvPr/>
        </p:nvSpPr>
        <p:spPr>
          <a:xfrm>
            <a:off x="5936952" y="4756428"/>
            <a:ext cx="11794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 4</a:t>
            </a:r>
            <a:endParaRPr kumimoji="0" lang="vi-VN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E0BE99CD-37C6-4F8A-A18F-E0638FD20499}"/>
              </a:ext>
            </a:extLst>
          </p:cNvPr>
          <p:cNvSpPr/>
          <p:nvPr/>
        </p:nvSpPr>
        <p:spPr>
          <a:xfrm>
            <a:off x="5942810" y="5613461"/>
            <a:ext cx="11794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30</a:t>
            </a:r>
            <a:endParaRPr kumimoji="0" lang="vi-VN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D6DF889B-6B90-4C41-B281-8740F5D532BA}"/>
              </a:ext>
            </a:extLst>
          </p:cNvPr>
          <p:cNvCxnSpPr/>
          <p:nvPr/>
        </p:nvCxnSpPr>
        <p:spPr>
          <a:xfrm>
            <a:off x="5942810" y="5561184"/>
            <a:ext cx="106556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>
            <a:extLst>
              <a:ext uri="{FF2B5EF4-FFF2-40B4-BE49-F238E27FC236}">
                <a16:creationId xmlns:a16="http://schemas.microsoft.com/office/drawing/2014/main" id="{92CF0AA0-9F4E-4C66-882E-E8CBF3B36136}"/>
              </a:ext>
            </a:extLst>
          </p:cNvPr>
          <p:cNvSpPr txBox="1"/>
          <p:nvPr/>
        </p:nvSpPr>
        <p:spPr>
          <a:xfrm>
            <a:off x="6415792" y="1701786"/>
            <a:ext cx="959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CC5FA958-E9EF-4B3A-A424-E7552C48CC2A}"/>
              </a:ext>
            </a:extLst>
          </p:cNvPr>
          <p:cNvSpPr txBox="1"/>
          <p:nvPr/>
        </p:nvSpPr>
        <p:spPr>
          <a:xfrm>
            <a:off x="5764134" y="4352884"/>
            <a:ext cx="7418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3905270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77" grpId="0" uiExpand="1" build="p"/>
      <p:bldP spid="78" grpId="0" uiExpand="1" build="p"/>
      <p:bldP spid="79" grpId="0"/>
      <p:bldP spid="80" grpId="0"/>
      <p:bldP spid="81" grpId="0"/>
      <p:bldP spid="8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473AAB-BD2A-42A1-BDAB-4D923CE081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561F54B-193F-4FA6-B682-A92090E00A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81" y="274639"/>
            <a:ext cx="11174752" cy="628579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B27AC25-2602-41A5-BBD4-30B4F41D41BB}"/>
              </a:ext>
            </a:extLst>
          </p:cNvPr>
          <p:cNvSpPr txBox="1"/>
          <p:nvPr/>
        </p:nvSpPr>
        <p:spPr>
          <a:xfrm>
            <a:off x="3064933" y="1630951"/>
            <a:ext cx="387157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8800" b="1">
                <a:solidFill>
                  <a:prstClr val="white"/>
                </a:solidFill>
                <a:latin typeface="HP001 4 hàng" panose="020B0603050302020204" pitchFamily="34" charset="0"/>
                <a:cs typeface="Arial" pitchFamily="34" charset="0"/>
              </a:rPr>
              <a:t>34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115FC53-0949-4E8F-83FC-7EF74D96CF31}"/>
              </a:ext>
            </a:extLst>
          </p:cNvPr>
          <p:cNvSpPr txBox="1"/>
          <p:nvPr/>
        </p:nvSpPr>
        <p:spPr>
          <a:xfrm>
            <a:off x="4657291" y="3445044"/>
            <a:ext cx="1422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8800" b="1">
                <a:solidFill>
                  <a:prstClr val="white"/>
                </a:solidFill>
                <a:latin typeface="HP001 4 hàng" panose="020B0603050302020204" pitchFamily="34" charset="0"/>
                <a:cs typeface="Arial" pitchFamily="34" charset="0"/>
              </a:rPr>
              <a:t>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198984C-A543-4816-B07A-6621487AB2B3}"/>
              </a:ext>
            </a:extLst>
          </p:cNvPr>
          <p:cNvSpPr txBox="1"/>
          <p:nvPr/>
        </p:nvSpPr>
        <p:spPr>
          <a:xfrm>
            <a:off x="3471333" y="1888067"/>
            <a:ext cx="1422400" cy="24518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15333" b="1">
                <a:solidFill>
                  <a:prstClr val="white"/>
                </a:solidFill>
                <a:latin typeface="HP001 4 hàng" panose="020B0603050302020204" pitchFamily="34" charset="0"/>
                <a:cs typeface="Arial" pitchFamily="34" charset="0"/>
              </a:rPr>
              <a:t>-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4900878-AAB9-44C7-9B26-011353761A0C}"/>
              </a:ext>
            </a:extLst>
          </p:cNvPr>
          <p:cNvCxnSpPr>
            <a:cxnSpLocks/>
          </p:cNvCxnSpPr>
          <p:nvPr/>
        </p:nvCxnSpPr>
        <p:spPr>
          <a:xfrm>
            <a:off x="3931886" y="4766733"/>
            <a:ext cx="1868132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89915C83-275B-41C9-8408-5449D3C583EC}"/>
              </a:ext>
            </a:extLst>
          </p:cNvPr>
          <p:cNvSpPr txBox="1"/>
          <p:nvPr/>
        </p:nvSpPr>
        <p:spPr>
          <a:xfrm>
            <a:off x="4289521" y="5227050"/>
            <a:ext cx="711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8800" b="1">
                <a:solidFill>
                  <a:prstClr val="white"/>
                </a:solidFill>
                <a:latin typeface="HP001 4 hàng" panose="020B0603050302020204" pitchFamily="34" charset="0"/>
                <a:cs typeface="Arial" pitchFamily="34" charset="0"/>
              </a:rPr>
              <a:t>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24664A6-FAD9-4FC5-B4FA-C0DC50E8EAA9}"/>
              </a:ext>
            </a:extLst>
          </p:cNvPr>
          <p:cNvSpPr txBox="1"/>
          <p:nvPr/>
        </p:nvSpPr>
        <p:spPr>
          <a:xfrm>
            <a:off x="5001491" y="5227050"/>
            <a:ext cx="711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8800" b="1">
                <a:solidFill>
                  <a:prstClr val="white"/>
                </a:solidFill>
                <a:latin typeface="HP001 4 hàng" panose="020B0603050302020204" pitchFamily="34" charset="0"/>
                <a:cs typeface="Arial" pitchFamily="34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809192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2D8340AB-9615-4AFB-A3C4-7E66C1F9FB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58480">
            <a:off x="3054247" y="-1440253"/>
            <a:ext cx="6301783" cy="9633991"/>
          </a:xfrm>
          <a:prstGeom prst="rect">
            <a:avLst/>
          </a:prstGeom>
        </p:spPr>
      </p:pic>
      <p:pic>
        <p:nvPicPr>
          <p:cNvPr id="10" name="图片 86">
            <a:extLst>
              <a:ext uri="{FF2B5EF4-FFF2-40B4-BE49-F238E27FC236}">
                <a16:creationId xmlns:a16="http://schemas.microsoft.com/office/drawing/2014/main" id="{9D4D40E0-32CD-4663-812E-D1899D241C9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1715" y="-104519"/>
            <a:ext cx="2861741" cy="286174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E79EDDD-385D-41D6-990A-5E2D47544C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86632" y="1789253"/>
            <a:ext cx="7571888" cy="2877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784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F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>
            <a:extLst>
              <a:ext uri="{FF2B5EF4-FFF2-40B4-BE49-F238E27FC236}">
                <a16:creationId xmlns:a16="http://schemas.microsoft.com/office/drawing/2014/main" id="{A688EE3C-B7E0-97E9-3A00-EA767248BD55}"/>
              </a:ext>
            </a:extLst>
          </p:cNvPr>
          <p:cNvSpPr txBox="1">
            <a:spLocks/>
          </p:cNvSpPr>
          <p:nvPr/>
        </p:nvSpPr>
        <p:spPr>
          <a:xfrm>
            <a:off x="853981" y="119301"/>
            <a:ext cx="8391619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3733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Tính: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A7E628-92C7-DF73-9726-4622A43E37E8}"/>
              </a:ext>
            </a:extLst>
          </p:cNvPr>
          <p:cNvSpPr txBox="1"/>
          <p:nvPr/>
        </p:nvSpPr>
        <p:spPr>
          <a:xfrm>
            <a:off x="566279" y="1341947"/>
            <a:ext cx="1422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64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19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C773D0-2A9F-037E-8C9A-5793F7968FB3}"/>
              </a:ext>
            </a:extLst>
          </p:cNvPr>
          <p:cNvSpPr txBox="1"/>
          <p:nvPr/>
        </p:nvSpPr>
        <p:spPr>
          <a:xfrm>
            <a:off x="2974109" y="1341947"/>
            <a:ext cx="1422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64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4CCA0D-AA83-A279-C32E-DD0FB1FBBEF9}"/>
              </a:ext>
            </a:extLst>
          </p:cNvPr>
          <p:cNvSpPr txBox="1"/>
          <p:nvPr/>
        </p:nvSpPr>
        <p:spPr>
          <a:xfrm>
            <a:off x="5376333" y="1341947"/>
            <a:ext cx="1422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64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66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5CD1AD-0CEE-DF62-66E2-EAA3500FA150}"/>
              </a:ext>
            </a:extLst>
          </p:cNvPr>
          <p:cNvSpPr txBox="1"/>
          <p:nvPr/>
        </p:nvSpPr>
        <p:spPr>
          <a:xfrm>
            <a:off x="812800" y="2523067"/>
            <a:ext cx="1422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64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5C1DBF-EC7B-3EC3-24B2-8381D2219498}"/>
              </a:ext>
            </a:extLst>
          </p:cNvPr>
          <p:cNvSpPr txBox="1"/>
          <p:nvPr/>
        </p:nvSpPr>
        <p:spPr>
          <a:xfrm>
            <a:off x="3532026" y="2523067"/>
            <a:ext cx="8029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64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DB9C3D1-1C89-8FA1-DC9A-C97023E45E3C}"/>
              </a:ext>
            </a:extLst>
          </p:cNvPr>
          <p:cNvSpPr txBox="1"/>
          <p:nvPr/>
        </p:nvSpPr>
        <p:spPr>
          <a:xfrm>
            <a:off x="6038337" y="2523067"/>
            <a:ext cx="6032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64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B2B39C2-E497-F26C-4F1E-7FA9ED30A289}"/>
              </a:ext>
            </a:extLst>
          </p:cNvPr>
          <p:cNvSpPr txBox="1"/>
          <p:nvPr/>
        </p:nvSpPr>
        <p:spPr>
          <a:xfrm>
            <a:off x="-203200" y="1918132"/>
            <a:ext cx="1422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64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–</a:t>
            </a:r>
            <a:endParaRPr lang="en-US" sz="6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D29D146-A2F4-854D-0C4C-ECF4E1005F48}"/>
              </a:ext>
            </a:extLst>
          </p:cNvPr>
          <p:cNvSpPr txBox="1"/>
          <p:nvPr/>
        </p:nvSpPr>
        <p:spPr>
          <a:xfrm>
            <a:off x="2235200" y="1918132"/>
            <a:ext cx="1422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64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–</a:t>
            </a:r>
            <a:endParaRPr lang="en-US" sz="6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7197B6B-15AD-50A7-BE29-D799140548D5}"/>
              </a:ext>
            </a:extLst>
          </p:cNvPr>
          <p:cNvSpPr txBox="1"/>
          <p:nvPr/>
        </p:nvSpPr>
        <p:spPr>
          <a:xfrm>
            <a:off x="4639733" y="1918132"/>
            <a:ext cx="1422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64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–</a:t>
            </a:r>
            <a:endParaRPr lang="en-US" sz="6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DC75B45-B616-D24E-C542-1289FBC569C7}"/>
              </a:ext>
            </a:extLst>
          </p:cNvPr>
          <p:cNvCxnSpPr/>
          <p:nvPr/>
        </p:nvCxnSpPr>
        <p:spPr>
          <a:xfrm>
            <a:off x="230909" y="3589913"/>
            <a:ext cx="17272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B7397D5-0CA9-3554-00DD-8557D05C32DC}"/>
              </a:ext>
            </a:extLst>
          </p:cNvPr>
          <p:cNvCxnSpPr/>
          <p:nvPr/>
        </p:nvCxnSpPr>
        <p:spPr>
          <a:xfrm>
            <a:off x="2669309" y="3589913"/>
            <a:ext cx="17272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F989619-C110-D065-1FC4-47647542E344}"/>
              </a:ext>
            </a:extLst>
          </p:cNvPr>
          <p:cNvCxnSpPr/>
          <p:nvPr/>
        </p:nvCxnSpPr>
        <p:spPr>
          <a:xfrm>
            <a:off x="5175443" y="3589913"/>
            <a:ext cx="17272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5AA3BE5D-A7DB-149D-2418-C20ED11A86AA}"/>
              </a:ext>
            </a:extLst>
          </p:cNvPr>
          <p:cNvSpPr txBox="1"/>
          <p:nvPr/>
        </p:nvSpPr>
        <p:spPr>
          <a:xfrm>
            <a:off x="1123809" y="3531453"/>
            <a:ext cx="7432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64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BCEA55F-59C2-9710-299E-A8696622AE5B}"/>
              </a:ext>
            </a:extLst>
          </p:cNvPr>
          <p:cNvSpPr txBox="1"/>
          <p:nvPr/>
        </p:nvSpPr>
        <p:spPr>
          <a:xfrm>
            <a:off x="3589867" y="3531453"/>
            <a:ext cx="6635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64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48242C1-1B58-AB97-2B7A-329B0251C097}"/>
              </a:ext>
            </a:extLst>
          </p:cNvPr>
          <p:cNvSpPr txBox="1"/>
          <p:nvPr/>
        </p:nvSpPr>
        <p:spPr>
          <a:xfrm>
            <a:off x="7848600" y="1341947"/>
            <a:ext cx="1422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64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78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A308884-8A3D-3678-18A7-3624FFF16D1F}"/>
              </a:ext>
            </a:extLst>
          </p:cNvPr>
          <p:cNvSpPr txBox="1"/>
          <p:nvPr/>
        </p:nvSpPr>
        <p:spPr>
          <a:xfrm>
            <a:off x="8460509" y="2523067"/>
            <a:ext cx="6635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64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0AF55A0-E433-D5EC-B7F8-47299C85FB41}"/>
              </a:ext>
            </a:extLst>
          </p:cNvPr>
          <p:cNvSpPr txBox="1"/>
          <p:nvPr/>
        </p:nvSpPr>
        <p:spPr>
          <a:xfrm>
            <a:off x="7112000" y="1934657"/>
            <a:ext cx="1422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64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–</a:t>
            </a:r>
            <a:endParaRPr lang="en-US" sz="6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6A5FE2C-CEC6-F27A-9E58-E7F4756E213A}"/>
              </a:ext>
            </a:extLst>
          </p:cNvPr>
          <p:cNvCxnSpPr/>
          <p:nvPr/>
        </p:nvCxnSpPr>
        <p:spPr>
          <a:xfrm>
            <a:off x="7647709" y="3606439"/>
            <a:ext cx="17272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15AFDAB8-CF79-9ED8-AA26-175712C687A1}"/>
              </a:ext>
            </a:extLst>
          </p:cNvPr>
          <p:cNvSpPr/>
          <p:nvPr/>
        </p:nvSpPr>
        <p:spPr>
          <a:xfrm>
            <a:off x="189345" y="314035"/>
            <a:ext cx="711200" cy="711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267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6392732-A105-D959-6A30-551E61AE07A3}"/>
              </a:ext>
            </a:extLst>
          </p:cNvPr>
          <p:cNvSpPr txBox="1"/>
          <p:nvPr/>
        </p:nvSpPr>
        <p:spPr>
          <a:xfrm>
            <a:off x="10462491" y="1341947"/>
            <a:ext cx="1422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64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93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B02451F-397C-4A0B-0318-44937D3CD289}"/>
              </a:ext>
            </a:extLst>
          </p:cNvPr>
          <p:cNvSpPr txBox="1"/>
          <p:nvPr/>
        </p:nvSpPr>
        <p:spPr>
          <a:xfrm>
            <a:off x="10701867" y="2523067"/>
            <a:ext cx="1422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64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9DDD4B4-402F-6726-FAB5-2497788FDDEB}"/>
              </a:ext>
            </a:extLst>
          </p:cNvPr>
          <p:cNvSpPr txBox="1"/>
          <p:nvPr/>
        </p:nvSpPr>
        <p:spPr>
          <a:xfrm>
            <a:off x="9725891" y="1956168"/>
            <a:ext cx="1422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64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–</a:t>
            </a:r>
            <a:endParaRPr lang="en-US" sz="6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6EF583E-7B0E-8494-8164-01C1305D244D}"/>
              </a:ext>
            </a:extLst>
          </p:cNvPr>
          <p:cNvCxnSpPr/>
          <p:nvPr/>
        </p:nvCxnSpPr>
        <p:spPr>
          <a:xfrm>
            <a:off x="10261600" y="3627949"/>
            <a:ext cx="17272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50AE1575-3704-B4EE-D205-E41CE0B46139}"/>
              </a:ext>
            </a:extLst>
          </p:cNvPr>
          <p:cNvSpPr txBox="1"/>
          <p:nvPr/>
        </p:nvSpPr>
        <p:spPr>
          <a:xfrm>
            <a:off x="650782" y="3531453"/>
            <a:ext cx="7432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64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A4F46D5-AFBE-0C6A-F842-1C57DD80252D}"/>
              </a:ext>
            </a:extLst>
          </p:cNvPr>
          <p:cNvSpPr txBox="1"/>
          <p:nvPr/>
        </p:nvSpPr>
        <p:spPr>
          <a:xfrm>
            <a:off x="3115733" y="3531453"/>
            <a:ext cx="6635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64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6285F3A-7668-8D2E-49E6-0B295EEE68E6}"/>
              </a:ext>
            </a:extLst>
          </p:cNvPr>
          <p:cNvSpPr txBox="1"/>
          <p:nvPr/>
        </p:nvSpPr>
        <p:spPr>
          <a:xfrm>
            <a:off x="5994400" y="3531453"/>
            <a:ext cx="6635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64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3B8730B-7F5C-94DE-BF9A-892F9FC7047A}"/>
              </a:ext>
            </a:extLst>
          </p:cNvPr>
          <p:cNvSpPr txBox="1"/>
          <p:nvPr/>
        </p:nvSpPr>
        <p:spPr>
          <a:xfrm>
            <a:off x="5520267" y="3531453"/>
            <a:ext cx="6635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64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A4DECCD-751E-0A3C-94F9-A90BC83AE994}"/>
              </a:ext>
            </a:extLst>
          </p:cNvPr>
          <p:cNvSpPr txBox="1"/>
          <p:nvPr/>
        </p:nvSpPr>
        <p:spPr>
          <a:xfrm>
            <a:off x="8460509" y="3531453"/>
            <a:ext cx="6635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64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677FBEA6-726C-80D1-1989-31D933F1C78D}"/>
              </a:ext>
            </a:extLst>
          </p:cNvPr>
          <p:cNvSpPr txBox="1"/>
          <p:nvPr/>
        </p:nvSpPr>
        <p:spPr>
          <a:xfrm>
            <a:off x="7986376" y="3531453"/>
            <a:ext cx="6635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64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EB958F75-EFF0-7DE9-EA26-455E5E01C1E7}"/>
              </a:ext>
            </a:extLst>
          </p:cNvPr>
          <p:cNvSpPr txBox="1"/>
          <p:nvPr/>
        </p:nvSpPr>
        <p:spPr>
          <a:xfrm>
            <a:off x="11074400" y="3531453"/>
            <a:ext cx="6635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64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0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3733786C-80FD-DA43-AB1A-044E2CD115F6}"/>
              </a:ext>
            </a:extLst>
          </p:cNvPr>
          <p:cNvSpPr txBox="1"/>
          <p:nvPr/>
        </p:nvSpPr>
        <p:spPr>
          <a:xfrm>
            <a:off x="10600267" y="3531453"/>
            <a:ext cx="6635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64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522909568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26" grpId="0"/>
      <p:bldP spid="27" grpId="0"/>
      <p:bldP spid="28" grpId="0"/>
      <p:bldP spid="29" grpId="0"/>
      <p:bldP spid="30" grpId="0"/>
      <p:bldP spid="64" grpId="0"/>
      <p:bldP spid="66" grpId="0"/>
      <p:bldP spid="6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>
            <a:extLst>
              <a:ext uri="{FF2B5EF4-FFF2-40B4-BE49-F238E27FC236}">
                <a16:creationId xmlns:a16="http://schemas.microsoft.com/office/drawing/2014/main" id="{7A329B2C-5E42-4EF8-9692-1B516FDCC57F}"/>
              </a:ext>
            </a:extLst>
          </p:cNvPr>
          <p:cNvGrpSpPr/>
          <p:nvPr/>
        </p:nvGrpSpPr>
        <p:grpSpPr>
          <a:xfrm>
            <a:off x="66476" y="2859644"/>
            <a:ext cx="12059048" cy="6415553"/>
            <a:chOff x="-67436" y="1507074"/>
            <a:chExt cx="9044286" cy="4811665"/>
          </a:xfrm>
        </p:grpSpPr>
        <p:pic>
          <p:nvPicPr>
            <p:cNvPr id="42" name="Picture 41" descr="E:\DT\Phần mềm\LuyenChuTieuHoc-2.8 (1)\LuyenChuTieuHoc-2.8\LuyenChuTieuHoc\Ảnh dòng kẻ sẵn cho môn toán\Dòng kẻ đen - 11 dòng - 15 ô.png">
              <a:extLst>
                <a:ext uri="{FF2B5EF4-FFF2-40B4-BE49-F238E27FC236}">
                  <a16:creationId xmlns:a16="http://schemas.microsoft.com/office/drawing/2014/main" id="{073434E3-15AE-438A-A076-DA6908C0DC2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40000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7585"/>
            <a:stretch/>
          </p:blipFill>
          <p:spPr bwMode="auto">
            <a:xfrm>
              <a:off x="-67436" y="1507074"/>
              <a:ext cx="9044286" cy="481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9AE9FDBE-3663-477D-B227-5C9205E7B452}"/>
                </a:ext>
              </a:extLst>
            </p:cNvPr>
            <p:cNvCxnSpPr/>
            <p:nvPr/>
          </p:nvCxnSpPr>
          <p:spPr>
            <a:xfrm>
              <a:off x="-67436" y="1513725"/>
              <a:ext cx="0" cy="480185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Oval 3"/>
          <p:cNvSpPr/>
          <p:nvPr/>
        </p:nvSpPr>
        <p:spPr>
          <a:xfrm>
            <a:off x="288831" y="304800"/>
            <a:ext cx="711200" cy="711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267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2</a:t>
            </a:r>
          </a:p>
        </p:txBody>
      </p:sp>
      <p:sp>
        <p:nvSpPr>
          <p:cNvPr id="3" name="Title 4"/>
          <p:cNvSpPr txBox="1">
            <a:spLocks/>
          </p:cNvSpPr>
          <p:nvPr/>
        </p:nvSpPr>
        <p:spPr>
          <a:xfrm>
            <a:off x="974933" y="76200"/>
            <a:ext cx="10912267" cy="12192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4267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Đặt tính rồi tính.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03200" y="1493761"/>
            <a:ext cx="2759171" cy="1016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5333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18 – 5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149601" y="1536095"/>
            <a:ext cx="2814591" cy="1016000"/>
          </a:xfrm>
          <a:prstGeom prst="roundRect">
            <a:avLst/>
          </a:prstGeom>
          <a:solidFill>
            <a:srgbClr val="FFD0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5333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46 – 4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212113" y="1602948"/>
            <a:ext cx="2814591" cy="10160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5333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75 – 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32849" y="3227672"/>
            <a:ext cx="1422400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267" b="1">
                <a:solidFill>
                  <a:srgbClr val="0070C0"/>
                </a:solidFill>
                <a:latin typeface="HP001 4 hàng" panose="020B0603050302020204" pitchFamily="34" charset="0"/>
                <a:cs typeface="Arial" pitchFamily="34" charset="0"/>
              </a:rPr>
              <a:t>18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681771" y="3198544"/>
            <a:ext cx="1422400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267" b="1">
                <a:solidFill>
                  <a:srgbClr val="0070C0"/>
                </a:solidFill>
                <a:latin typeface="HP001 4 hàng" panose="020B0603050302020204" pitchFamily="34" charset="0"/>
                <a:cs typeface="Arial" pitchFamily="34" charset="0"/>
              </a:rPr>
              <a:t>46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876668" y="3198293"/>
            <a:ext cx="1422400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267" b="1">
                <a:solidFill>
                  <a:srgbClr val="0070C0"/>
                </a:solidFill>
                <a:latin typeface="HP001 4 hàng" panose="020B0603050302020204" pitchFamily="34" charset="0"/>
                <a:cs typeface="Arial" pitchFamily="34" charset="0"/>
              </a:rPr>
              <a:t>75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66448" y="4019851"/>
            <a:ext cx="1422400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267" b="1">
                <a:solidFill>
                  <a:srgbClr val="0070C0"/>
                </a:solidFill>
                <a:latin typeface="HP001 4 hàng" panose="020B0603050302020204" pitchFamily="34" charset="0"/>
                <a:cs typeface="Arial" pitchFamily="34" charset="0"/>
              </a:rPr>
              <a:t>5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823028" y="4020207"/>
            <a:ext cx="1422400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267" b="1">
                <a:solidFill>
                  <a:srgbClr val="0070C0"/>
                </a:solidFill>
                <a:latin typeface="HP001 4 hàng" panose="020B0603050302020204" pitchFamily="34" charset="0"/>
                <a:cs typeface="Arial" pitchFamily="34" charset="0"/>
              </a:rPr>
              <a:t>4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026775" y="4023657"/>
            <a:ext cx="1422400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267" b="1">
                <a:solidFill>
                  <a:srgbClr val="0070C0"/>
                </a:solidFill>
                <a:latin typeface="HP001 4 hàng" panose="020B0603050302020204" pitchFamily="34" charset="0"/>
                <a:cs typeface="Arial" pitchFamily="34" charset="0"/>
              </a:rPr>
              <a:t>3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3429" y="3418409"/>
            <a:ext cx="1422400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5867" b="1">
                <a:solidFill>
                  <a:srgbClr val="0070C0"/>
                </a:solidFill>
                <a:latin typeface="HP001 4 hàng" panose="020B0603050302020204" pitchFamily="34" charset="0"/>
                <a:cs typeface="Arial" pitchFamily="34" charset="0"/>
              </a:rPr>
              <a:t>–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575178" y="4664749"/>
            <a:ext cx="974959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788458" y="4664749"/>
            <a:ext cx="974959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6979767" y="4664749"/>
            <a:ext cx="974959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ounded Rectangle 27"/>
          <p:cNvSpPr/>
          <p:nvPr/>
        </p:nvSpPr>
        <p:spPr>
          <a:xfrm>
            <a:off x="9206895" y="1607565"/>
            <a:ext cx="2814591" cy="1016000"/>
          </a:xfrm>
          <a:prstGeom prst="roundRect">
            <a:avLst/>
          </a:prstGeom>
          <a:solidFill>
            <a:srgbClr val="A6D8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5333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99 – 9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0086255" y="3212983"/>
            <a:ext cx="1422400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267" b="1">
                <a:solidFill>
                  <a:srgbClr val="0070C0"/>
                </a:solidFill>
                <a:latin typeface="HP001 4 hàng" panose="020B0603050302020204" pitchFamily="34" charset="0"/>
                <a:cs typeface="Arial" pitchFamily="34" charset="0"/>
              </a:rPr>
              <a:t>99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0230521" y="4023657"/>
            <a:ext cx="1422400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267" b="1">
                <a:solidFill>
                  <a:srgbClr val="0070C0"/>
                </a:solidFill>
                <a:latin typeface="HP001 4 hàng" panose="020B0603050302020204" pitchFamily="34" charset="0"/>
                <a:cs typeface="Arial" pitchFamily="34" charset="0"/>
              </a:rPr>
              <a:t>9</a:t>
            </a:r>
          </a:p>
        </p:txBody>
      </p:sp>
      <p:cxnSp>
        <p:nvCxnSpPr>
          <p:cNvPr id="32" name="Straight Connector 31"/>
          <p:cNvCxnSpPr/>
          <p:nvPr/>
        </p:nvCxnSpPr>
        <p:spPr>
          <a:xfrm>
            <a:off x="10226905" y="4681981"/>
            <a:ext cx="974959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969302" y="4812029"/>
            <a:ext cx="743209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267" b="1">
                <a:solidFill>
                  <a:srgbClr val="0070C0"/>
                </a:solidFill>
                <a:latin typeface="HP001 4 hàng" panose="020B0603050302020204" pitchFamily="34" charset="0"/>
                <a:cs typeface="Arial" pitchFamily="34" charset="0"/>
              </a:rPr>
              <a:t>3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38754" y="4809133"/>
            <a:ext cx="743209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267" b="1">
                <a:solidFill>
                  <a:srgbClr val="0070C0"/>
                </a:solidFill>
                <a:latin typeface="HP001 4 hàng" panose="020B0603050302020204" pitchFamily="34" charset="0"/>
                <a:cs typeface="Arial" pitchFamily="34" charset="0"/>
              </a:rPr>
              <a:t>1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146461" y="4809133"/>
            <a:ext cx="743209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267" b="1">
                <a:solidFill>
                  <a:srgbClr val="0070C0"/>
                </a:solidFill>
                <a:latin typeface="HP001 4 hàng" panose="020B0603050302020204" pitchFamily="34" charset="0"/>
                <a:cs typeface="Arial" pitchFamily="34" charset="0"/>
              </a:rPr>
              <a:t>2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874008" y="4813404"/>
            <a:ext cx="743209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267" b="1">
                <a:solidFill>
                  <a:srgbClr val="0070C0"/>
                </a:solidFill>
                <a:latin typeface="HP001 4 hàng" panose="020B0603050302020204" pitchFamily="34" charset="0"/>
                <a:cs typeface="Arial" pitchFamily="34" charset="0"/>
              </a:rPr>
              <a:t>4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353429" y="4818241"/>
            <a:ext cx="743209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267" b="1">
                <a:solidFill>
                  <a:srgbClr val="0070C0"/>
                </a:solidFill>
                <a:latin typeface="HP001 4 hàng" panose="020B0603050302020204" pitchFamily="34" charset="0"/>
                <a:cs typeface="Arial" pitchFamily="34" charset="0"/>
              </a:rPr>
              <a:t>2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051576" y="4818241"/>
            <a:ext cx="743209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267" b="1">
                <a:solidFill>
                  <a:srgbClr val="0070C0"/>
                </a:solidFill>
                <a:latin typeface="HP001 4 hàng" panose="020B0603050302020204" pitchFamily="34" charset="0"/>
                <a:cs typeface="Arial" pitchFamily="34" charset="0"/>
              </a:rPr>
              <a:t>7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571592" y="4818047"/>
            <a:ext cx="743209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267" b="1">
                <a:solidFill>
                  <a:srgbClr val="0070C0"/>
                </a:solidFill>
                <a:latin typeface="HP001 4 hàng" panose="020B0603050302020204" pitchFamily="34" charset="0"/>
                <a:cs typeface="Arial" pitchFamily="34" charset="0"/>
              </a:rPr>
              <a:t>0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0242585" y="4818047"/>
            <a:ext cx="743209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267" b="1">
                <a:solidFill>
                  <a:srgbClr val="0070C0"/>
                </a:solidFill>
                <a:latin typeface="HP001 4 hàng" panose="020B0603050302020204" pitchFamily="34" charset="0"/>
                <a:cs typeface="Arial" pitchFamily="34" charset="0"/>
              </a:rPr>
              <a:t>9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3E80335-9D98-481D-8241-8689FB68FA17}"/>
              </a:ext>
            </a:extLst>
          </p:cNvPr>
          <p:cNvSpPr txBox="1"/>
          <p:nvPr/>
        </p:nvSpPr>
        <p:spPr>
          <a:xfrm>
            <a:off x="3276923" y="3386900"/>
            <a:ext cx="1422400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5867" b="1">
                <a:solidFill>
                  <a:srgbClr val="0070C0"/>
                </a:solidFill>
                <a:latin typeface="HP001 4 hàng" panose="020B0603050302020204" pitchFamily="34" charset="0"/>
                <a:cs typeface="Arial" pitchFamily="34" charset="0"/>
              </a:rPr>
              <a:t>–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F2FC4CE-D0F9-4BE8-BA7A-C69CA56304F0}"/>
              </a:ext>
            </a:extLst>
          </p:cNvPr>
          <p:cNvSpPr txBox="1"/>
          <p:nvPr/>
        </p:nvSpPr>
        <p:spPr>
          <a:xfrm>
            <a:off x="6471820" y="3386900"/>
            <a:ext cx="1422400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5867" b="1">
                <a:solidFill>
                  <a:srgbClr val="0070C0"/>
                </a:solidFill>
                <a:latin typeface="HP001 4 hàng" panose="020B0603050302020204" pitchFamily="34" charset="0"/>
                <a:cs typeface="Arial" pitchFamily="34" charset="0"/>
              </a:rPr>
              <a:t>–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30BC745-4F97-4891-9A62-1A66E8CB7753}"/>
              </a:ext>
            </a:extLst>
          </p:cNvPr>
          <p:cNvSpPr txBox="1"/>
          <p:nvPr/>
        </p:nvSpPr>
        <p:spPr>
          <a:xfrm>
            <a:off x="9690979" y="3403857"/>
            <a:ext cx="1422400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5867" b="1">
                <a:solidFill>
                  <a:srgbClr val="0070C0"/>
                </a:solidFill>
                <a:latin typeface="HP001 4 hàng" panose="020B0603050302020204" pitchFamily="34" charset="0"/>
                <a:cs typeface="Arial" pitchFamily="34" charset="0"/>
              </a:rPr>
              <a:t>–</a:t>
            </a:r>
          </a:p>
        </p:txBody>
      </p:sp>
    </p:spTree>
    <p:extLst>
      <p:ext uri="{BB962C8B-B14F-4D97-AF65-F5344CB8AC3E}">
        <p14:creationId xmlns:p14="http://schemas.microsoft.com/office/powerpoint/2010/main" val="2710349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19" grpId="0"/>
      <p:bldP spid="29" grpId="0"/>
      <p:bldP spid="30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4" grpId="0"/>
      <p:bldP spid="45" grpId="0"/>
      <p:bldP spid="4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026400" y="889000"/>
            <a:ext cx="3759200" cy="5791200"/>
          </a:xfrm>
          <a:prstGeom prst="rect">
            <a:avLst/>
          </a:prstGeom>
          <a:solidFill>
            <a:srgbClr val="DCE9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8199123" y="1063512"/>
          <a:ext cx="341376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13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828800"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 marL="121920" marR="121920" marT="60960" marB="60960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8800"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8800"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 marL="121920" marR="121920" marT="60960" marB="60960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8940801" y="4050771"/>
            <a:ext cx="2179321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267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45</a:t>
            </a:r>
          </a:p>
        </p:txBody>
      </p:sp>
      <p:sp>
        <p:nvSpPr>
          <p:cNvPr id="5" name="Oval 4"/>
          <p:cNvSpPr/>
          <p:nvPr/>
        </p:nvSpPr>
        <p:spPr>
          <a:xfrm>
            <a:off x="187231" y="103716"/>
            <a:ext cx="711200" cy="7112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267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8" name="Title 4"/>
          <p:cNvSpPr txBox="1">
            <a:spLocks/>
          </p:cNvSpPr>
          <p:nvPr/>
        </p:nvSpPr>
        <p:spPr>
          <a:xfrm>
            <a:off x="935376" y="-155592"/>
            <a:ext cx="10850224" cy="1247792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48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Tìm chỗ đỗ cho xe ô tô.</a:t>
            </a:r>
          </a:p>
        </p:txBody>
      </p:sp>
      <p:pic>
        <p:nvPicPr>
          <p:cNvPr id="24" name="Bus Sound Effects">
            <a:hlinkClick r:id="" action="ppaction://media"/>
            <a:extLst>
              <a:ext uri="{FF2B5EF4-FFF2-40B4-BE49-F238E27FC236}">
                <a16:creationId xmlns:a16="http://schemas.microsoft.com/office/drawing/2014/main" id="{B4F5C31A-1602-4858-B05B-92D3530B551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40" end="20428.1501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615333" y="4023645"/>
            <a:ext cx="812800" cy="81280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8940801" y="2216088"/>
            <a:ext cx="2179321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267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73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940801" y="5858936"/>
            <a:ext cx="2179321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267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50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584395" y="408517"/>
            <a:ext cx="4149111" cy="2360756"/>
            <a:chOff x="438296" y="306387"/>
            <a:chExt cx="3111833" cy="1770567"/>
          </a:xfrm>
        </p:grpSpPr>
        <p:sp>
          <p:nvSpPr>
            <p:cNvPr id="15" name="Rounded Rectangle 14"/>
            <p:cNvSpPr/>
            <p:nvPr/>
          </p:nvSpPr>
          <p:spPr>
            <a:xfrm>
              <a:off x="1295400" y="1191670"/>
              <a:ext cx="1219200" cy="38948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  <a:latin typeface="Calibri"/>
              </a:endParaRP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438296" y="306387"/>
              <a:ext cx="3111833" cy="1770567"/>
              <a:chOff x="438296" y="306387"/>
              <a:chExt cx="3111833" cy="1770567"/>
            </a:xfrm>
          </p:grpSpPr>
          <p:pic>
            <p:nvPicPr>
              <p:cNvPr id="1028" name="Picture 4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8296" y="306387"/>
                <a:ext cx="3111833" cy="17705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" name="TextBox 2"/>
              <p:cNvSpPr txBox="1"/>
              <p:nvPr/>
            </p:nvSpPr>
            <p:spPr>
              <a:xfrm>
                <a:off x="1073056" y="1092777"/>
                <a:ext cx="1634491" cy="5617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/>
                <a:r>
                  <a:rPr lang="en-US" sz="4267" b="1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47 − 2</a:t>
                </a:r>
              </a:p>
            </p:txBody>
          </p:sp>
        </p:grpSp>
      </p:grpSp>
      <p:grpSp>
        <p:nvGrpSpPr>
          <p:cNvPr id="23" name="Group 22"/>
          <p:cNvGrpSpPr/>
          <p:nvPr/>
        </p:nvGrpSpPr>
        <p:grpSpPr>
          <a:xfrm>
            <a:off x="542831" y="2934856"/>
            <a:ext cx="4149109" cy="1626659"/>
            <a:chOff x="407123" y="2201141"/>
            <a:chExt cx="3111832" cy="1219994"/>
          </a:xfrm>
        </p:grpSpPr>
        <p:sp>
          <p:nvSpPr>
            <p:cNvPr id="36" name="Rounded Rectangle 35"/>
            <p:cNvSpPr/>
            <p:nvPr/>
          </p:nvSpPr>
          <p:spPr>
            <a:xfrm>
              <a:off x="1247401" y="2692719"/>
              <a:ext cx="1219200" cy="38948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  <a:latin typeface="Calibri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407123" y="2201141"/>
              <a:ext cx="3111832" cy="1219994"/>
              <a:chOff x="407123" y="2201141"/>
              <a:chExt cx="3111832" cy="1219994"/>
            </a:xfrm>
          </p:grpSpPr>
          <p:pic>
            <p:nvPicPr>
              <p:cNvPr id="1029" name="Picture 5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7123" y="2201141"/>
                <a:ext cx="3111832" cy="12199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9" name="TextBox 18"/>
              <p:cNvSpPr txBox="1"/>
              <p:nvPr/>
            </p:nvSpPr>
            <p:spPr>
              <a:xfrm>
                <a:off x="1048810" y="2564822"/>
                <a:ext cx="1634491" cy="5617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/>
                <a:r>
                  <a:rPr lang="en-US" sz="4267" b="1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56 − 6</a:t>
                </a:r>
              </a:p>
            </p:txBody>
          </p:sp>
        </p:grpSp>
      </p:grpSp>
      <p:grpSp>
        <p:nvGrpSpPr>
          <p:cNvPr id="21" name="Group 20"/>
          <p:cNvGrpSpPr/>
          <p:nvPr/>
        </p:nvGrpSpPr>
        <p:grpSpPr>
          <a:xfrm>
            <a:off x="542831" y="5054600"/>
            <a:ext cx="4149109" cy="2072936"/>
            <a:chOff x="407123" y="3790950"/>
            <a:chExt cx="3111832" cy="1554702"/>
          </a:xfrm>
        </p:grpSpPr>
        <p:sp>
          <p:nvSpPr>
            <p:cNvPr id="38" name="Rounded Rectangle 37"/>
            <p:cNvSpPr/>
            <p:nvPr/>
          </p:nvSpPr>
          <p:spPr>
            <a:xfrm>
              <a:off x="1247401" y="4238424"/>
              <a:ext cx="1219200" cy="38948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  <a:latin typeface="Calibri"/>
              </a:endParaRP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407123" y="3790950"/>
              <a:ext cx="3111832" cy="1554702"/>
              <a:chOff x="407123" y="3790950"/>
              <a:chExt cx="3111832" cy="1554702"/>
            </a:xfrm>
          </p:grpSpPr>
          <p:pic>
            <p:nvPicPr>
              <p:cNvPr id="1030" name="Picture 6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7123" y="3790950"/>
                <a:ext cx="3111832" cy="15547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0" name="TextBox 19"/>
              <p:cNvSpPr txBox="1"/>
              <p:nvPr/>
            </p:nvSpPr>
            <p:spPr>
              <a:xfrm>
                <a:off x="1048810" y="4140777"/>
                <a:ext cx="1634491" cy="5617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/>
                <a:r>
                  <a:rPr lang="en-US" sz="4267" b="1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78 − 5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78819763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10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2.94844E-6 L 0.59861 0.2686 " pathEditMode="relative" rAng="0" ptsTypes="AA">
                                      <p:cBhvr>
                                        <p:cTn id="7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931" y="13430"/>
                                    </p:animMotion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5384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69559E-6 L 0.60209 0.24977 " pathEditMode="relative" rAng="0" ptsTypes="AA">
                                      <p:cBhvr>
                                        <p:cTn id="14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104" y="1247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5384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96296E-6 L 0.60209 -0.58055 " pathEditMode="relative" rAng="0" ptsTypes="AA">
                                      <p:cBhvr>
                                        <p:cTn id="21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104" y="-29043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5384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335</Words>
  <Application>Microsoft Office PowerPoint</Application>
  <PresentationFormat>Widescreen</PresentationFormat>
  <Paragraphs>133</Paragraphs>
  <Slides>11</Slides>
  <Notes>11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宋体</vt:lpstr>
      <vt:lpstr>.VnArial</vt:lpstr>
      <vt:lpstr>Arial</vt:lpstr>
      <vt:lpstr>Calibri</vt:lpstr>
      <vt:lpstr>DFPOP1-W9</vt:lpstr>
      <vt:lpstr>HP001 4 hàng</vt:lpstr>
      <vt:lpstr>Office 主题</vt:lpstr>
      <vt:lpstr>1_Office 主题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pc</cp:lastModifiedBy>
  <cp:revision>22</cp:revision>
  <dcterms:created xsi:type="dcterms:W3CDTF">2021-12-27T13:57:18Z</dcterms:created>
  <dcterms:modified xsi:type="dcterms:W3CDTF">2025-05-13T08:58:36Z</dcterms:modified>
</cp:coreProperties>
</file>