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694" r:id="rId2"/>
  </p:sldMasterIdLst>
  <p:notesMasterIdLst>
    <p:notesMasterId r:id="rId24"/>
  </p:notesMasterIdLst>
  <p:sldIdLst>
    <p:sldId id="257" r:id="rId3"/>
    <p:sldId id="258" r:id="rId4"/>
    <p:sldId id="259" r:id="rId5"/>
    <p:sldId id="260" r:id="rId6"/>
    <p:sldId id="375" r:id="rId7"/>
    <p:sldId id="336" r:id="rId8"/>
    <p:sldId id="262" r:id="rId9"/>
    <p:sldId id="263" r:id="rId10"/>
    <p:sldId id="282" r:id="rId11"/>
    <p:sldId id="283" r:id="rId12"/>
    <p:sldId id="284" r:id="rId13"/>
    <p:sldId id="264" r:id="rId14"/>
    <p:sldId id="372" r:id="rId15"/>
    <p:sldId id="314" r:id="rId16"/>
    <p:sldId id="272" r:id="rId17"/>
    <p:sldId id="390" r:id="rId18"/>
    <p:sldId id="338" r:id="rId19"/>
    <p:sldId id="339" r:id="rId20"/>
    <p:sldId id="326" r:id="rId21"/>
    <p:sldId id="274" r:id="rId22"/>
    <p:sldId id="275" r:id="rId23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99FF"/>
    <a:srgbClr val="FF66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43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6439F5-C1F7-4FC3-9573-B1A530019A5D}" type="datetimeFigureOut">
              <a:rPr lang="vi-VN" smtClean="0"/>
              <a:t>13/05/2025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C1A42F-0A50-4BF1-9744-4AC062AB5FF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11693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26193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68024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68024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Luyện</a:t>
            </a:r>
            <a:r>
              <a:rPr lang="en-US" baseline="0"/>
              <a:t> luôn từ khó đọc nhé!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95580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7440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38991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20931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21915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Ôn</a:t>
            </a:r>
            <a:r>
              <a:rPr lang="en-US" baseline="0"/>
              <a:t> lại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7AB927-42BB-4505-9EDE-3A59CF2143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6743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Hay còn</a:t>
            </a:r>
            <a:r>
              <a:rPr lang="en-US" baseline="0"/>
              <a:t> gọi là CHIM ĐA ĐA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Chênh</a:t>
            </a:r>
            <a:r>
              <a:rPr lang="en-US" baseline="0"/>
              <a:t> lệch về độ tuổi và cao thấp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Ôn</a:t>
            </a:r>
            <a:r>
              <a:rPr lang="en-US" baseline="0"/>
              <a:t> lại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7AB927-42BB-4505-9EDE-3A59CF2143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674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hinkpad\Desktop\未标题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857321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323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684" y="1600202"/>
            <a:ext cx="71945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8433" y="1600202"/>
            <a:ext cx="71966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3760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3887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560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1379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8053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6528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0688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58084" y="274640"/>
            <a:ext cx="364701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684" y="274640"/>
            <a:ext cx="10744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825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773628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949762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310953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482419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527420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DCB7474-AC18-4462-9967-766FB798D0E5}" type="datetimeFigureOut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A4D9A019-0009-41E6-843E-D66C74BC76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544824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969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483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6013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</p:sldLayoutIdLst>
  <p:transition/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D0918-B3BC-4D15-9AF8-385E8378AD06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388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15081" y="0"/>
            <a:ext cx="12161838" cy="3022600"/>
          </a:xfrm>
          <a:prstGeom prst="rect">
            <a:avLst/>
          </a:prstGeom>
          <a:solidFill>
            <a:srgbClr val="0086EA"/>
          </a:solidFill>
          <a:effectLst>
            <a:glow rad="50800">
              <a:schemeClr val="accent5">
                <a:satMod val="175000"/>
                <a:alpha val="18000"/>
              </a:schemeClr>
            </a:glow>
          </a:effectLst>
        </p:spPr>
        <p:txBody>
          <a:bodyPr vert="horz" lIns="91294" tIns="45647" rIns="91294" bIns="45647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0600" b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074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344465" y="462491"/>
            <a:ext cx="2039642" cy="187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09443" y="1254920"/>
            <a:ext cx="8330788" cy="1325563"/>
          </a:xfrm>
        </p:spPr>
        <p:txBody>
          <a:bodyPr>
            <a:noAutofit/>
          </a:bodyPr>
          <a:lstStyle/>
          <a:p>
            <a:pPr algn="ctr"/>
            <a:r>
              <a:rPr lang="en-US" sz="10600" b="1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TIẾNG VIỆT </a:t>
            </a:r>
            <a:r>
              <a:rPr lang="en-US" sz="10600" b="1">
                <a:solidFill>
                  <a:schemeClr val="bg1"/>
                </a:solidFill>
                <a:latin typeface=".VnArial" pitchFamily="34" charset="0"/>
                <a:ea typeface="AvantGarde" pitchFamily="2" charset="0"/>
                <a:cs typeface="AvantGarde" pitchFamily="2" charset="0"/>
              </a:rPr>
              <a:t>1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594" y="4205198"/>
            <a:ext cx="4512126" cy="2182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" y="2623004"/>
            <a:ext cx="3439518" cy="4234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H="1" flipV="1">
            <a:off x="15081" y="6807201"/>
            <a:ext cx="12161838" cy="16933"/>
          </a:xfrm>
          <a:prstGeom prst="line">
            <a:avLst/>
          </a:prstGeom>
          <a:ln w="88900">
            <a:solidFill>
              <a:srgbClr val="0086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6983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761680" y="5439506"/>
            <a:ext cx="6592443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măng tre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311317" y="5434173"/>
            <a:ext cx="2869275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ăng</a:t>
            </a:r>
          </a:p>
        </p:txBody>
      </p:sp>
      <p:sp>
        <p:nvSpPr>
          <p:cNvPr id="4" name="AutoShape 2" descr="CÂY GIỐNG MĂNG TRE BÁT ĐỘ, CAM KẾT GIỐNG CHUẨN F1 | Lazada.vn"/>
          <p:cNvSpPr>
            <a:spLocks noChangeAspect="1" noChangeArrowheads="1"/>
          </p:cNvSpPr>
          <p:nvPr/>
        </p:nvSpPr>
        <p:spPr bwMode="auto">
          <a:xfrm>
            <a:off x="170656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AutoShape 4" descr="CÂY GIỐNG MĂNG TRE BÁT ĐỘ, CAM KẾT GIỐNG CHUẨN F1 | Lazada.vn"/>
          <p:cNvSpPr>
            <a:spLocks noChangeAspect="1" noChangeArrowheads="1"/>
          </p:cNvSpPr>
          <p:nvPr/>
        </p:nvSpPr>
        <p:spPr bwMode="auto">
          <a:xfrm>
            <a:off x="323056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078" name="Picture 6" descr="Vietkings công bố Top 50 món ăn đặc sản nổi tiếng Việt Nam lần 3 (P31): Măng  Nứa khô Măng Đen (KonTum) - Bếp Và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68360"/>
            <a:ext cx="365760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85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161419" y="5564482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nhà tầng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757368" y="5555082"/>
            <a:ext cx="2869275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âng</a:t>
            </a:r>
          </a:p>
        </p:txBody>
      </p:sp>
      <p:sp>
        <p:nvSpPr>
          <p:cNvPr id="2" name="AutoShape 2" descr="biện pháp thi công nhà cao tầng"/>
          <p:cNvSpPr>
            <a:spLocks noChangeAspect="1" noChangeArrowheads="1"/>
          </p:cNvSpPr>
          <p:nvPr/>
        </p:nvSpPr>
        <p:spPr bwMode="auto">
          <a:xfrm>
            <a:off x="170656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AutoShape 4" descr="biện pháp thi công nhà cao tầng"/>
          <p:cNvSpPr>
            <a:spLocks noChangeAspect="1" noChangeArrowheads="1"/>
          </p:cNvSpPr>
          <p:nvPr/>
        </p:nvSpPr>
        <p:spPr bwMode="auto">
          <a:xfrm>
            <a:off x="323056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126" name="Picture 6" descr="biện pháp thi công nhà cao tầ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781" y="316750"/>
            <a:ext cx="6743677" cy="4673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1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3276600" y="4719097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măng tre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-381000" y="4719097"/>
            <a:ext cx="49530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 vàng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315200" y="4719097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nhà tầng</a:t>
            </a:r>
          </a:p>
        </p:txBody>
      </p:sp>
      <p:pic>
        <p:nvPicPr>
          <p:cNvPr id="2050" name="Picture 2" descr="CÁ VÀNG BƠI - Bé Mon - Liên Khúc Nhạc Thiếu Nhi Vui Nhộn Sôi Động Hay Nhất  Cho Bé - YouTub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48" y="2037342"/>
            <a:ext cx="3608352" cy="202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biện pháp thi công nhà cao tầ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1" y="2053384"/>
            <a:ext cx="2938459" cy="2036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ây Măng tre bát độ, cây giống to khỏe cho măng to, cực ngọt thơm, giá trị  kinh tế cao | Lazada.v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746" y="2018055"/>
            <a:ext cx="2780108" cy="2085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5788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276600" y="5820506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măng tre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381000" y="5820506"/>
            <a:ext cx="49530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 vàng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315200" y="5820506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nhà tầng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066" y="0"/>
            <a:ext cx="7290692" cy="6056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12649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35" t="25219" r="30955" b="27851"/>
          <a:stretch/>
        </p:blipFill>
        <p:spPr bwMode="auto">
          <a:xfrm>
            <a:off x="1447801" y="685800"/>
            <a:ext cx="8485973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13802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5204" y="-152400"/>
            <a:ext cx="8534400" cy="6089193"/>
            <a:chOff x="3739702" y="150041"/>
            <a:chExt cx="4639234" cy="314633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09" r="66123" b="52062"/>
            <a:stretch/>
          </p:blipFill>
          <p:spPr>
            <a:xfrm>
              <a:off x="3739702" y="150041"/>
              <a:ext cx="1586278" cy="3129272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34935" r="1030" b="52062"/>
            <a:stretch/>
          </p:blipFill>
          <p:spPr>
            <a:xfrm>
              <a:off x="3744674" y="2404600"/>
              <a:ext cx="4634262" cy="891774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230477" y="203423"/>
            <a:ext cx="2621250" cy="941185"/>
            <a:chOff x="63500" y="1429216"/>
            <a:chExt cx="1970813" cy="705889"/>
          </a:xfrm>
        </p:grpSpPr>
        <p:sp>
          <p:nvSpPr>
            <p:cNvPr id="8" name="Rounded Rectangle 7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solidFill>
                    <a:prstClr val="black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4</a:t>
              </a:r>
            </a:p>
          </p:txBody>
        </p:sp>
      </p:grpSp>
      <p:sp>
        <p:nvSpPr>
          <p:cNvPr id="25" name="Title 1"/>
          <p:cNvSpPr txBox="1">
            <a:spLocks/>
          </p:cNvSpPr>
          <p:nvPr/>
        </p:nvSpPr>
        <p:spPr>
          <a:xfrm>
            <a:off x="2849566" y="2016945"/>
            <a:ext cx="10515600" cy="216913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54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       Mèo con đi học</a:t>
            </a:r>
          </a:p>
          <a:p>
            <a:pPr algn="just"/>
            <a:r>
              <a:rPr lang="en-US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Hôm nay trời nắng chang chang</a:t>
            </a:r>
          </a:p>
          <a:p>
            <a:pPr algn="just"/>
            <a:r>
              <a:rPr lang="en-US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Mèo con đi học chẳng mang thứ gì</a:t>
            </a:r>
          </a:p>
          <a:p>
            <a:pPr algn="just"/>
            <a:r>
              <a:rPr lang="en-US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Chỉ mang một cái bút chì</a:t>
            </a:r>
          </a:p>
          <a:p>
            <a:pPr algn="just"/>
            <a:r>
              <a:rPr lang="en-US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 mang một mẩu bánh mì con con.</a:t>
            </a:r>
          </a:p>
          <a:p>
            <a:pPr algn="just"/>
            <a:r>
              <a:rPr lang="en-US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                          (Phan Thị Vàng Anh)</a:t>
            </a:r>
          </a:p>
        </p:txBody>
      </p:sp>
      <p:cxnSp>
        <p:nvCxnSpPr>
          <p:cNvPr id="28" name="Straight Connector 27"/>
          <p:cNvCxnSpPr/>
          <p:nvPr/>
        </p:nvCxnSpPr>
        <p:spPr>
          <a:xfrm flipH="1">
            <a:off x="11460165" y="1988492"/>
            <a:ext cx="96948" cy="5060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11231565" y="2656820"/>
            <a:ext cx="96948" cy="5060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9783765" y="3212490"/>
            <a:ext cx="96948" cy="5060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11508639" y="3831131"/>
            <a:ext cx="96948" cy="5060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3230565" y="1981200"/>
            <a:ext cx="520456" cy="378514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1</a:t>
            </a:r>
          </a:p>
        </p:txBody>
      </p:sp>
      <p:sp>
        <p:nvSpPr>
          <p:cNvPr id="39" name="Oval 38"/>
          <p:cNvSpPr/>
          <p:nvPr/>
        </p:nvSpPr>
        <p:spPr>
          <a:xfrm>
            <a:off x="2422492" y="2654765"/>
            <a:ext cx="520456" cy="378514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2</a:t>
            </a:r>
          </a:p>
        </p:txBody>
      </p:sp>
      <p:sp>
        <p:nvSpPr>
          <p:cNvPr id="40" name="Oval 39"/>
          <p:cNvSpPr/>
          <p:nvPr/>
        </p:nvSpPr>
        <p:spPr>
          <a:xfrm>
            <a:off x="3230565" y="3181005"/>
            <a:ext cx="520456" cy="378514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3</a:t>
            </a:r>
          </a:p>
        </p:txBody>
      </p:sp>
      <p:sp>
        <p:nvSpPr>
          <p:cNvPr id="41" name="Oval 40"/>
          <p:cNvSpPr/>
          <p:nvPr/>
        </p:nvSpPr>
        <p:spPr>
          <a:xfrm>
            <a:off x="2362200" y="3807563"/>
            <a:ext cx="520456" cy="378514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9834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1295400" y="2394716"/>
            <a:ext cx="10515600" cy="216913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54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       Mèo con đi học</a:t>
            </a:r>
          </a:p>
          <a:p>
            <a:pPr algn="just"/>
            <a:r>
              <a:rPr lang="en-US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Hôm nay trời nắng chang chang</a:t>
            </a:r>
          </a:p>
          <a:p>
            <a:pPr algn="just"/>
            <a:r>
              <a:rPr lang="en-US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Mèo con đi học chẳng mang thứ gì</a:t>
            </a:r>
          </a:p>
          <a:p>
            <a:pPr algn="just"/>
            <a:r>
              <a:rPr lang="en-US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Chỉ mang một cái bút chì</a:t>
            </a:r>
          </a:p>
          <a:p>
            <a:pPr algn="just"/>
            <a:r>
              <a:rPr lang="en-US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 mang một mẩu bánh mì con con.</a:t>
            </a:r>
          </a:p>
          <a:p>
            <a:pPr algn="just"/>
            <a:r>
              <a:rPr lang="en-US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                             (Phan Thị Vàng Anh)</a:t>
            </a: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5423294" y="2879558"/>
            <a:ext cx="113567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6740828" y="2943726"/>
            <a:ext cx="313709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5051458" y="3511366"/>
            <a:ext cx="150751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6740828" y="3511366"/>
            <a:ext cx="133637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2142678" y="4800600"/>
            <a:ext cx="143872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3172327" y="4114800"/>
            <a:ext cx="127559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7014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371601" y="1423737"/>
            <a:ext cx="4239491" cy="13309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nắng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362200" y="5029200"/>
            <a:ext cx="7010400" cy="13309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chang chang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553201" y="1423737"/>
            <a:ext cx="4239491" cy="13309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chẳng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747655" y="3144534"/>
            <a:ext cx="4239491" cy="13309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mang</a:t>
            </a:r>
          </a:p>
        </p:txBody>
      </p:sp>
    </p:spTree>
    <p:extLst>
      <p:ext uri="{BB962C8B-B14F-4D97-AF65-F5344CB8AC3E}">
        <p14:creationId xmlns:p14="http://schemas.microsoft.com/office/powerpoint/2010/main" val="1661657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6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Straight Connector 46"/>
          <p:cNvCxnSpPr/>
          <p:nvPr/>
        </p:nvCxnSpPr>
        <p:spPr>
          <a:xfrm>
            <a:off x="2286000" y="2971800"/>
            <a:ext cx="5715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841701" y="5427741"/>
            <a:ext cx="10508601" cy="1239534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Loài vật nào được nhắc đến trong bài?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3619037" y="1082842"/>
            <a:ext cx="132250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495800" y="1752600"/>
            <a:ext cx="5334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260266" y="3581400"/>
            <a:ext cx="856953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 txBox="1">
            <a:spLocks/>
          </p:cNvSpPr>
          <p:nvPr/>
        </p:nvSpPr>
        <p:spPr>
          <a:xfrm>
            <a:off x="1260266" y="1183668"/>
            <a:ext cx="10515600" cy="216913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54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       Mèo con đi học</a:t>
            </a:r>
          </a:p>
          <a:p>
            <a:pPr algn="just"/>
            <a:r>
              <a:rPr lang="en-US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Hôm nay trời nắng chang chang</a:t>
            </a:r>
          </a:p>
          <a:p>
            <a:pPr algn="just"/>
            <a:r>
              <a:rPr lang="en-US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Mèo con đi học chẳng mang thứ gì</a:t>
            </a:r>
          </a:p>
          <a:p>
            <a:pPr algn="just"/>
            <a:r>
              <a:rPr lang="en-US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Chỉ mang một cái bút chì</a:t>
            </a:r>
          </a:p>
          <a:p>
            <a:pPr algn="just"/>
            <a:r>
              <a:rPr lang="en-US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 mang một mẩu bánh mì con con.</a:t>
            </a:r>
          </a:p>
          <a:p>
            <a:pPr algn="just"/>
            <a:r>
              <a:rPr lang="en-US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                             (Phan Thị Vàng Anh)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41701" y="5427741"/>
            <a:ext cx="10508601" cy="1239534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Hôm nay mèo con đi học, thời tiết thế nào?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841701" y="5427741"/>
            <a:ext cx="10508601" cy="1239534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 đi học, mèo con mang theo những gì?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841701" y="5427741"/>
            <a:ext cx="10508601" cy="1239534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 hãy nhận xét về nhân vật mèo con?</a:t>
            </a:r>
          </a:p>
        </p:txBody>
      </p:sp>
    </p:spTree>
    <p:extLst>
      <p:ext uri="{BB962C8B-B14F-4D97-AF65-F5344CB8AC3E}">
        <p14:creationId xmlns:p14="http://schemas.microsoft.com/office/powerpoint/2010/main" val="3306509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  <p:bldP spid="13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2514600" y="4343400"/>
            <a:ext cx="10515600" cy="216913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4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       Mèo con đi học</a:t>
            </a:r>
          </a:p>
          <a:p>
            <a:pPr algn="just"/>
            <a:r>
              <a:rPr lang="en-US" sz="32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Hôm nay trời nắng chang chang</a:t>
            </a:r>
          </a:p>
          <a:p>
            <a:pPr algn="just"/>
            <a:r>
              <a:rPr lang="en-US" sz="32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Mèo con đi học chẳng mang thứ gì</a:t>
            </a:r>
          </a:p>
          <a:p>
            <a:pPr algn="just"/>
            <a:r>
              <a:rPr lang="en-US" sz="32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Chỉ mang một cái bút chì</a:t>
            </a:r>
          </a:p>
          <a:p>
            <a:pPr algn="just"/>
            <a:r>
              <a:rPr lang="en-US" sz="32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 mang một mẩu bánh mì con con.</a:t>
            </a:r>
          </a:p>
          <a:p>
            <a:pPr algn="just"/>
            <a:r>
              <a:rPr lang="en-US" sz="32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                             (Phan Thị Vàng Anh)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605" y="-76200"/>
            <a:ext cx="8188315" cy="4360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2039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 txBox="1">
            <a:spLocks/>
          </p:cNvSpPr>
          <p:nvPr/>
        </p:nvSpPr>
        <p:spPr>
          <a:xfrm>
            <a:off x="8145284" y="3330052"/>
            <a:ext cx="3363809" cy="1190289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sạch</a:t>
            </a:r>
          </a:p>
          <a:p>
            <a:pPr algn="ctr"/>
            <a:r>
              <a:rPr lang="en-US" sz="88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lệch</a:t>
            </a:r>
          </a:p>
          <a:p>
            <a:pPr algn="ctr"/>
            <a:r>
              <a:rPr lang="en-US" sz="880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kịch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4487684" y="3330052"/>
            <a:ext cx="3363809" cy="1190289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ếch cốm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971289" y="3477632"/>
            <a:ext cx="3479144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chênh lệch</a:t>
            </a:r>
            <a:endParaRPr lang="en-US" sz="8800">
              <a:solidFill>
                <a:srgbClr val="00B05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11856" y="278016"/>
            <a:ext cx="3021944" cy="94118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0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Khởi động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13"/>
          <a:stretch/>
        </p:blipFill>
        <p:spPr>
          <a:xfrm>
            <a:off x="5067286" y="2501727"/>
            <a:ext cx="2204602" cy="30710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401" y="2162010"/>
            <a:ext cx="3095760" cy="37815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80"/>
          <a:stretch/>
        </p:blipFill>
        <p:spPr>
          <a:xfrm>
            <a:off x="8272587" y="2241464"/>
            <a:ext cx="3653942" cy="3591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744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30477" y="203423"/>
            <a:ext cx="2621250" cy="941185"/>
            <a:chOff x="63500" y="1429216"/>
            <a:chExt cx="1970813" cy="705889"/>
          </a:xfrm>
        </p:grpSpPr>
        <p:sp>
          <p:nvSpPr>
            <p:cNvPr id="3" name="Rounded Rectangle 2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Nói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solidFill>
                    <a:prstClr val="black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5</a:t>
              </a:r>
            </a:p>
          </p:txBody>
        </p:sp>
      </p:grpSp>
      <p:sp>
        <p:nvSpPr>
          <p:cNvPr id="6" name="Title 1"/>
          <p:cNvSpPr txBox="1">
            <a:spLocks/>
          </p:cNvSpPr>
          <p:nvPr/>
        </p:nvSpPr>
        <p:spPr>
          <a:xfrm>
            <a:off x="2819401" y="943706"/>
            <a:ext cx="6297521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Mặt trăng và mặt trời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1" t="58246" b="1478"/>
          <a:stretch/>
        </p:blipFill>
        <p:spPr>
          <a:xfrm>
            <a:off x="2057400" y="1836821"/>
            <a:ext cx="8089434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4130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81201"/>
            <a:ext cx="5054600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8721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958"/>
          <a:stretch/>
        </p:blipFill>
        <p:spPr>
          <a:xfrm>
            <a:off x="478016" y="-76200"/>
            <a:ext cx="11077554" cy="501790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25833" y="-281607"/>
            <a:ext cx="11696009" cy="1958008"/>
          </a:xfrm>
          <a:custGeom>
            <a:avLst/>
            <a:gdLst>
              <a:gd name="connsiteX0" fmla="*/ 0 w 9144000"/>
              <a:gd name="connsiteY0" fmla="*/ 0 h 1373524"/>
              <a:gd name="connsiteX1" fmla="*/ 9144000 w 9144000"/>
              <a:gd name="connsiteY1" fmla="*/ 0 h 1373524"/>
              <a:gd name="connsiteX2" fmla="*/ 9144000 w 9144000"/>
              <a:gd name="connsiteY2" fmla="*/ 1373524 h 1373524"/>
              <a:gd name="connsiteX3" fmla="*/ 0 w 9144000"/>
              <a:gd name="connsiteY3" fmla="*/ 1373524 h 1373524"/>
              <a:gd name="connsiteX4" fmla="*/ 0 w 91440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05000 w 9207500"/>
              <a:gd name="connsiteY3" fmla="*/ 11430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30400 w 9207500"/>
              <a:gd name="connsiteY3" fmla="*/ 10795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098800 w 9207500"/>
              <a:gd name="connsiteY3" fmla="*/ 1181100 h 1373524"/>
              <a:gd name="connsiteX4" fmla="*/ 1930400 w 9207500"/>
              <a:gd name="connsiteY4" fmla="*/ 1079500 h 1373524"/>
              <a:gd name="connsiteX5" fmla="*/ 0 w 9207500"/>
              <a:gd name="connsiteY5" fmla="*/ 992524 h 1373524"/>
              <a:gd name="connsiteX6" fmla="*/ 63500 w 9207500"/>
              <a:gd name="connsiteY6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733800 w 9207500"/>
              <a:gd name="connsiteY3" fmla="*/ 1244600 h 1373524"/>
              <a:gd name="connsiteX4" fmla="*/ 3098800 w 9207500"/>
              <a:gd name="connsiteY4" fmla="*/ 1181100 h 1373524"/>
              <a:gd name="connsiteX5" fmla="*/ 1930400 w 9207500"/>
              <a:gd name="connsiteY5" fmla="*/ 1079500 h 1373524"/>
              <a:gd name="connsiteX6" fmla="*/ 0 w 9207500"/>
              <a:gd name="connsiteY6" fmla="*/ 992524 h 1373524"/>
              <a:gd name="connsiteX7" fmla="*/ 63500 w 9207500"/>
              <a:gd name="connsiteY7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4318000 w 9207500"/>
              <a:gd name="connsiteY3" fmla="*/ 1282700 h 1373524"/>
              <a:gd name="connsiteX4" fmla="*/ 3733800 w 9207500"/>
              <a:gd name="connsiteY4" fmla="*/ 1244600 h 1373524"/>
              <a:gd name="connsiteX5" fmla="*/ 3098800 w 9207500"/>
              <a:gd name="connsiteY5" fmla="*/ 1181100 h 1373524"/>
              <a:gd name="connsiteX6" fmla="*/ 1930400 w 9207500"/>
              <a:gd name="connsiteY6" fmla="*/ 1079500 h 1373524"/>
              <a:gd name="connsiteX7" fmla="*/ 0 w 9207500"/>
              <a:gd name="connsiteY7" fmla="*/ 992524 h 1373524"/>
              <a:gd name="connsiteX8" fmla="*/ 63500 w 9207500"/>
              <a:gd name="connsiteY8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5080000 w 9207500"/>
              <a:gd name="connsiteY3" fmla="*/ 1308100 h 1373524"/>
              <a:gd name="connsiteX4" fmla="*/ 4318000 w 9207500"/>
              <a:gd name="connsiteY4" fmla="*/ 1282700 h 1373524"/>
              <a:gd name="connsiteX5" fmla="*/ 3733800 w 9207500"/>
              <a:gd name="connsiteY5" fmla="*/ 1244600 h 1373524"/>
              <a:gd name="connsiteX6" fmla="*/ 3098800 w 9207500"/>
              <a:gd name="connsiteY6" fmla="*/ 1181100 h 1373524"/>
              <a:gd name="connsiteX7" fmla="*/ 1930400 w 9207500"/>
              <a:gd name="connsiteY7" fmla="*/ 1079500 h 1373524"/>
              <a:gd name="connsiteX8" fmla="*/ 0 w 9207500"/>
              <a:gd name="connsiteY8" fmla="*/ 992524 h 1373524"/>
              <a:gd name="connsiteX9" fmla="*/ 63500 w 9207500"/>
              <a:gd name="connsiteY9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070600 w 9207500"/>
              <a:gd name="connsiteY3" fmla="*/ 1270000 h 1373524"/>
              <a:gd name="connsiteX4" fmla="*/ 5080000 w 9207500"/>
              <a:gd name="connsiteY4" fmla="*/ 1308100 h 1373524"/>
              <a:gd name="connsiteX5" fmla="*/ 4318000 w 9207500"/>
              <a:gd name="connsiteY5" fmla="*/ 1282700 h 1373524"/>
              <a:gd name="connsiteX6" fmla="*/ 3733800 w 9207500"/>
              <a:gd name="connsiteY6" fmla="*/ 1244600 h 1373524"/>
              <a:gd name="connsiteX7" fmla="*/ 3098800 w 9207500"/>
              <a:gd name="connsiteY7" fmla="*/ 1181100 h 1373524"/>
              <a:gd name="connsiteX8" fmla="*/ 1930400 w 9207500"/>
              <a:gd name="connsiteY8" fmla="*/ 1079500 h 1373524"/>
              <a:gd name="connsiteX9" fmla="*/ 0 w 9207500"/>
              <a:gd name="connsiteY9" fmla="*/ 992524 h 1373524"/>
              <a:gd name="connsiteX10" fmla="*/ 63500 w 9207500"/>
              <a:gd name="connsiteY10" fmla="*/ 0 h 1373524"/>
              <a:gd name="connsiteX0" fmla="*/ 63500 w 9207500"/>
              <a:gd name="connsiteY0" fmla="*/ 0 h 1436045"/>
              <a:gd name="connsiteX1" fmla="*/ 9207500 w 9207500"/>
              <a:gd name="connsiteY1" fmla="*/ 0 h 1436045"/>
              <a:gd name="connsiteX2" fmla="*/ 9207500 w 9207500"/>
              <a:gd name="connsiteY2" fmla="*/ 1373524 h 1436045"/>
              <a:gd name="connsiteX3" fmla="*/ 6731000 w 9207500"/>
              <a:gd name="connsiteY3" fmla="*/ 1168400 h 1436045"/>
              <a:gd name="connsiteX4" fmla="*/ 6070600 w 9207500"/>
              <a:gd name="connsiteY4" fmla="*/ 1270000 h 1436045"/>
              <a:gd name="connsiteX5" fmla="*/ 5080000 w 9207500"/>
              <a:gd name="connsiteY5" fmla="*/ 1308100 h 1436045"/>
              <a:gd name="connsiteX6" fmla="*/ 4318000 w 9207500"/>
              <a:gd name="connsiteY6" fmla="*/ 1282700 h 1436045"/>
              <a:gd name="connsiteX7" fmla="*/ 3733800 w 9207500"/>
              <a:gd name="connsiteY7" fmla="*/ 1244600 h 1436045"/>
              <a:gd name="connsiteX8" fmla="*/ 3098800 w 9207500"/>
              <a:gd name="connsiteY8" fmla="*/ 1181100 h 1436045"/>
              <a:gd name="connsiteX9" fmla="*/ 1930400 w 9207500"/>
              <a:gd name="connsiteY9" fmla="*/ 1079500 h 1436045"/>
              <a:gd name="connsiteX10" fmla="*/ 0 w 9207500"/>
              <a:gd name="connsiteY10" fmla="*/ 992524 h 1436045"/>
              <a:gd name="connsiteX11" fmla="*/ 63500 w 9207500"/>
              <a:gd name="connsiteY11" fmla="*/ 0 h 1436045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731000 w 9207500"/>
              <a:gd name="connsiteY3" fmla="*/ 1168400 h 1373524"/>
              <a:gd name="connsiteX4" fmla="*/ 6070600 w 9207500"/>
              <a:gd name="connsiteY4" fmla="*/ 1270000 h 1373524"/>
              <a:gd name="connsiteX5" fmla="*/ 5080000 w 9207500"/>
              <a:gd name="connsiteY5" fmla="*/ 1308100 h 1373524"/>
              <a:gd name="connsiteX6" fmla="*/ 4318000 w 9207500"/>
              <a:gd name="connsiteY6" fmla="*/ 1282700 h 1373524"/>
              <a:gd name="connsiteX7" fmla="*/ 3733800 w 9207500"/>
              <a:gd name="connsiteY7" fmla="*/ 1244600 h 1373524"/>
              <a:gd name="connsiteX8" fmla="*/ 3098800 w 9207500"/>
              <a:gd name="connsiteY8" fmla="*/ 1181100 h 1373524"/>
              <a:gd name="connsiteX9" fmla="*/ 1930400 w 9207500"/>
              <a:gd name="connsiteY9" fmla="*/ 1079500 h 1373524"/>
              <a:gd name="connsiteX10" fmla="*/ 0 w 9207500"/>
              <a:gd name="connsiteY10" fmla="*/ 992524 h 1373524"/>
              <a:gd name="connsiteX11" fmla="*/ 63500 w 9207500"/>
              <a:gd name="connsiteY11" fmla="*/ 0 h 1373524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024326"/>
              <a:gd name="connsiteY0" fmla="*/ 12700 h 1320800"/>
              <a:gd name="connsiteX1" fmla="*/ 8826500 w 9024326"/>
              <a:gd name="connsiteY1" fmla="*/ 0 h 1320800"/>
              <a:gd name="connsiteX2" fmla="*/ 9004300 w 9024326"/>
              <a:gd name="connsiteY2" fmla="*/ 662324 h 1320800"/>
              <a:gd name="connsiteX3" fmla="*/ 6731000 w 9024326"/>
              <a:gd name="connsiteY3" fmla="*/ 1181100 h 1320800"/>
              <a:gd name="connsiteX4" fmla="*/ 6070600 w 9024326"/>
              <a:gd name="connsiteY4" fmla="*/ 1282700 h 1320800"/>
              <a:gd name="connsiteX5" fmla="*/ 5080000 w 9024326"/>
              <a:gd name="connsiteY5" fmla="*/ 1320800 h 1320800"/>
              <a:gd name="connsiteX6" fmla="*/ 4318000 w 9024326"/>
              <a:gd name="connsiteY6" fmla="*/ 1295400 h 1320800"/>
              <a:gd name="connsiteX7" fmla="*/ 3733800 w 9024326"/>
              <a:gd name="connsiteY7" fmla="*/ 1257300 h 1320800"/>
              <a:gd name="connsiteX8" fmla="*/ 3098800 w 9024326"/>
              <a:gd name="connsiteY8" fmla="*/ 1193800 h 1320800"/>
              <a:gd name="connsiteX9" fmla="*/ 1930400 w 9024326"/>
              <a:gd name="connsiteY9" fmla="*/ 1092200 h 1320800"/>
              <a:gd name="connsiteX10" fmla="*/ 0 w 9024326"/>
              <a:gd name="connsiteY10" fmla="*/ 1005224 h 1320800"/>
              <a:gd name="connsiteX11" fmla="*/ 63500 w 9024326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5852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57900 w 8826500"/>
              <a:gd name="connsiteY4" fmla="*/ 12700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30762 w 8793762"/>
              <a:gd name="connsiteY0" fmla="*/ 12700 h 1320800"/>
              <a:gd name="connsiteX1" fmla="*/ 8793762 w 8793762"/>
              <a:gd name="connsiteY1" fmla="*/ 0 h 1320800"/>
              <a:gd name="connsiteX2" fmla="*/ 8450862 w 8793762"/>
              <a:gd name="connsiteY2" fmla="*/ 662324 h 1320800"/>
              <a:gd name="connsiteX3" fmla="*/ 6749062 w 8793762"/>
              <a:gd name="connsiteY3" fmla="*/ 1206500 h 1320800"/>
              <a:gd name="connsiteX4" fmla="*/ 6037862 w 8793762"/>
              <a:gd name="connsiteY4" fmla="*/ 1308100 h 1320800"/>
              <a:gd name="connsiteX5" fmla="*/ 5047262 w 8793762"/>
              <a:gd name="connsiteY5" fmla="*/ 1320800 h 1320800"/>
              <a:gd name="connsiteX6" fmla="*/ 4285262 w 8793762"/>
              <a:gd name="connsiteY6" fmla="*/ 1295400 h 1320800"/>
              <a:gd name="connsiteX7" fmla="*/ 3701062 w 8793762"/>
              <a:gd name="connsiteY7" fmla="*/ 1257300 h 1320800"/>
              <a:gd name="connsiteX8" fmla="*/ 3066062 w 8793762"/>
              <a:gd name="connsiteY8" fmla="*/ 1193800 h 1320800"/>
              <a:gd name="connsiteX9" fmla="*/ 1897662 w 8793762"/>
              <a:gd name="connsiteY9" fmla="*/ 1092200 h 1320800"/>
              <a:gd name="connsiteX10" fmla="*/ 0 w 8793762"/>
              <a:gd name="connsiteY10" fmla="*/ 1195983 h 1320800"/>
              <a:gd name="connsiteX11" fmla="*/ 30762 w 8793762"/>
              <a:gd name="connsiteY11" fmla="*/ 12700 h 1320800"/>
              <a:gd name="connsiteX0" fmla="*/ 30762 w 8793762"/>
              <a:gd name="connsiteY0" fmla="*/ 12700 h 1320800"/>
              <a:gd name="connsiteX1" fmla="*/ 8793762 w 8793762"/>
              <a:gd name="connsiteY1" fmla="*/ 0 h 1320800"/>
              <a:gd name="connsiteX2" fmla="*/ 8450862 w 8793762"/>
              <a:gd name="connsiteY2" fmla="*/ 662324 h 1320800"/>
              <a:gd name="connsiteX3" fmla="*/ 6749062 w 8793762"/>
              <a:gd name="connsiteY3" fmla="*/ 1206500 h 1320800"/>
              <a:gd name="connsiteX4" fmla="*/ 6037862 w 8793762"/>
              <a:gd name="connsiteY4" fmla="*/ 1308100 h 1320800"/>
              <a:gd name="connsiteX5" fmla="*/ 5047262 w 8793762"/>
              <a:gd name="connsiteY5" fmla="*/ 1320800 h 1320800"/>
              <a:gd name="connsiteX6" fmla="*/ 4285262 w 8793762"/>
              <a:gd name="connsiteY6" fmla="*/ 1295400 h 1320800"/>
              <a:gd name="connsiteX7" fmla="*/ 3701062 w 8793762"/>
              <a:gd name="connsiteY7" fmla="*/ 1257300 h 1320800"/>
              <a:gd name="connsiteX8" fmla="*/ 3066062 w 8793762"/>
              <a:gd name="connsiteY8" fmla="*/ 1193800 h 1320800"/>
              <a:gd name="connsiteX9" fmla="*/ 1875837 w 8793762"/>
              <a:gd name="connsiteY9" fmla="*/ 1219373 h 1320800"/>
              <a:gd name="connsiteX10" fmla="*/ 0 w 8793762"/>
              <a:gd name="connsiteY10" fmla="*/ 1195983 h 1320800"/>
              <a:gd name="connsiteX11" fmla="*/ 30762 w 8793762"/>
              <a:gd name="connsiteY11" fmla="*/ 12700 h 1320800"/>
              <a:gd name="connsiteX0" fmla="*/ 30762 w 8793762"/>
              <a:gd name="connsiteY0" fmla="*/ 12700 h 1320973"/>
              <a:gd name="connsiteX1" fmla="*/ 8793762 w 8793762"/>
              <a:gd name="connsiteY1" fmla="*/ 0 h 1320973"/>
              <a:gd name="connsiteX2" fmla="*/ 8450862 w 8793762"/>
              <a:gd name="connsiteY2" fmla="*/ 662324 h 1320973"/>
              <a:gd name="connsiteX3" fmla="*/ 6749062 w 8793762"/>
              <a:gd name="connsiteY3" fmla="*/ 1206500 h 1320973"/>
              <a:gd name="connsiteX4" fmla="*/ 6037862 w 8793762"/>
              <a:gd name="connsiteY4" fmla="*/ 1308100 h 1320973"/>
              <a:gd name="connsiteX5" fmla="*/ 5047262 w 8793762"/>
              <a:gd name="connsiteY5" fmla="*/ 1320800 h 1320973"/>
              <a:gd name="connsiteX6" fmla="*/ 4285262 w 8793762"/>
              <a:gd name="connsiteY6" fmla="*/ 1295400 h 1320973"/>
              <a:gd name="connsiteX7" fmla="*/ 3701062 w 8793762"/>
              <a:gd name="connsiteY7" fmla="*/ 1257300 h 1320973"/>
              <a:gd name="connsiteX8" fmla="*/ 3066062 w 8793762"/>
              <a:gd name="connsiteY8" fmla="*/ 1320973 h 1320973"/>
              <a:gd name="connsiteX9" fmla="*/ 1875837 w 8793762"/>
              <a:gd name="connsiteY9" fmla="*/ 1219373 h 1320973"/>
              <a:gd name="connsiteX10" fmla="*/ 0 w 8793762"/>
              <a:gd name="connsiteY10" fmla="*/ 1195983 h 1320973"/>
              <a:gd name="connsiteX11" fmla="*/ 30762 w 8793762"/>
              <a:gd name="connsiteY11" fmla="*/ 12700 h 1320973"/>
              <a:gd name="connsiteX0" fmla="*/ 30762 w 8793762"/>
              <a:gd name="connsiteY0" fmla="*/ 12700 h 1320973"/>
              <a:gd name="connsiteX1" fmla="*/ 8793762 w 8793762"/>
              <a:gd name="connsiteY1" fmla="*/ 0 h 1320973"/>
              <a:gd name="connsiteX2" fmla="*/ 8450862 w 8793762"/>
              <a:gd name="connsiteY2" fmla="*/ 662324 h 1320973"/>
              <a:gd name="connsiteX3" fmla="*/ 6749062 w 8793762"/>
              <a:gd name="connsiteY3" fmla="*/ 1206500 h 1320973"/>
              <a:gd name="connsiteX4" fmla="*/ 6037862 w 8793762"/>
              <a:gd name="connsiteY4" fmla="*/ 1308100 h 1320973"/>
              <a:gd name="connsiteX5" fmla="*/ 5047262 w 8793762"/>
              <a:gd name="connsiteY5" fmla="*/ 1320800 h 1320973"/>
              <a:gd name="connsiteX6" fmla="*/ 4285262 w 8793762"/>
              <a:gd name="connsiteY6" fmla="*/ 1295400 h 1320973"/>
              <a:gd name="connsiteX7" fmla="*/ 3701062 w 8793762"/>
              <a:gd name="connsiteY7" fmla="*/ 1257300 h 1320973"/>
              <a:gd name="connsiteX8" fmla="*/ 3066062 w 8793762"/>
              <a:gd name="connsiteY8" fmla="*/ 1320973 h 1320973"/>
              <a:gd name="connsiteX9" fmla="*/ 1875837 w 8793762"/>
              <a:gd name="connsiteY9" fmla="*/ 1246625 h 1320973"/>
              <a:gd name="connsiteX10" fmla="*/ 0 w 8793762"/>
              <a:gd name="connsiteY10" fmla="*/ 1195983 h 1320973"/>
              <a:gd name="connsiteX11" fmla="*/ 30762 w 8793762"/>
              <a:gd name="connsiteY11" fmla="*/ 12700 h 1320973"/>
              <a:gd name="connsiteX0" fmla="*/ 30762 w 8793762"/>
              <a:gd name="connsiteY0" fmla="*/ 12700 h 1320973"/>
              <a:gd name="connsiteX1" fmla="*/ 8793762 w 8793762"/>
              <a:gd name="connsiteY1" fmla="*/ 0 h 1320973"/>
              <a:gd name="connsiteX2" fmla="*/ 8450862 w 8793762"/>
              <a:gd name="connsiteY2" fmla="*/ 662324 h 1320973"/>
              <a:gd name="connsiteX3" fmla="*/ 6749062 w 8793762"/>
              <a:gd name="connsiteY3" fmla="*/ 1206500 h 1320973"/>
              <a:gd name="connsiteX4" fmla="*/ 6037862 w 8793762"/>
              <a:gd name="connsiteY4" fmla="*/ 1308100 h 1320973"/>
              <a:gd name="connsiteX5" fmla="*/ 5047262 w 8793762"/>
              <a:gd name="connsiteY5" fmla="*/ 1320800 h 1320973"/>
              <a:gd name="connsiteX6" fmla="*/ 4285262 w 8793762"/>
              <a:gd name="connsiteY6" fmla="*/ 1295400 h 1320973"/>
              <a:gd name="connsiteX7" fmla="*/ 3711975 w 8793762"/>
              <a:gd name="connsiteY7" fmla="*/ 1320887 h 1320973"/>
              <a:gd name="connsiteX8" fmla="*/ 3066062 w 8793762"/>
              <a:gd name="connsiteY8" fmla="*/ 1320973 h 1320973"/>
              <a:gd name="connsiteX9" fmla="*/ 1875837 w 8793762"/>
              <a:gd name="connsiteY9" fmla="*/ 1246625 h 1320973"/>
              <a:gd name="connsiteX10" fmla="*/ 0 w 8793762"/>
              <a:gd name="connsiteY10" fmla="*/ 1195983 h 1320973"/>
              <a:gd name="connsiteX11" fmla="*/ 30762 w 8793762"/>
              <a:gd name="connsiteY11" fmla="*/ 12700 h 1320973"/>
              <a:gd name="connsiteX0" fmla="*/ 30762 w 8793762"/>
              <a:gd name="connsiteY0" fmla="*/ 12700 h 1349903"/>
              <a:gd name="connsiteX1" fmla="*/ 8793762 w 8793762"/>
              <a:gd name="connsiteY1" fmla="*/ 0 h 1349903"/>
              <a:gd name="connsiteX2" fmla="*/ 8450862 w 8793762"/>
              <a:gd name="connsiteY2" fmla="*/ 662324 h 1349903"/>
              <a:gd name="connsiteX3" fmla="*/ 6749062 w 8793762"/>
              <a:gd name="connsiteY3" fmla="*/ 1206500 h 1349903"/>
              <a:gd name="connsiteX4" fmla="*/ 6037862 w 8793762"/>
              <a:gd name="connsiteY4" fmla="*/ 1308100 h 1349903"/>
              <a:gd name="connsiteX5" fmla="*/ 5047262 w 8793762"/>
              <a:gd name="connsiteY5" fmla="*/ 1320800 h 1349903"/>
              <a:gd name="connsiteX6" fmla="*/ 4350739 w 8793762"/>
              <a:gd name="connsiteY6" fmla="*/ 1349903 h 1349903"/>
              <a:gd name="connsiteX7" fmla="*/ 3711975 w 8793762"/>
              <a:gd name="connsiteY7" fmla="*/ 1320887 h 1349903"/>
              <a:gd name="connsiteX8" fmla="*/ 3066062 w 8793762"/>
              <a:gd name="connsiteY8" fmla="*/ 1320973 h 1349903"/>
              <a:gd name="connsiteX9" fmla="*/ 1875837 w 8793762"/>
              <a:gd name="connsiteY9" fmla="*/ 1246625 h 1349903"/>
              <a:gd name="connsiteX10" fmla="*/ 0 w 8793762"/>
              <a:gd name="connsiteY10" fmla="*/ 1195983 h 1349903"/>
              <a:gd name="connsiteX11" fmla="*/ 30762 w 8793762"/>
              <a:gd name="connsiteY11" fmla="*/ 12700 h 1349903"/>
              <a:gd name="connsiteX0" fmla="*/ 30762 w 8793762"/>
              <a:gd name="connsiteY0" fmla="*/ 12700 h 1366306"/>
              <a:gd name="connsiteX1" fmla="*/ 8793762 w 8793762"/>
              <a:gd name="connsiteY1" fmla="*/ 0 h 1366306"/>
              <a:gd name="connsiteX2" fmla="*/ 8450862 w 8793762"/>
              <a:gd name="connsiteY2" fmla="*/ 662324 h 1366306"/>
              <a:gd name="connsiteX3" fmla="*/ 6749062 w 8793762"/>
              <a:gd name="connsiteY3" fmla="*/ 1206500 h 1366306"/>
              <a:gd name="connsiteX4" fmla="*/ 6037862 w 8793762"/>
              <a:gd name="connsiteY4" fmla="*/ 1308100 h 1366306"/>
              <a:gd name="connsiteX5" fmla="*/ 5047262 w 8793762"/>
              <a:gd name="connsiteY5" fmla="*/ 1320800 h 1366306"/>
              <a:gd name="connsiteX6" fmla="*/ 4350739 w 8793762"/>
              <a:gd name="connsiteY6" fmla="*/ 1349903 h 1366306"/>
              <a:gd name="connsiteX7" fmla="*/ 3722888 w 8793762"/>
              <a:gd name="connsiteY7" fmla="*/ 1366306 h 1366306"/>
              <a:gd name="connsiteX8" fmla="*/ 3066062 w 8793762"/>
              <a:gd name="connsiteY8" fmla="*/ 1320973 h 1366306"/>
              <a:gd name="connsiteX9" fmla="*/ 1875837 w 8793762"/>
              <a:gd name="connsiteY9" fmla="*/ 1246625 h 1366306"/>
              <a:gd name="connsiteX10" fmla="*/ 0 w 8793762"/>
              <a:gd name="connsiteY10" fmla="*/ 1195983 h 1366306"/>
              <a:gd name="connsiteX11" fmla="*/ 30762 w 8793762"/>
              <a:gd name="connsiteY11" fmla="*/ 12700 h 1366306"/>
              <a:gd name="connsiteX0" fmla="*/ 30762 w 8793762"/>
              <a:gd name="connsiteY0" fmla="*/ 12700 h 1366306"/>
              <a:gd name="connsiteX1" fmla="*/ 8793762 w 8793762"/>
              <a:gd name="connsiteY1" fmla="*/ 0 h 1366306"/>
              <a:gd name="connsiteX2" fmla="*/ 8450862 w 8793762"/>
              <a:gd name="connsiteY2" fmla="*/ 662324 h 1366306"/>
              <a:gd name="connsiteX3" fmla="*/ 6749062 w 8793762"/>
              <a:gd name="connsiteY3" fmla="*/ 1206500 h 1366306"/>
              <a:gd name="connsiteX4" fmla="*/ 6037862 w 8793762"/>
              <a:gd name="connsiteY4" fmla="*/ 1308100 h 1366306"/>
              <a:gd name="connsiteX5" fmla="*/ 5058175 w 8793762"/>
              <a:gd name="connsiteY5" fmla="*/ 1366219 h 1366306"/>
              <a:gd name="connsiteX6" fmla="*/ 4350739 w 8793762"/>
              <a:gd name="connsiteY6" fmla="*/ 1349903 h 1366306"/>
              <a:gd name="connsiteX7" fmla="*/ 3722888 w 8793762"/>
              <a:gd name="connsiteY7" fmla="*/ 1366306 h 1366306"/>
              <a:gd name="connsiteX8" fmla="*/ 3066062 w 8793762"/>
              <a:gd name="connsiteY8" fmla="*/ 1320973 h 1366306"/>
              <a:gd name="connsiteX9" fmla="*/ 1875837 w 8793762"/>
              <a:gd name="connsiteY9" fmla="*/ 1246625 h 1366306"/>
              <a:gd name="connsiteX10" fmla="*/ 0 w 8793762"/>
              <a:gd name="connsiteY10" fmla="*/ 1195983 h 1366306"/>
              <a:gd name="connsiteX11" fmla="*/ 30762 w 8793762"/>
              <a:gd name="connsiteY11" fmla="*/ 12700 h 1366306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749062 w 8793762"/>
              <a:gd name="connsiteY3" fmla="*/ 1206500 h 1377154"/>
              <a:gd name="connsiteX4" fmla="*/ 6037862 w 8793762"/>
              <a:gd name="connsiteY4" fmla="*/ 1308100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749062 w 8793762"/>
              <a:gd name="connsiteY3" fmla="*/ 1206500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956403 w 8793762"/>
              <a:gd name="connsiteY3" fmla="*/ 1197417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956403 w 8793762"/>
              <a:gd name="connsiteY3" fmla="*/ 1197417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956403 w 8793762"/>
              <a:gd name="connsiteY3" fmla="*/ 1197417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73876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93762" h="1377154">
                <a:moveTo>
                  <a:pt x="30762" y="12700"/>
                </a:moveTo>
                <a:lnTo>
                  <a:pt x="8793762" y="0"/>
                </a:lnTo>
                <a:cubicBezTo>
                  <a:pt x="8726029" y="216541"/>
                  <a:pt x="8757088" y="462755"/>
                  <a:pt x="8450862" y="662324"/>
                </a:cubicBezTo>
                <a:cubicBezTo>
                  <a:pt x="8144636" y="861893"/>
                  <a:pt x="7364004" y="1115428"/>
                  <a:pt x="6956403" y="1197417"/>
                </a:cubicBezTo>
                <a:cubicBezTo>
                  <a:pt x="6534229" y="1282337"/>
                  <a:pt x="6313357" y="1305719"/>
                  <a:pt x="6048774" y="1335352"/>
                </a:cubicBezTo>
                <a:lnTo>
                  <a:pt x="5058175" y="1366219"/>
                </a:lnTo>
                <a:lnTo>
                  <a:pt x="4350739" y="1377154"/>
                </a:lnTo>
                <a:lnTo>
                  <a:pt x="3722888" y="1366306"/>
                </a:lnTo>
                <a:lnTo>
                  <a:pt x="3066062" y="1320973"/>
                </a:lnTo>
                <a:lnTo>
                  <a:pt x="1875837" y="1273876"/>
                </a:lnTo>
                <a:lnTo>
                  <a:pt x="0" y="1195983"/>
                </a:lnTo>
                <a:lnTo>
                  <a:pt x="30762" y="1270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spcCol="0"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93" y="-16933"/>
            <a:ext cx="2203358" cy="222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86294" y="32013"/>
            <a:ext cx="1127504" cy="697627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3700" b="1">
                <a:solidFill>
                  <a:prstClr val="white"/>
                </a:solidFill>
                <a:latin typeface="Arrus-Black" pitchFamily="18" charset="0"/>
                <a:ea typeface="Arrus-Black" pitchFamily="18" charset="0"/>
                <a:cs typeface="Arrus-Black" pitchFamily="18" charset="0"/>
              </a:rPr>
              <a:t>Bài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30192" y="481572"/>
            <a:ext cx="1127504" cy="938521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5300" b="1">
                <a:solidFill>
                  <a:srgbClr val="FFC000"/>
                </a:solidFill>
                <a:latin typeface=".VnCooper" pitchFamily="34" charset="0"/>
                <a:ea typeface="Arial-Rounded" pitchFamily="34" charset="0"/>
                <a:cs typeface="Arial-Rounded" pitchFamily="34" charset="0"/>
              </a:rPr>
              <a:t>59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175312"/>
            <a:ext cx="10717370" cy="150108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8800" b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ang  ăng  âng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589904" y="1937274"/>
            <a:ext cx="3448696" cy="941185"/>
            <a:chOff x="63500" y="1429216"/>
            <a:chExt cx="2592937" cy="705889"/>
          </a:xfrm>
        </p:grpSpPr>
        <p:sp>
          <p:nvSpPr>
            <p:cNvPr id="4" name="Rounded Rectangle 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Nhận biết</a:t>
              </a:r>
            </a:p>
          </p:txBody>
        </p:sp>
        <p:sp>
          <p:nvSpPr>
            <p:cNvPr id="3" name="Oval 2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 dirty="0">
                  <a:solidFill>
                    <a:prstClr val="black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1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81001" y="5012576"/>
            <a:ext cx="11700907" cy="1665316"/>
            <a:chOff x="502854" y="5364738"/>
            <a:chExt cx="10717370" cy="1665316"/>
          </a:xfrm>
        </p:grpSpPr>
        <p:sp>
          <p:nvSpPr>
            <p:cNvPr id="34" name="Title 1"/>
            <p:cNvSpPr txBox="1">
              <a:spLocks/>
            </p:cNvSpPr>
            <p:nvPr/>
          </p:nvSpPr>
          <p:spPr>
            <a:xfrm>
              <a:off x="502854" y="5406302"/>
              <a:ext cx="10717370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>
                <a:lnSpc>
                  <a:spcPct val="120000"/>
                </a:lnSpc>
              </a:pPr>
              <a:r>
                <a:rPr lang="en-US" sz="5000" b="1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	V</a:t>
              </a:r>
              <a:r>
                <a:rPr lang="en-US" sz="5000" b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âng</a:t>
              </a:r>
              <a:r>
                <a:rPr lang="en-US" sz="5000" b="1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tr</a:t>
              </a:r>
              <a:r>
                <a:rPr lang="en-US" sz="5000" b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ăng</a:t>
              </a:r>
              <a:r>
                <a:rPr lang="en-US" sz="5000" b="1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s</a:t>
              </a:r>
              <a:r>
                <a:rPr lang="en-US" sz="5000" b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ang</a:t>
              </a:r>
              <a:r>
                <a:rPr lang="en-US" sz="5000" b="1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lấp ló sau r</a:t>
              </a:r>
              <a:r>
                <a:rPr lang="en-US" sz="5000" b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ăng</a:t>
              </a:r>
              <a:r>
                <a:rPr lang="en-US" sz="5000" b="1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tre.</a:t>
              </a:r>
            </a:p>
          </p:txBody>
        </p:sp>
        <p:sp>
          <p:nvSpPr>
            <p:cNvPr id="17" name="Title 1"/>
            <p:cNvSpPr txBox="1">
              <a:spLocks/>
            </p:cNvSpPr>
            <p:nvPr/>
          </p:nvSpPr>
          <p:spPr>
            <a:xfrm>
              <a:off x="7584544" y="5528966"/>
              <a:ext cx="1833736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5000" b="1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</a:t>
              </a:r>
            </a:p>
          </p:txBody>
        </p:sp>
        <p:sp>
          <p:nvSpPr>
            <p:cNvPr id="16" name="Title 1"/>
            <p:cNvSpPr txBox="1">
              <a:spLocks/>
            </p:cNvSpPr>
            <p:nvPr/>
          </p:nvSpPr>
          <p:spPr>
            <a:xfrm>
              <a:off x="3993280" y="5466620"/>
              <a:ext cx="1833736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5000" b="1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́</a:t>
              </a:r>
            </a:p>
          </p:txBody>
        </p:sp>
        <p:sp>
          <p:nvSpPr>
            <p:cNvPr id="18" name="Title 1"/>
            <p:cNvSpPr txBox="1">
              <a:spLocks/>
            </p:cNvSpPr>
            <p:nvPr/>
          </p:nvSpPr>
          <p:spPr>
            <a:xfrm>
              <a:off x="1188794" y="5364738"/>
              <a:ext cx="1833736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5000" b="1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̀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3371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3939512" y="2881984"/>
            <a:ext cx="2123468" cy="1270916"/>
          </a:xfrm>
          <a:prstGeom prst="rect">
            <a:avLst/>
          </a:prstGeom>
          <a:solidFill>
            <a:srgbClr val="FFE389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136325" y="2881984"/>
            <a:ext cx="2123468" cy="1270916"/>
          </a:xfrm>
          <a:prstGeom prst="rect">
            <a:avLst/>
          </a:prstGeom>
          <a:solidFill>
            <a:srgbClr val="FFE389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ang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940820" y="4271442"/>
            <a:ext cx="4295089" cy="1432470"/>
          </a:xfrm>
          <a:prstGeom prst="rect">
            <a:avLst/>
          </a:prstGeom>
          <a:solidFill>
            <a:srgbClr val="FFE389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</a:t>
            </a:r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ang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230477" y="203423"/>
            <a:ext cx="2621250" cy="941185"/>
            <a:chOff x="63500" y="1429216"/>
            <a:chExt cx="1970813" cy="705889"/>
          </a:xfrm>
        </p:grpSpPr>
        <p:sp>
          <p:nvSpPr>
            <p:cNvPr id="35" name="Rounded Rectangle 34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  <p:sp>
          <p:nvSpPr>
            <p:cNvPr id="36" name="Oval 35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prstClr val="black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</a:p>
          </p:txBody>
        </p:sp>
      </p:grpSp>
      <p:sp>
        <p:nvSpPr>
          <p:cNvPr id="24" name="Title 1"/>
          <p:cNvSpPr txBox="1">
            <a:spLocks/>
          </p:cNvSpPr>
          <p:nvPr/>
        </p:nvSpPr>
        <p:spPr>
          <a:xfrm>
            <a:off x="1981201" y="1557788"/>
            <a:ext cx="2335815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ang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4925593" y="1557788"/>
            <a:ext cx="2335815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ăng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140612" y="4750726"/>
            <a:ext cx="2018038" cy="937203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0070C0"/>
                </a:solidFill>
                <a:latin typeface="Arial-Rounded"/>
                <a:ea typeface="Arial-Rounded"/>
                <a:cs typeface="Arial-Rounded"/>
              </a:rPr>
              <a:t>́</a:t>
            </a:r>
            <a:endParaRPr lang="en-US" sz="88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7722586" y="1557788"/>
            <a:ext cx="2335815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âng</a:t>
            </a:r>
          </a:p>
        </p:txBody>
      </p:sp>
    </p:spTree>
    <p:extLst>
      <p:ext uri="{BB962C8B-B14F-4D97-AF65-F5344CB8AC3E}">
        <p14:creationId xmlns:p14="http://schemas.microsoft.com/office/powerpoint/2010/main" val="76175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24" grpId="0"/>
      <p:bldP spid="26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57600" y="1143001"/>
            <a:ext cx="5105400" cy="132343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So sánh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1" y="3512966"/>
            <a:ext cx="3088767" cy="186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08358" y="3505200"/>
            <a:ext cx="2807970" cy="186366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10161" y="3512966"/>
            <a:ext cx="232063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45768" y="3496924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97907" y="3520078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34590" y="3505200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srgbClr val="FFFF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640213" y="3512966"/>
            <a:ext cx="3088767" cy="186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âng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15826" y="3512966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103207" y="3522862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</a:t>
            </a:r>
          </a:p>
        </p:txBody>
      </p:sp>
    </p:spTree>
    <p:extLst>
      <p:ext uri="{BB962C8B-B14F-4D97-AF65-F5344CB8AC3E}">
        <p14:creationId xmlns:p14="http://schemas.microsoft.com/office/powerpoint/2010/main" val="204281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9" grpId="0"/>
      <p:bldP spid="10" grpId="0"/>
      <p:bldP spid="12" grpId="0"/>
      <p:bldP spid="13" grpId="0"/>
      <p:bldP spid="14" grpId="0" animBg="1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806354" y="1547884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làng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721654" y="1569393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rạng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913086" y="1565642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sáng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376785" y="1371600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ang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327073" y="1393109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ang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8460716" y="1389358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ang</a:t>
            </a:r>
          </a:p>
        </p:txBody>
      </p:sp>
      <p:sp>
        <p:nvSpPr>
          <p:cNvPr id="3" name="AutoShape 6" descr="Vẹt Sun Conure - PetXinh.net Nhím Kiểng Hamster Thỏ Bọ Ú giá rẻ"/>
          <p:cNvSpPr>
            <a:spLocks noChangeAspect="1" noChangeArrowheads="1"/>
          </p:cNvSpPr>
          <p:nvPr/>
        </p:nvSpPr>
        <p:spPr bwMode="auto">
          <a:xfrm>
            <a:off x="170656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AutoShape 8" descr="Vẹt Sun Conure - PetXinh.net Nhím Kiểng Hamster Thỏ Bọ Ú giá rẻ"/>
          <p:cNvSpPr>
            <a:spLocks noChangeAspect="1" noChangeArrowheads="1"/>
          </p:cNvSpPr>
          <p:nvPr/>
        </p:nvSpPr>
        <p:spPr bwMode="auto">
          <a:xfrm>
            <a:off x="323056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844454" y="2993449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bằng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759754" y="3014958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rặng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7951186" y="3011207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vẳng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2563524" y="2817165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ăng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5377456" y="2838674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ăng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8491082" y="2834923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ăng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1828801" y="4291084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hẫng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4744101" y="4312593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tầng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7935533" y="4308842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vâng</a:t>
            </a: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2534653" y="4104225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âng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5329330" y="4146884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âng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8476758" y="4120267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âng</a:t>
            </a:r>
          </a:p>
        </p:txBody>
      </p:sp>
    </p:spTree>
    <p:extLst>
      <p:ext uri="{BB962C8B-B14F-4D97-AF65-F5344CB8AC3E}">
        <p14:creationId xmlns:p14="http://schemas.microsoft.com/office/powerpoint/2010/main" val="2071382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8" grpId="0"/>
      <p:bldP spid="11" grpId="0"/>
      <p:bldP spid="13" grpId="0"/>
      <p:bldP spid="12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7" grpId="0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 txBox="1">
            <a:spLocks/>
          </p:cNvSpPr>
          <p:nvPr/>
        </p:nvSpPr>
        <p:spPr>
          <a:xfrm>
            <a:off x="5754994" y="2408238"/>
            <a:ext cx="651320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b="1">
                <a:solidFill>
                  <a:srgbClr val="0070C0"/>
                </a:solidFill>
                <a:latin typeface="DomCasual" pitchFamily="18" charset="0"/>
                <a:ea typeface="DomCasual" pitchFamily="18" charset="0"/>
                <a:cs typeface="DomCasual" pitchFamily="18" charset="0"/>
              </a:rPr>
              <a:t>Thư giãn nào!</a:t>
            </a:r>
          </a:p>
        </p:txBody>
      </p:sp>
    </p:spTree>
    <p:extLst>
      <p:ext uri="{BB962C8B-B14F-4D97-AF65-F5344CB8AC3E}">
        <p14:creationId xmlns:p14="http://schemas.microsoft.com/office/powerpoint/2010/main" val="2943438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1806354" y="4038600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làng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4721654" y="4060109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rạng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7913086" y="4056358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sáng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1844454" y="4922333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bằng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4759754" y="4943842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rặng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7951186" y="4940091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vẳng</a:t>
            </a: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1828801" y="5867400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hẫng</a:t>
            </a: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4744101" y="5888909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tầng</a:t>
            </a: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7935533" y="5885158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vâng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598" y="-209321"/>
            <a:ext cx="7381219" cy="4605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5718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487181" y="5130078"/>
            <a:ext cx="6979135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 vàng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810330" y="5127724"/>
            <a:ext cx="2359744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ang</a:t>
            </a:r>
          </a:p>
        </p:txBody>
      </p:sp>
      <p:sp>
        <p:nvSpPr>
          <p:cNvPr id="2" name="AutoShape 2" descr="hình ảnh : canh, Mỏ, Đầy màu sắc, màu vàng, Động vật, Lorikeet, Yêu chim,  Cá voi, Động vật có xương sống, con vẹt, đẹp, Chim vẹt, Parakeet, Đa màu,  Ara 2311x2129 - -"/>
          <p:cNvSpPr>
            <a:spLocks noChangeAspect="1" noChangeArrowheads="1"/>
          </p:cNvSpPr>
          <p:nvPr/>
        </p:nvSpPr>
        <p:spPr bwMode="auto">
          <a:xfrm>
            <a:off x="170656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AutoShape 4" descr="hình ảnh : canh, Mỏ, Đầy màu sắc, màu vàng, Động vật, Lorikeet, Yêu chim,  Cá voi, Động vật có xương sống, con vẹt, đẹp, Chim vẹt, Parakeet, Đa màu,  Ara 2311x2129 - -"/>
          <p:cNvSpPr>
            <a:spLocks noChangeAspect="1" noChangeArrowheads="1"/>
          </p:cNvSpPr>
          <p:nvPr/>
        </p:nvSpPr>
        <p:spPr bwMode="auto">
          <a:xfrm>
            <a:off x="323056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Picture 2" descr="CÁ VÀNG BƠI - Bé Mon - Liên Khúc Nhạc Thiếu Nhi Vui Nhộn Sôi Động Hay Nhất  Cho Bé - YouTu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147" y="457200"/>
            <a:ext cx="7315201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86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376</Words>
  <Application>Microsoft Office PowerPoint</Application>
  <PresentationFormat>Widescreen</PresentationFormat>
  <Paragraphs>134</Paragraphs>
  <Slides>21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.VnArial</vt:lpstr>
      <vt:lpstr>.VnCooper</vt:lpstr>
      <vt:lpstr>Arial</vt:lpstr>
      <vt:lpstr>Arial Rounded MT Bold</vt:lpstr>
      <vt:lpstr>Arial-Rounded</vt:lpstr>
      <vt:lpstr>Arrus-Black</vt:lpstr>
      <vt:lpstr>AvantGarde</vt:lpstr>
      <vt:lpstr>Calibri</vt:lpstr>
      <vt:lpstr>DomCasual</vt:lpstr>
      <vt:lpstr>1_Office 主题</vt:lpstr>
      <vt:lpstr>Office Theme</vt:lpstr>
      <vt:lpstr>TIẾNG VIỆT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pc</cp:lastModifiedBy>
  <cp:revision>50</cp:revision>
  <dcterms:created xsi:type="dcterms:W3CDTF">2020-11-09T02:44:20Z</dcterms:created>
  <dcterms:modified xsi:type="dcterms:W3CDTF">2025-05-13T07:49:47Z</dcterms:modified>
</cp:coreProperties>
</file>