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1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375" r:id="rId7"/>
    <p:sldId id="336" r:id="rId8"/>
    <p:sldId id="262" r:id="rId9"/>
    <p:sldId id="263" r:id="rId10"/>
    <p:sldId id="282" r:id="rId11"/>
    <p:sldId id="283" r:id="rId12"/>
    <p:sldId id="284" r:id="rId13"/>
    <p:sldId id="264" r:id="rId14"/>
    <p:sldId id="372" r:id="rId15"/>
    <p:sldId id="314" r:id="rId16"/>
    <p:sldId id="272" r:id="rId17"/>
    <p:sldId id="389" r:id="rId18"/>
    <p:sldId id="390" r:id="rId19"/>
    <p:sldId id="338" r:id="rId20"/>
    <p:sldId id="339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8757" autoAdjust="0"/>
  </p:normalViewPr>
  <p:slideViewPr>
    <p:cSldViewPr>
      <p:cViewPr varScale="1">
        <p:scale>
          <a:sx n="82" d="100"/>
          <a:sy n="82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3B7B0-5E6C-45BC-9098-017F6AF2DCC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AB140-3DD5-4A5D-880B-0D8559E2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8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01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61680" y="5439506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762" y="543417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232985" y="452650"/>
            <a:ext cx="3726033" cy="43109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09666" y="1744077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82544" y="1744077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6889" y="2870557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48601" y="2870557"/>
            <a:ext cx="266565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</a:p>
        </p:txBody>
      </p: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16237" y="5571124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</a:p>
        </p:txBody>
      </p:sp>
      <p:pic>
        <p:nvPicPr>
          <p:cNvPr id="2052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47" y="242373"/>
            <a:ext cx="3570944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0395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</a:p>
        </p:txBody>
      </p:sp>
      <p:pic>
        <p:nvPicPr>
          <p:cNvPr id="10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51" y="1447800"/>
            <a:ext cx="2128003" cy="28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782242" y="971015"/>
            <a:ext cx="2929816" cy="33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173574" y="1918856"/>
            <a:ext cx="3996252" cy="2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50395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04800" y="57443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1520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33" y="-20782"/>
            <a:ext cx="7310372" cy="60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1" y="378335"/>
            <a:ext cx="7144023" cy="6177533"/>
            <a:chOff x="3262746" y="304800"/>
            <a:chExt cx="5367410" cy="46412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t="42898" r="31639" b="33238"/>
            <a:stretch/>
          </p:blipFill>
          <p:spPr bwMode="auto">
            <a:xfrm>
              <a:off x="3413919" y="304800"/>
              <a:ext cx="5195454" cy="174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5" t="27557" r="30573" b="32102"/>
            <a:stretch/>
          </p:blipFill>
          <p:spPr bwMode="auto">
            <a:xfrm>
              <a:off x="3262746" y="1995053"/>
              <a:ext cx="5367410" cy="295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715000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nhỏ: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b="50000"/>
          <a:stretch/>
        </p:blipFill>
        <p:spPr>
          <a:xfrm>
            <a:off x="991693" y="1295401"/>
            <a:ext cx="4096477" cy="53316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0820400" y="104238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069748" y="160383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723452" y="217700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985530" y="278157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34600" y="37081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457726" y="431083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626504" y="492606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529556" y="554129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94544" y="102819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5199103" y="16675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5210771" y="224076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214640" y="286946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5240409" y="377427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5240409" y="437459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5240409" y="497490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5240409" y="557521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87456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nhỏ: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457986" y="278157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02012" y="554129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32847" y="1785116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054854" y="4512060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2" name="Left Brace 1"/>
          <p:cNvSpPr/>
          <p:nvPr/>
        </p:nvSpPr>
        <p:spPr>
          <a:xfrm>
            <a:off x="2747581" y="114300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2840800" y="382652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4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87456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nhỏ: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010292" y="914400"/>
            <a:ext cx="938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11846" y="1524000"/>
            <a:ext cx="85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99792" y="2133600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08514" y="3354590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09110" y="4835236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7539" y="9906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24200" y="5071659"/>
            <a:ext cx="598617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7540" y="30480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845200" y="3352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29600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 để quên sách ở đâu?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nhỏ: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600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ếch để quên sách?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45200" y="21336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1" y="27432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229600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nói gì khi cô giáo hỏi sách của ếch đâu?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45200" y="6047508"/>
            <a:ext cx="4565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29600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rút ra được bài học gì từ chú ếch cốm?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45284" y="333005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 râm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87684" y="333005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8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1289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8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canh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085" r="29097" b="7861"/>
          <a:stretch/>
        </p:blipFill>
        <p:spPr>
          <a:xfrm>
            <a:off x="4634601" y="1995456"/>
            <a:ext cx="3510682" cy="340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047" r="1211" b="32476"/>
          <a:stretch/>
        </p:blipFill>
        <p:spPr>
          <a:xfrm>
            <a:off x="8488938" y="1796042"/>
            <a:ext cx="3714464" cy="362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926" r="63126" b="64901"/>
          <a:stretch/>
        </p:blipFill>
        <p:spPr>
          <a:xfrm>
            <a:off x="914401" y="1905001"/>
            <a:ext cx="3425387" cy="37815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33ABBD-0772-4917-BCA1-8B0DFC214128}"/>
              </a:ext>
            </a:extLst>
          </p:cNvPr>
          <p:cNvSpPr/>
          <p:nvPr/>
        </p:nvSpPr>
        <p:spPr>
          <a:xfrm>
            <a:off x="5562600" y="457200"/>
            <a:ext cx="32004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sau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19401" y="943706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của 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/>
          <a:stretch/>
        </p:blipFill>
        <p:spPr>
          <a:xfrm>
            <a:off x="2187308" y="1828800"/>
            <a:ext cx="76424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17979" y="-49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  êch  ich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3494" y="4954730"/>
            <a:ext cx="11700907" cy="1691988"/>
            <a:chOff x="628412" y="4954730"/>
            <a:chExt cx="11700907" cy="1691988"/>
          </a:xfrm>
        </p:grpSpPr>
        <p:grpSp>
          <p:nvGrpSpPr>
            <p:cNvPr id="29" name="Group 28"/>
            <p:cNvGrpSpPr/>
            <p:nvPr/>
          </p:nvGrpSpPr>
          <p:grpSpPr>
            <a:xfrm>
              <a:off x="628412" y="4954730"/>
              <a:ext cx="11700907" cy="1691988"/>
              <a:chOff x="502854" y="5306892"/>
              <a:chExt cx="10717370" cy="16919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	   </a:t>
                </a: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Êch </a:t>
                </a: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thích đọc s</a:t>
                </a: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ach</a:t>
                </a: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2145006" y="53068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6697799" y="54977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615156" y="540450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</a:t>
                </a:r>
              </a:p>
            </p:txBody>
          </p: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4987968" y="5678459"/>
              <a:ext cx="1504950" cy="86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8120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5593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40612" y="475072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22586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1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5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015" y="3512966"/>
            <a:ext cx="308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7020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7871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546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0213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8800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1678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6354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1654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037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27073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60716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44454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59754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51186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27226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0204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94906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1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44101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35533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77" y="3752615"/>
            <a:ext cx="2010056" cy="1771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94" y="3773397"/>
            <a:ext cx="2010056" cy="1771897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481498" y="41363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06354" y="3779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1654" y="3800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13086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44454" y="489931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59754" y="492082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51186" y="491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28801" y="59891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44101" y="6010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35533" y="60068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17" y="-62346"/>
            <a:ext cx="6463307" cy="41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9544" y="5127725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2974116" y="825461"/>
            <a:ext cx="6005265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428</Words>
  <Application>Microsoft Office PowerPoint</Application>
  <PresentationFormat>Widescreen</PresentationFormat>
  <Paragraphs>158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1_Office 主题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47</cp:revision>
  <dcterms:created xsi:type="dcterms:W3CDTF">2020-11-09T02:43:41Z</dcterms:created>
  <dcterms:modified xsi:type="dcterms:W3CDTF">2025-05-13T07:45:48Z</dcterms:modified>
</cp:coreProperties>
</file>