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312" r:id="rId6"/>
    <p:sldId id="262" r:id="rId7"/>
    <p:sldId id="263" r:id="rId8"/>
    <p:sldId id="282" r:id="rId9"/>
    <p:sldId id="283" r:id="rId10"/>
    <p:sldId id="284" r:id="rId11"/>
    <p:sldId id="285" r:id="rId12"/>
    <p:sldId id="264" r:id="rId13"/>
    <p:sldId id="265" r:id="rId14"/>
    <p:sldId id="310" r:id="rId15"/>
    <p:sldId id="272" r:id="rId16"/>
    <p:sldId id="315" r:id="rId17"/>
    <p:sldId id="316" r:id="rId18"/>
    <p:sldId id="273" r:id="rId19"/>
    <p:sldId id="274" r:id="rId20"/>
    <p:sldId id="277" r:id="rId2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1281" autoAdjust="0"/>
  </p:normalViewPr>
  <p:slideViewPr>
    <p:cSldViewPr>
      <p:cViewPr varScale="1">
        <p:scale>
          <a:sx n="82" d="100"/>
          <a:sy n="82" d="100"/>
        </p:scale>
        <p:origin x="294" y="90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giáo dục thêm về tác dụng của lá tía tô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dưa lê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5620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pic>
        <p:nvPicPr>
          <p:cNvPr id="6" name="Picture 2" descr="Hạt Giống Cao Sản Dưa Lê SIÊU NGỌT Chất Lượng Cao , Chống Chịu Sâu Bệnh Tốt  , Dễ Trồng ( Có Hướng Dẫn ) RQ027 - Hạt giống Thương hiệu OEM |  SieuThiChoLon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86" y="457200"/>
            <a:ext cx="4520403" cy="452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ưa lê Bắc Kạn - Quà Quê Lên Ph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21" y="470886"/>
            <a:ext cx="5467732" cy="453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2603" y="513397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 sổ</a:t>
            </a:r>
          </a:p>
        </p:txBody>
      </p:sp>
      <p:sp>
        <p:nvSpPr>
          <p:cNvPr id="6" name="AutoShape 2" descr="hình ảnh : thực vật, giống nho, trái cây, Lá, món ăn, Sản xuất, Nông  nghiệp, Cây bụi, những chiếc lá xanh, thực vật có hoa, Vitis, lá nho, Tím  và xanh"/>
          <p:cNvSpPr>
            <a:spLocks noChangeAspect="1" noChangeArrowheads="1"/>
          </p:cNvSpPr>
          <p:nvPr/>
        </p:nvSpPr>
        <p:spPr bwMode="auto">
          <a:xfrm>
            <a:off x="2089822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Màn Rèm Cửa Sổ nhỏ - Ngang 2m7 Cao 1m5 - Chia 2 tấm kéo về 2 bên - Vải  chống nắng Hàn Quốc - Kiểu khoen lỗ | Shope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19" y="343092"/>
            <a:ext cx="4359836" cy="43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T] Bảng mẫu và báo giá thi công cửa sổ kính cường lự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19" y="408407"/>
            <a:ext cx="5361300" cy="42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341927" y="5133975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4176486"/>
            <a:ext cx="3298392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9" y="4176486"/>
            <a:ext cx="3747285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54" y="4176486"/>
            <a:ext cx="3385135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1" y="4150377"/>
            <a:ext cx="3768971" cy="175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OT] Bảng mẫu và báo giá thi công cửa sổ kính cường lự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165" y="2057400"/>
            <a:ext cx="2389500" cy="1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ạt Giống Cao Sản Dưa Lê SIÊU NGỌT Chất Lượng Cao , Chống Chịu Sâu Bệnh Tốt  , Dễ Trồng ( Có Hướng Dẫn ) RQ027 - Hạt giống Thương hiệu OEM |  SieuThiChoLon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16" y="2030998"/>
            <a:ext cx="1964403" cy="19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Tiết mục múa ô của học sinh lớp 1 trường TH Kim Đồng -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21" y="2057400"/>
            <a:ext cx="3056468" cy="19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à Chua Chín Giàn Thực - Ảnh miễn phí trên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1" y="2056460"/>
            <a:ext cx="2781875" cy="19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4863"/>
            <a:ext cx="12217401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7" y="0"/>
            <a:ext cx="10600826" cy="538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32937" r="34519" b="25991"/>
          <a:stretch/>
        </p:blipFill>
        <p:spPr bwMode="auto">
          <a:xfrm>
            <a:off x="2499519" y="533400"/>
            <a:ext cx="770282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38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229792" y="5515705"/>
            <a:ext cx="116423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sữa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chua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dưa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3624" r="522" b="60820"/>
          <a:stretch/>
        </p:blipFill>
        <p:spPr>
          <a:xfrm>
            <a:off x="1508919" y="76200"/>
            <a:ext cx="8914748" cy="48743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>
            <a:off x="11719719" y="5105400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068902" y="4619066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0" y="5334000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" pitchFamily="34" charset="0"/>
              </a:rPr>
              <a:t>2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0271919" y="5867400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5639235" y="455729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868663" y="4557486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0392663" y="457200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915413" y="537210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290469" y="539115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385469" y="537210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043069" y="539115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79512" y="1447800"/>
            <a:ext cx="424990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19119" y="1447800"/>
            <a:ext cx="409257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3665" y="3984494"/>
            <a:ext cx="518160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sữa chua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10134" y="3965920"/>
            <a:ext cx="471054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dưa lê</a:t>
            </a:r>
          </a:p>
        </p:txBody>
      </p:sp>
    </p:spTree>
    <p:extLst>
      <p:ext uri="{BB962C8B-B14F-4D97-AF65-F5344CB8AC3E}">
        <p14:creationId xmlns:p14="http://schemas.microsoft.com/office/powerpoint/2010/main" val="28393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1889" y="20574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Mẹ đi chợ mua cá, mua cua. Mẹ mua cả sữa chua, dưa lê.</a:t>
            </a:r>
          </a:p>
        </p:txBody>
      </p:sp>
    </p:spTree>
    <p:extLst>
      <p:ext uri="{BB962C8B-B14F-4D97-AF65-F5344CB8AC3E}">
        <p14:creationId xmlns:p14="http://schemas.microsoft.com/office/powerpoint/2010/main" val="799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32" y="-304800"/>
            <a:ext cx="10097025" cy="559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9792" y="5467215"/>
            <a:ext cx="116423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đi chợ mua cá, mua cua. Mẹ mua cả sữa chua, dưa lê.</a:t>
            </a:r>
          </a:p>
        </p:txBody>
      </p:sp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 mẹ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58624" r="7457" b="5820"/>
          <a:stretch/>
        </p:blipFill>
        <p:spPr>
          <a:xfrm>
            <a:off x="1689066" y="1631071"/>
            <a:ext cx="8991560" cy="52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29"/>
          <a:stretch/>
        </p:blipFill>
        <p:spPr>
          <a:xfrm>
            <a:off x="475184" y="-141515"/>
            <a:ext cx="11165114" cy="58517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24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410200"/>
            <a:ext cx="12246294" cy="1598612"/>
            <a:chOff x="695008" y="5406639"/>
            <a:chExt cx="10717370" cy="1598612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Mẹ đ</a:t>
              </a:r>
              <a:r>
                <a:rPr lang="en-US" sz="6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ưa</a:t>
              </a:r>
              <a:r>
                <a:rPr lang="en-US" sz="6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Hà đến lớp học m</a:t>
              </a:r>
              <a:r>
                <a:rPr lang="en-US" sz="6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ua</a:t>
              </a:r>
              <a:r>
                <a:rPr lang="en-US" sz="6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9017535" y="5504163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    ưa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4231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099719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7611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0491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dứa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357519" y="5592534"/>
            <a:ext cx="30480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nhựa</a:t>
            </a:r>
            <a:endParaRPr lang="en-US" sz="8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5578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8490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4533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32884" y="3682085"/>
            <a:ext cx="4295089" cy="1273647"/>
            <a:chOff x="1032884" y="3682085"/>
            <a:chExt cx="4295089" cy="1273647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032884" y="3682085"/>
              <a:ext cx="4295089" cy="12709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spcBef>
                  <a:spcPts val="799"/>
                </a:spcBef>
              </a:pPr>
              <a:r>
                <a:rPr lang="en-US" sz="8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múa</a:t>
              </a: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585590" y="3684816"/>
              <a:ext cx="2123468" cy="1270916"/>
            </a:xfrm>
            <a:prstGeom prst="rect">
              <a:avLst/>
            </a:prstGeom>
            <a:noFill/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spcBef>
                  <a:spcPts val="799"/>
                </a:spcBef>
              </a:pPr>
              <a:r>
                <a:rPr lang="en-US" sz="8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ua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6263414" y="54102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152467" y="540763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0599670" y="54195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33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4231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099719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77611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60491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dứa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586119" y="5592534"/>
            <a:ext cx="253221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nhựa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5578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258490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34533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032884" y="3682085"/>
            <a:ext cx="4295089" cy="1273647"/>
            <a:chOff x="1032884" y="3682085"/>
            <a:chExt cx="4295089" cy="1273647"/>
          </a:xfrm>
        </p:grpSpPr>
        <p:sp>
          <p:nvSpPr>
            <p:cNvPr id="64" name="Title 1"/>
            <p:cNvSpPr txBox="1">
              <a:spLocks/>
            </p:cNvSpPr>
            <p:nvPr/>
          </p:nvSpPr>
          <p:spPr>
            <a:xfrm>
              <a:off x="1032884" y="3682085"/>
              <a:ext cx="4295089" cy="12709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spcBef>
                  <a:spcPts val="799"/>
                </a:spcBef>
              </a:pPr>
              <a:r>
                <a:rPr lang="en-US" sz="8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múa</a:t>
              </a:r>
            </a:p>
          </p:txBody>
        </p:sp>
        <p:sp>
          <p:nvSpPr>
            <p:cNvPr id="65" name="Title 1"/>
            <p:cNvSpPr txBox="1">
              <a:spLocks/>
            </p:cNvSpPr>
            <p:nvPr/>
          </p:nvSpPr>
          <p:spPr>
            <a:xfrm>
              <a:off x="2585590" y="3684816"/>
              <a:ext cx="2123468" cy="1270916"/>
            </a:xfrm>
            <a:prstGeom prst="rect">
              <a:avLst/>
            </a:prstGeom>
            <a:noFill/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spcBef>
                  <a:spcPts val="799"/>
                </a:spcBef>
              </a:pPr>
              <a:r>
                <a:rPr lang="en-US" sz="8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ua</a:t>
              </a:r>
            </a:p>
          </p:txBody>
        </p:sp>
      </p:grpSp>
      <p:sp>
        <p:nvSpPr>
          <p:cNvPr id="66" name="Title 1"/>
          <p:cNvSpPr txBox="1">
            <a:spLocks/>
          </p:cNvSpPr>
          <p:nvPr/>
        </p:nvSpPr>
        <p:spPr>
          <a:xfrm>
            <a:off x="6263414" y="54102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152467" y="540763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0599670" y="54195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56" grpId="0"/>
      <p:bldP spid="58" grpId="0"/>
      <p:bldP spid="59" grpId="0"/>
      <p:bldP spid="60" grpId="0"/>
      <p:bldP spid="61" grpId="0"/>
      <p:bldP spid="62" grpId="0"/>
      <p:bldP spid="66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18519" y="35052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chemeClr val="bg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95884" y="3543076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chemeClr val="bg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15876" y="3499534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99521" y="3543076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57319" y="55626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2" t="31154" r="29011" b="52121"/>
          <a:stretch/>
        </p:blipFill>
        <p:spPr bwMode="auto">
          <a:xfrm>
            <a:off x="9016847" y="3338287"/>
            <a:ext cx="310243" cy="7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" y="173038"/>
            <a:ext cx="12827000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61519" y="5135837"/>
            <a:ext cx="51816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  <a:r>
              <a:rPr lang="en-US" sz="9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chua</a:t>
            </a:r>
            <a:endParaRPr lang="en-US" sz="9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16676" y="513347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pic>
        <p:nvPicPr>
          <p:cNvPr id="8" name="Picture 2" descr="Cà Chua Chín Giàn Thực - Ảnh miễn phí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3" y="631661"/>
            <a:ext cx="5163312" cy="3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ườn cà chua thủy canh - Hydroworks | Thủy canh, Cà chua, Nông nghiệ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41" y="435608"/>
            <a:ext cx="5257489" cy="39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múa ô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7233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pic>
        <p:nvPicPr>
          <p:cNvPr id="7" name="Picture 4" descr="Tiết mục múa ô của học sinh lớp 1 trường TH Kim Đồng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76200"/>
            <a:ext cx="8610600" cy="48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207</Words>
  <Application>Microsoft Office PowerPoint</Application>
  <PresentationFormat>Custom</PresentationFormat>
  <Paragraphs>102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160</cp:revision>
  <dcterms:created xsi:type="dcterms:W3CDTF">2021-05-08T14:00:55Z</dcterms:created>
  <dcterms:modified xsi:type="dcterms:W3CDTF">2025-05-13T07:27:58Z</dcterms:modified>
</cp:coreProperties>
</file>