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13" r:id="rId3"/>
    <p:sldId id="259" r:id="rId4"/>
    <p:sldId id="260" r:id="rId5"/>
    <p:sldId id="261" r:id="rId6"/>
    <p:sldId id="262" r:id="rId7"/>
    <p:sldId id="263" r:id="rId8"/>
    <p:sldId id="282" r:id="rId9"/>
    <p:sldId id="283" r:id="rId10"/>
    <p:sldId id="284" r:id="rId11"/>
    <p:sldId id="285" r:id="rId12"/>
    <p:sldId id="264" r:id="rId13"/>
    <p:sldId id="265" r:id="rId14"/>
    <p:sldId id="314" r:id="rId15"/>
    <p:sldId id="272" r:id="rId16"/>
    <p:sldId id="316" r:id="rId17"/>
    <p:sldId id="317" r:id="rId18"/>
    <p:sldId id="273" r:id="rId19"/>
    <p:sldId id="274" r:id="rId20"/>
    <p:sldId id="275" r:id="rId2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 varScale="1">
        <p:scale>
          <a:sx n="75" d="100"/>
          <a:sy n="75" d="100"/>
        </p:scale>
        <p:origin x="522" y="60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giáo dục thêm về tác dụng của lá tía tô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png"/><Relationship Id="rId7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 dĩa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90119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pic>
        <p:nvPicPr>
          <p:cNvPr id="11" name="Picture 12" descr="Bộ dao thìa dĩa Mulex Rococo 30 món mạ vàng Germany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4" y="206532"/>
            <a:ext cx="4975067" cy="497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2603" y="5133975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tía tô</a:t>
            </a:r>
          </a:p>
        </p:txBody>
      </p:sp>
      <p:sp>
        <p:nvSpPr>
          <p:cNvPr id="6" name="AutoShape 2" descr="hình ảnh : thực vật, giống nho, trái cây, Lá, món ăn, Sản xuất, Nông  nghiệp, Cây bụi, những chiếc lá xanh, thực vật có hoa, Vitis, lá nho, Tím  và xanh"/>
          <p:cNvSpPr>
            <a:spLocks noChangeAspect="1" noChangeArrowheads="1"/>
          </p:cNvSpPr>
          <p:nvPr/>
        </p:nvSpPr>
        <p:spPr bwMode="auto">
          <a:xfrm>
            <a:off x="2089822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4914674" y="5146675"/>
            <a:ext cx="2395537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ách chữa mề đay bằng lá tía tô đơn giản mà h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1" y="932177"/>
            <a:ext cx="5572035" cy="35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á tía t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79" y="914400"/>
            <a:ext cx="5278664" cy="35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19" y="3931527"/>
            <a:ext cx="3870351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3931527"/>
            <a:ext cx="4122014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3931527"/>
            <a:ext cx="3723648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81" y="3938785"/>
            <a:ext cx="3526850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Năm 2019, Thủ đô Hà Nội đón chờ những thời cơ, vận hội mới - Hànộimớ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8" y="2489754"/>
            <a:ext cx="2585911" cy="14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Á THƯ GỬI THẦY: XÚC ĐỘNG TIẾNG LÒNG TỪ GIẢNG ĐƯỜNG THÂN YÊU – Trường Trung  Học Phổ Thông F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71" y="2438400"/>
            <a:ext cx="228154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Bộ dao thìa dĩa Mulex Rococo 30 món mạ vàng Germany | Shopee Việt N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26" y="2243137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ách chữa mề đay bằng lá tía tô đơn giản mà h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2252728"/>
            <a:ext cx="3086668" cy="197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19" y="5049431"/>
            <a:ext cx="3870351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5049431"/>
            <a:ext cx="4122014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5049431"/>
            <a:ext cx="3723648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81" y="5056689"/>
            <a:ext cx="3526850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" y="-228600"/>
            <a:ext cx="11405466" cy="59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0" t="26953" r="37189" b="47656"/>
          <a:stretch/>
        </p:blipFill>
        <p:spPr bwMode="auto">
          <a:xfrm>
            <a:off x="2457839" y="2743200"/>
            <a:ext cx="6555595" cy="329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2" t="55859" r="36347" b="25391"/>
          <a:stretch/>
        </p:blipFill>
        <p:spPr bwMode="auto">
          <a:xfrm>
            <a:off x="2457839" y="313325"/>
            <a:ext cx="6606215" cy="242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3830" b="60847"/>
          <a:stretch/>
        </p:blipFill>
        <p:spPr>
          <a:xfrm>
            <a:off x="1010845" y="-14514"/>
            <a:ext cx="9997675" cy="51928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3204" y="4876800"/>
            <a:ext cx="12113923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Bé chia thìa, chia dĩa cho cả nhà. Thìa dĩa to cho bố mẹ. Thìa dĩa nhỏ cho bé.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39219" y="4886647"/>
            <a:ext cx="198120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5306335" y="5440472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636919" y="4703455"/>
            <a:ext cx="2714624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531291" y="5148824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7392" y="4936014"/>
            <a:ext cx="561467" cy="484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31291" y="4703455"/>
            <a:ext cx="617614" cy="58641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5692289" y="5750422"/>
            <a:ext cx="561467" cy="44058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rial" pitchFamily="34" charset="0"/>
              </a:rPr>
              <a:t>3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515599" y="6025156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622253" y="5870502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3490119" y="5387842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201163" y="4699144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44363" y="4683352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6089188" y="5381696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10899312" y="5400203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545307" y="6131605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5958735" y="6131605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7028655" y="6131605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  <p:bldP spid="14" grpId="0" animBg="1"/>
      <p:bldP spid="15" grpId="0" animBg="1"/>
      <p:bldP spid="17" grpId="0" animBg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1623" y="1447800"/>
            <a:ext cx="467489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89398" y="1447800"/>
            <a:ext cx="495201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94919" y="3984256"/>
            <a:ext cx="424990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dĩa</a:t>
            </a:r>
          </a:p>
        </p:txBody>
      </p:sp>
    </p:spTree>
    <p:extLst>
      <p:ext uri="{BB962C8B-B14F-4D97-AF65-F5344CB8AC3E}">
        <p14:creationId xmlns:p14="http://schemas.microsoft.com/office/powerpoint/2010/main" val="1696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2045" y="15240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Bé chia thìa, chia dĩa cho cả nhà. Thìa dĩa to cho bố mẹ. Thìa dĩa nhỏ cho bé.</a:t>
            </a:r>
          </a:p>
        </p:txBody>
      </p:sp>
    </p:spTree>
    <p:extLst>
      <p:ext uri="{BB962C8B-B14F-4D97-AF65-F5344CB8AC3E}">
        <p14:creationId xmlns:p14="http://schemas.microsoft.com/office/powerpoint/2010/main" val="17923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38" y="0"/>
            <a:ext cx="9490412" cy="542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1" y="4903715"/>
            <a:ext cx="11157239" cy="206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73" b="4974"/>
          <a:stretch/>
        </p:blipFill>
        <p:spPr>
          <a:xfrm>
            <a:off x="1361555" y="1549214"/>
            <a:ext cx="9438729" cy="52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200025"/>
            <a:ext cx="12277726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11186319" y="98456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1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-904" r="-478" b="64482"/>
          <a:stretch/>
        </p:blipFill>
        <p:spPr>
          <a:xfrm>
            <a:off x="-55833" y="-306404"/>
            <a:ext cx="12333783" cy="63535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23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41020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u, bé được ch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quà.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Th  th    ia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32884" y="36820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thẻ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thọ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đĩa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mía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429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19707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3309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6468462" y="5596208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851642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1039615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032884" y="36820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thẻ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thọ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đĩa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mía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8429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19707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13309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6468462" y="5596208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851642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1039615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176213"/>
            <a:ext cx="12546013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94919" y="5135837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 đô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7117" y="513569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pic>
        <p:nvPicPr>
          <p:cNvPr id="6" name="Picture 4" descr="Hà Nội trên đà đổi mới: Thủ đô khởi nghiệp, thành phố vì hòa b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" y="595924"/>
            <a:ext cx="5573333" cy="35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ăm 2019, Thủ đô Hà Nội đón chờ những thời cơ, vận hội mới - Hànộim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19" y="608188"/>
            <a:ext cx="6286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thư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13481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pic>
        <p:nvPicPr>
          <p:cNvPr id="6" name="Picture 2" descr="LÁ THƯ GỬI THẦY: XÚC ĐỘNG TIẾNG LÒNG TỪ GIẢNG ĐƯỜNG THÂN YÊU – Trường Trung  Học Phổ Thông F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19" y="381000"/>
            <a:ext cx="6502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178</Words>
  <Application>Microsoft Office PowerPoint</Application>
  <PresentationFormat>Custom</PresentationFormat>
  <Paragraphs>83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Calibri</vt:lpstr>
      <vt:lpstr>DomCasual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141</cp:revision>
  <dcterms:created xsi:type="dcterms:W3CDTF">2021-05-08T14:00:55Z</dcterms:created>
  <dcterms:modified xsi:type="dcterms:W3CDTF">2025-05-13T07:31:32Z</dcterms:modified>
</cp:coreProperties>
</file>