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2"/>
  </p:notesMasterIdLst>
  <p:sldIdLst>
    <p:sldId id="321" r:id="rId5"/>
    <p:sldId id="267" r:id="rId6"/>
    <p:sldId id="270" r:id="rId7"/>
    <p:sldId id="271" r:id="rId8"/>
    <p:sldId id="317" r:id="rId9"/>
    <p:sldId id="316" r:id="rId10"/>
    <p:sldId id="323" r:id="rId11"/>
    <p:sldId id="324" r:id="rId12"/>
    <p:sldId id="325" r:id="rId13"/>
    <p:sldId id="345" r:id="rId14"/>
    <p:sldId id="346" r:id="rId15"/>
    <p:sldId id="347" r:id="rId16"/>
    <p:sldId id="348" r:id="rId17"/>
    <p:sldId id="349" r:id="rId18"/>
    <p:sldId id="350" r:id="rId19"/>
    <p:sldId id="344" r:id="rId20"/>
    <p:sldId id="3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CB3193-B2F1-44CD-A840-FE6F4D2C2088}"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C2AFB-CB9B-445A-A3FB-258163127E66}" type="slidenum">
              <a:rPr lang="en-US" smtClean="0"/>
              <a:t>‹#›</a:t>
            </a:fld>
            <a:endParaRPr lang="en-US"/>
          </a:p>
        </p:txBody>
      </p:sp>
    </p:spTree>
    <p:extLst>
      <p:ext uri="{BB962C8B-B14F-4D97-AF65-F5344CB8AC3E}">
        <p14:creationId xmlns:p14="http://schemas.microsoft.com/office/powerpoint/2010/main" val="3898163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E5679-3AB6-4427-9144-68015100F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74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E5679-3AB6-4427-9144-68015100F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319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E5679-3AB6-4427-9144-68015100F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243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0955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3/3/2025</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21190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3/3/2025</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020975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3/3/2025</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639850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43848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1312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813817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98782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71592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66030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0334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31384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3/3/2025</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3324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066741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57538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47198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3/3/2025</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165990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3/3/2025</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368083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3/3/2025</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456888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3/3/2025</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234221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3/3/2025</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39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3/3/2025</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505338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3/3/2025</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42492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3/3/2025</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422641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3/3/2025</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82440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3/3/2025</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7177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3/3/2025</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2277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3/3/2025</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700205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6035" r="9725" b="15724"/>
          <a:stretch/>
        </p:blipFill>
        <p:spPr>
          <a:xfrm>
            <a:off x="0" y="171450"/>
            <a:ext cx="12192000" cy="6686550"/>
          </a:xfrm>
          <a:prstGeom prst="rect">
            <a:avLst/>
          </a:prstGeom>
        </p:spPr>
      </p:pic>
    </p:spTree>
    <p:extLst>
      <p:ext uri="{BB962C8B-B14F-4D97-AF65-F5344CB8AC3E}">
        <p14:creationId xmlns:p14="http://schemas.microsoft.com/office/powerpoint/2010/main" val="2118590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10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3/3/2025</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666290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3/3/2025</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033458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3/3/2025</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739536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3/3/2025</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466456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3/3/2025</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88843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3/3/2025</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311227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heme" Target="../theme/theme4.xml"/><Relationship Id="rId7" Type="http://schemas.openxmlformats.org/officeDocument/2006/relationships/image" Target="../media/image5.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3A9DFC1B-C2A5-659B-9EC8-E6E59412FF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741274" y="295275"/>
            <a:ext cx="1343025" cy="13430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DFF32074-984B-6044-A740-DC04090466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27674" y="7331075"/>
            <a:ext cx="1343025" cy="1343025"/>
          </a:xfrm>
          <a:prstGeom prst="rect">
            <a:avLst/>
          </a:prstGeom>
        </p:spPr>
      </p:pic>
    </p:spTree>
    <p:extLst>
      <p:ext uri="{BB962C8B-B14F-4D97-AF65-F5344CB8AC3E}">
        <p14:creationId xmlns:p14="http://schemas.microsoft.com/office/powerpoint/2010/main" val="3095006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3/3/2025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4BCBF90B-75C2-EBDB-58BE-C6E00D6472F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06325" y="209550"/>
            <a:ext cx="1447800" cy="1447800"/>
          </a:xfrm>
          <a:prstGeom prst="rect">
            <a:avLst/>
          </a:prstGeom>
        </p:spPr>
      </p:pic>
    </p:spTree>
    <p:extLst>
      <p:ext uri="{BB962C8B-B14F-4D97-AF65-F5344CB8AC3E}">
        <p14:creationId xmlns:p14="http://schemas.microsoft.com/office/powerpoint/2010/main" val="26873741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3/3/2025</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33278423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4"/>
          <a:stretch>
            <a:fillRect/>
          </a:stretch>
        </p:blipFill>
        <p:spPr>
          <a:xfrm rot="5400000">
            <a:off x="2667000" y="-2666999"/>
            <a:ext cx="6857998" cy="12192000"/>
          </a:xfrm>
          <a:prstGeom prst="rect">
            <a:avLst/>
          </a:prstGeom>
        </p:spPr>
      </p:pic>
      <p:pic>
        <p:nvPicPr>
          <p:cNvPr id="3" name="图片 2"/>
          <p:cNvPicPr>
            <a:picLocks noChangeAspect="1"/>
          </p:cNvPicPr>
          <p:nvPr userDrawn="1"/>
        </p:nvPicPr>
        <p:blipFill rotWithShape="1">
          <a:blip r:embed="rId5"/>
          <a:srcRect l="15920" r="25588" b="38940"/>
          <a:stretch/>
        </p:blipFill>
        <p:spPr>
          <a:xfrm>
            <a:off x="-14514" y="2693759"/>
            <a:ext cx="12206514" cy="4164241"/>
          </a:xfrm>
          <a:prstGeom prst="rect">
            <a:avLst/>
          </a:prstGeom>
        </p:spPr>
      </p:pic>
      <p:pic>
        <p:nvPicPr>
          <p:cNvPr id="4" name="图片 3"/>
          <p:cNvPicPr>
            <a:picLocks noChangeAspect="1"/>
          </p:cNvPicPr>
          <p:nvPr userDrawn="1"/>
        </p:nvPicPr>
        <p:blipFill>
          <a:blip r:embed="rId6"/>
          <a:stretch>
            <a:fillRect/>
          </a:stretch>
        </p:blipFill>
        <p:spPr>
          <a:xfrm rot="5400000">
            <a:off x="1219157" y="-516887"/>
            <a:ext cx="813793" cy="2553607"/>
          </a:xfrm>
          <a:prstGeom prst="rect">
            <a:avLst/>
          </a:prstGeom>
        </p:spPr>
      </p:pic>
      <p:pic>
        <p:nvPicPr>
          <p:cNvPr id="5" name="图片 4"/>
          <p:cNvPicPr>
            <a:picLocks noChangeAspect="1"/>
          </p:cNvPicPr>
          <p:nvPr userDrawn="1"/>
        </p:nvPicPr>
        <p:blipFill>
          <a:blip r:embed="rId7"/>
          <a:stretch>
            <a:fillRect/>
          </a:stretch>
        </p:blipFill>
        <p:spPr>
          <a:xfrm>
            <a:off x="10145615" y="353020"/>
            <a:ext cx="1478590" cy="1261607"/>
          </a:xfrm>
          <a:prstGeom prst="rect">
            <a:avLst/>
          </a:prstGeom>
        </p:spPr>
      </p:pic>
      <p:pic>
        <p:nvPicPr>
          <p:cNvPr id="6" name="图片 5"/>
          <p:cNvPicPr>
            <a:picLocks noChangeAspect="1"/>
          </p:cNvPicPr>
          <p:nvPr userDrawn="1"/>
        </p:nvPicPr>
        <p:blipFill>
          <a:blip r:embed="rId8"/>
          <a:stretch>
            <a:fillRect/>
          </a:stretch>
        </p:blipFill>
        <p:spPr>
          <a:xfrm>
            <a:off x="9243448" y="957263"/>
            <a:ext cx="596607" cy="311150"/>
          </a:xfrm>
          <a:prstGeom prst="rect">
            <a:avLst/>
          </a:prstGeom>
        </p:spPr>
      </p:pic>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10" name="Picture 9" descr="A picture containing shape&#10;&#10;Description automatically generated">
            <a:extLst>
              <a:ext uri="{FF2B5EF4-FFF2-40B4-BE49-F238E27FC236}">
                <a16:creationId xmlns:a16="http://schemas.microsoft.com/office/drawing/2014/main" id="{0D4FAC64-2A17-C19D-A1C3-F7D94618108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62125" y="457200"/>
            <a:ext cx="1571624" cy="1571624"/>
          </a:xfrm>
          <a:prstGeom prst="rect">
            <a:avLst/>
          </a:prstGeom>
        </p:spPr>
      </p:pic>
    </p:spTree>
    <p:extLst>
      <p:ext uri="{BB962C8B-B14F-4D97-AF65-F5344CB8AC3E}">
        <p14:creationId xmlns:p14="http://schemas.microsoft.com/office/powerpoint/2010/main" val="2569204862"/>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Hình chữ nhật: Góc Tròn 4">
            <a:extLst>
              <a:ext uri="{FF2B5EF4-FFF2-40B4-BE49-F238E27FC236}">
                <a16:creationId xmlns:a16="http://schemas.microsoft.com/office/drawing/2014/main" id="{852CB642-A243-367D-533C-5E127AE4936F}"/>
              </a:ext>
            </a:extLst>
          </p:cNvPr>
          <p:cNvSpPr/>
          <p:nvPr/>
        </p:nvSpPr>
        <p:spPr>
          <a:xfrm>
            <a:off x="1025976" y="11948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ea typeface="+mn-ea"/>
              <a:cs typeface="+mn-cs"/>
            </a:endParaRPr>
          </a:p>
        </p:txBody>
      </p:sp>
      <p:sp>
        <p:nvSpPr>
          <p:cNvPr id="4" name="Hộp Văn bản 6">
            <a:extLst>
              <a:ext uri="{FF2B5EF4-FFF2-40B4-BE49-F238E27FC236}">
                <a16:creationId xmlns:a16="http://schemas.microsoft.com/office/drawing/2014/main" id="{A20AC655-DA9D-B28D-DCBF-C5AE7DC09689}"/>
              </a:ext>
            </a:extLst>
          </p:cNvPr>
          <p:cNvSpPr txBox="1"/>
          <p:nvPr/>
        </p:nvSpPr>
        <p:spPr>
          <a:xfrm>
            <a:off x="1811647" y="1249243"/>
            <a:ext cx="7101889" cy="954107"/>
          </a:xfrm>
          <a:prstGeom prst="rect">
            <a:avLst/>
          </a:prstGeom>
          <a:noFill/>
        </p:spPr>
        <p:txBody>
          <a:bodyPr wrap="square" rtlCol="0">
            <a:spAutoFit/>
          </a:bodyPr>
          <a:lstStyle/>
          <a:p>
            <a:r>
              <a:rPr lang="vi-VN" sz="2800" dirty="0"/>
              <a:t>Nhận biết được tác hại của việc tự ý lấy và sử dụng đồ của người khác.</a:t>
            </a:r>
            <a:endParaRPr lang="en-US" sz="2800" i="1" dirty="0"/>
          </a:p>
        </p:txBody>
      </p:sp>
      <p:sp>
        <p:nvSpPr>
          <p:cNvPr id="8" name="Hình chữ nhật: Góc Tròn 11">
            <a:extLst>
              <a:ext uri="{FF2B5EF4-FFF2-40B4-BE49-F238E27FC236}">
                <a16:creationId xmlns:a16="http://schemas.microsoft.com/office/drawing/2014/main" id="{C4CFAB2A-3C37-23F6-3DDD-A2FC8CA94C3C}"/>
              </a:ext>
            </a:extLst>
          </p:cNvPr>
          <p:cNvSpPr/>
          <p:nvPr/>
        </p:nvSpPr>
        <p:spPr>
          <a:xfrm>
            <a:off x="2988846" y="2892227"/>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ea typeface="+mn-ea"/>
              <a:cs typeface="+mn-cs"/>
            </a:endParaRPr>
          </a:p>
        </p:txBody>
      </p:sp>
      <p:sp>
        <p:nvSpPr>
          <p:cNvPr id="10" name="Hộp Văn bản 12">
            <a:extLst>
              <a:ext uri="{FF2B5EF4-FFF2-40B4-BE49-F238E27FC236}">
                <a16:creationId xmlns:a16="http://schemas.microsoft.com/office/drawing/2014/main" id="{5E623C89-0744-DB06-3B58-FBE55EEDACC4}"/>
              </a:ext>
            </a:extLst>
          </p:cNvPr>
          <p:cNvSpPr txBox="1"/>
          <p:nvPr/>
        </p:nvSpPr>
        <p:spPr>
          <a:xfrm>
            <a:off x="3437107" y="3079937"/>
            <a:ext cx="7630076" cy="954107"/>
          </a:xfrm>
          <a:prstGeom prst="rect">
            <a:avLst/>
          </a:prstGeom>
          <a:noFill/>
        </p:spPr>
        <p:txBody>
          <a:bodyPr wrap="square" rtlCol="0">
            <a:spAutoFit/>
          </a:bodyPr>
          <a:lstStyle/>
          <a:p>
            <a:r>
              <a:rPr lang="vi-VN" sz="2800" dirty="0"/>
              <a:t>Rèn luyện thói quen tôn trọng đồ của người khác.</a:t>
            </a:r>
            <a:endParaRPr lang="en-US" sz="2800" dirty="0"/>
          </a:p>
        </p:txBody>
      </p:sp>
      <p:pic>
        <p:nvPicPr>
          <p:cNvPr id="14" name="Hình ảnh 17" descr="Ảnh có chứa mẫu họa&#10;&#10;Mô tả được tạo tự động">
            <a:extLst>
              <a:ext uri="{FF2B5EF4-FFF2-40B4-BE49-F238E27FC236}">
                <a16:creationId xmlns:a16="http://schemas.microsoft.com/office/drawing/2014/main" id="{BA6C9586-4995-C6F6-7FE6-4B9A8D9ECDC8}"/>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pic>
        <p:nvPicPr>
          <p:cNvPr id="15" name="Hình ảnh 22" descr="Ảnh có chứa mẫu họa&#10;&#10;Mô tả được tạo tự động">
            <a:extLst>
              <a:ext uri="{FF2B5EF4-FFF2-40B4-BE49-F238E27FC236}">
                <a16:creationId xmlns:a16="http://schemas.microsoft.com/office/drawing/2014/main" id="{8173A456-4AE2-F3B1-9502-A4BB835DCD6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764017"/>
            <a:ext cx="1743292" cy="1283063"/>
          </a:xfrm>
          <a:prstGeom prst="rect">
            <a:avLst/>
          </a:prstGeom>
        </p:spPr>
      </p:pic>
      <p:sp>
        <p:nvSpPr>
          <p:cNvPr id="16" name="Hình chữ nhật: Góc Tròn 23">
            <a:extLst>
              <a:ext uri="{FF2B5EF4-FFF2-40B4-BE49-F238E27FC236}">
                <a16:creationId xmlns:a16="http://schemas.microsoft.com/office/drawing/2014/main" id="{3179A04C-FC7E-2D7B-9522-9BB1DC530A68}"/>
              </a:ext>
            </a:extLst>
          </p:cNvPr>
          <p:cNvSpPr/>
          <p:nvPr/>
        </p:nvSpPr>
        <p:spPr>
          <a:xfrm>
            <a:off x="1130751" y="4656006"/>
            <a:ext cx="8994324" cy="1078376"/>
          </a:xfrm>
          <a:custGeom>
            <a:avLst/>
            <a:gdLst>
              <a:gd name="connsiteX0" fmla="*/ 0 w 8994324"/>
              <a:gd name="connsiteY0" fmla="*/ 179733 h 1078376"/>
              <a:gd name="connsiteX1" fmla="*/ 179733 w 8994324"/>
              <a:gd name="connsiteY1" fmla="*/ 0 h 1078376"/>
              <a:gd name="connsiteX2" fmla="*/ 8814591 w 8994324"/>
              <a:gd name="connsiteY2" fmla="*/ 0 h 1078376"/>
              <a:gd name="connsiteX3" fmla="*/ 8994324 w 8994324"/>
              <a:gd name="connsiteY3" fmla="*/ 179733 h 1078376"/>
              <a:gd name="connsiteX4" fmla="*/ 8994324 w 8994324"/>
              <a:gd name="connsiteY4" fmla="*/ 898643 h 1078376"/>
              <a:gd name="connsiteX5" fmla="*/ 8814591 w 8994324"/>
              <a:gd name="connsiteY5" fmla="*/ 1078376 h 1078376"/>
              <a:gd name="connsiteX6" fmla="*/ 179733 w 8994324"/>
              <a:gd name="connsiteY6" fmla="*/ 1078376 h 1078376"/>
              <a:gd name="connsiteX7" fmla="*/ 0 w 8994324"/>
              <a:gd name="connsiteY7" fmla="*/ 898643 h 1078376"/>
              <a:gd name="connsiteX8" fmla="*/ 0 w 8994324"/>
              <a:gd name="connsiteY8" fmla="*/ 179733 h 1078376"/>
              <a:gd name="connsiteX0" fmla="*/ 0 w 8994324"/>
              <a:gd name="connsiteY0" fmla="*/ 179733 h 1078376"/>
              <a:gd name="connsiteX1" fmla="*/ 179733 w 8994324"/>
              <a:gd name="connsiteY1" fmla="*/ 0 h 1078376"/>
              <a:gd name="connsiteX2" fmla="*/ 8814591 w 8994324"/>
              <a:gd name="connsiteY2" fmla="*/ 0 h 1078376"/>
              <a:gd name="connsiteX3" fmla="*/ 8994324 w 8994324"/>
              <a:gd name="connsiteY3" fmla="*/ 179733 h 1078376"/>
              <a:gd name="connsiteX4" fmla="*/ 8994324 w 8994324"/>
              <a:gd name="connsiteY4" fmla="*/ 898643 h 1078376"/>
              <a:gd name="connsiteX5" fmla="*/ 8814591 w 8994324"/>
              <a:gd name="connsiteY5" fmla="*/ 1078376 h 1078376"/>
              <a:gd name="connsiteX6" fmla="*/ 179733 w 8994324"/>
              <a:gd name="connsiteY6" fmla="*/ 1078376 h 1078376"/>
              <a:gd name="connsiteX7" fmla="*/ 0 w 8994324"/>
              <a:gd name="connsiteY7" fmla="*/ 898643 h 1078376"/>
              <a:gd name="connsiteX8" fmla="*/ 0 w 8994324"/>
              <a:gd name="connsiteY8" fmla="*/ 179733 h 1078376"/>
              <a:gd name="connsiteX0" fmla="*/ 0 w 8994324"/>
              <a:gd name="connsiteY0" fmla="*/ 179733 h 1078376"/>
              <a:gd name="connsiteX1" fmla="*/ 179733 w 8994324"/>
              <a:gd name="connsiteY1" fmla="*/ 0 h 1078376"/>
              <a:gd name="connsiteX2" fmla="*/ 8814591 w 8994324"/>
              <a:gd name="connsiteY2" fmla="*/ 0 h 1078376"/>
              <a:gd name="connsiteX3" fmla="*/ 8994324 w 8994324"/>
              <a:gd name="connsiteY3" fmla="*/ 179733 h 1078376"/>
              <a:gd name="connsiteX4" fmla="*/ 8994324 w 8994324"/>
              <a:gd name="connsiteY4" fmla="*/ 898643 h 1078376"/>
              <a:gd name="connsiteX5" fmla="*/ 8814591 w 8994324"/>
              <a:gd name="connsiteY5" fmla="*/ 1078376 h 1078376"/>
              <a:gd name="connsiteX6" fmla="*/ 179733 w 8994324"/>
              <a:gd name="connsiteY6" fmla="*/ 1078376 h 1078376"/>
              <a:gd name="connsiteX7" fmla="*/ 0 w 8994324"/>
              <a:gd name="connsiteY7" fmla="*/ 898643 h 1078376"/>
              <a:gd name="connsiteX8" fmla="*/ 0 w 89943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4324" h="1078376" fill="none" extrusionOk="0">
                <a:moveTo>
                  <a:pt x="0" y="179733"/>
                </a:moveTo>
                <a:cubicBezTo>
                  <a:pt x="23259" y="55403"/>
                  <a:pt x="54895" y="24701"/>
                  <a:pt x="179733" y="0"/>
                </a:cubicBezTo>
                <a:cubicBezTo>
                  <a:pt x="3717438" y="-788110"/>
                  <a:pt x="6248808" y="-345256"/>
                  <a:pt x="8814591" y="0"/>
                </a:cubicBezTo>
                <a:cubicBezTo>
                  <a:pt x="8921093" y="-32401"/>
                  <a:pt x="8961987" y="76454"/>
                  <a:pt x="8994324" y="179733"/>
                </a:cubicBezTo>
                <a:cubicBezTo>
                  <a:pt x="8941260" y="349031"/>
                  <a:pt x="8941122" y="605905"/>
                  <a:pt x="8994324" y="898643"/>
                </a:cubicBezTo>
                <a:cubicBezTo>
                  <a:pt x="8965140" y="990945"/>
                  <a:pt x="8937608" y="1067639"/>
                  <a:pt x="8814591" y="1078376"/>
                </a:cubicBezTo>
                <a:cubicBezTo>
                  <a:pt x="6160729" y="1115226"/>
                  <a:pt x="2079728" y="1286371"/>
                  <a:pt x="179733" y="1078376"/>
                </a:cubicBezTo>
                <a:cubicBezTo>
                  <a:pt x="52771" y="1107205"/>
                  <a:pt x="-24121" y="959934"/>
                  <a:pt x="0" y="898643"/>
                </a:cubicBezTo>
                <a:cubicBezTo>
                  <a:pt x="-6904" y="526307"/>
                  <a:pt x="42207" y="381330"/>
                  <a:pt x="0" y="179733"/>
                </a:cubicBezTo>
                <a:close/>
              </a:path>
              <a:path w="8994324" h="1078376" stroke="0" extrusionOk="0">
                <a:moveTo>
                  <a:pt x="0" y="179733"/>
                </a:moveTo>
                <a:cubicBezTo>
                  <a:pt x="15767" y="104643"/>
                  <a:pt x="91467" y="-2332"/>
                  <a:pt x="179733" y="0"/>
                </a:cubicBezTo>
                <a:cubicBezTo>
                  <a:pt x="2867885" y="105590"/>
                  <a:pt x="5431422" y="-441459"/>
                  <a:pt x="8814591" y="0"/>
                </a:cubicBezTo>
                <a:cubicBezTo>
                  <a:pt x="8933098" y="-18872"/>
                  <a:pt x="8994423" y="105741"/>
                  <a:pt x="8994324" y="179733"/>
                </a:cubicBezTo>
                <a:cubicBezTo>
                  <a:pt x="9023720" y="334759"/>
                  <a:pt x="9016711" y="685551"/>
                  <a:pt x="8994324" y="898643"/>
                </a:cubicBezTo>
                <a:cubicBezTo>
                  <a:pt x="8995869" y="1013656"/>
                  <a:pt x="8899647" y="1080248"/>
                  <a:pt x="8814591" y="1078376"/>
                </a:cubicBezTo>
                <a:cubicBezTo>
                  <a:pt x="7919364" y="781251"/>
                  <a:pt x="2922499" y="918670"/>
                  <a:pt x="179733" y="1078376"/>
                </a:cubicBezTo>
                <a:cubicBezTo>
                  <a:pt x="92869" y="1094117"/>
                  <a:pt x="8237" y="980617"/>
                  <a:pt x="0" y="898643"/>
                </a:cubicBezTo>
                <a:cubicBezTo>
                  <a:pt x="-59876" y="580846"/>
                  <a:pt x="-37305" y="377148"/>
                  <a:pt x="0" y="179733"/>
                </a:cubicBezTo>
                <a:close/>
              </a:path>
              <a:path w="8994324" h="1078376" fill="none" stroke="0" extrusionOk="0">
                <a:moveTo>
                  <a:pt x="0" y="179733"/>
                </a:moveTo>
                <a:cubicBezTo>
                  <a:pt x="35208" y="80419"/>
                  <a:pt x="71804" y="26559"/>
                  <a:pt x="179733" y="0"/>
                </a:cubicBezTo>
                <a:cubicBezTo>
                  <a:pt x="3592445" y="188025"/>
                  <a:pt x="6966988" y="-308653"/>
                  <a:pt x="8814591" y="0"/>
                </a:cubicBezTo>
                <a:cubicBezTo>
                  <a:pt x="8911035" y="-20962"/>
                  <a:pt x="8994281" y="95222"/>
                  <a:pt x="8994324" y="179733"/>
                </a:cubicBezTo>
                <a:cubicBezTo>
                  <a:pt x="8965837" y="416924"/>
                  <a:pt x="8965717" y="613430"/>
                  <a:pt x="8994324" y="898643"/>
                </a:cubicBezTo>
                <a:cubicBezTo>
                  <a:pt x="9010219" y="995971"/>
                  <a:pt x="8919064" y="1097291"/>
                  <a:pt x="8814591" y="1078376"/>
                </a:cubicBezTo>
                <a:cubicBezTo>
                  <a:pt x="6192965" y="838619"/>
                  <a:pt x="3026409" y="985719"/>
                  <a:pt x="179733" y="1078376"/>
                </a:cubicBezTo>
                <a:cubicBezTo>
                  <a:pt x="63119" y="1107140"/>
                  <a:pt x="-18475" y="988018"/>
                  <a:pt x="0" y="898643"/>
                </a:cubicBezTo>
                <a:cubicBezTo>
                  <a:pt x="-23633" y="581329"/>
                  <a:pt x="72767" y="379932"/>
                  <a:pt x="0" y="179733"/>
                </a:cubicBezTo>
                <a:close/>
              </a:path>
              <a:path w="8994324" h="1078376" fill="none" stroke="0" extrusionOk="0">
                <a:moveTo>
                  <a:pt x="0" y="179733"/>
                </a:moveTo>
                <a:cubicBezTo>
                  <a:pt x="24502" y="70330"/>
                  <a:pt x="60350" y="26177"/>
                  <a:pt x="179733" y="0"/>
                </a:cubicBezTo>
                <a:cubicBezTo>
                  <a:pt x="3227541" y="-326976"/>
                  <a:pt x="6954963" y="-230604"/>
                  <a:pt x="8814591" y="0"/>
                </a:cubicBezTo>
                <a:cubicBezTo>
                  <a:pt x="8932186" y="-21417"/>
                  <a:pt x="8969378" y="83431"/>
                  <a:pt x="8994324" y="179733"/>
                </a:cubicBezTo>
                <a:cubicBezTo>
                  <a:pt x="8959357" y="390670"/>
                  <a:pt x="8960667" y="604668"/>
                  <a:pt x="8994324" y="898643"/>
                </a:cubicBezTo>
                <a:cubicBezTo>
                  <a:pt x="8987464" y="999729"/>
                  <a:pt x="8934968" y="1080534"/>
                  <a:pt x="8814591" y="1078376"/>
                </a:cubicBezTo>
                <a:cubicBezTo>
                  <a:pt x="6132396" y="1221606"/>
                  <a:pt x="2700994" y="904461"/>
                  <a:pt x="179733" y="1078376"/>
                </a:cubicBezTo>
                <a:cubicBezTo>
                  <a:pt x="53941" y="1114537"/>
                  <a:pt x="-13345" y="967102"/>
                  <a:pt x="0" y="898643"/>
                </a:cubicBezTo>
                <a:cubicBezTo>
                  <a:pt x="-11677" y="545505"/>
                  <a:pt x="51000" y="400758"/>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custGeom>
                    <a:avLst/>
                    <a:gdLst>
                      <a:gd name="connsiteX0" fmla="*/ 0 w 8994324"/>
                      <a:gd name="connsiteY0" fmla="*/ 179733 h 1078376"/>
                      <a:gd name="connsiteX1" fmla="*/ 179733 w 8994324"/>
                      <a:gd name="connsiteY1" fmla="*/ 0 h 1078376"/>
                      <a:gd name="connsiteX2" fmla="*/ 8814591 w 8994324"/>
                      <a:gd name="connsiteY2" fmla="*/ 0 h 1078376"/>
                      <a:gd name="connsiteX3" fmla="*/ 8994324 w 8994324"/>
                      <a:gd name="connsiteY3" fmla="*/ 179733 h 1078376"/>
                      <a:gd name="connsiteX4" fmla="*/ 8994324 w 8994324"/>
                      <a:gd name="connsiteY4" fmla="*/ 898643 h 1078376"/>
                      <a:gd name="connsiteX5" fmla="*/ 8814591 w 8994324"/>
                      <a:gd name="connsiteY5" fmla="*/ 1078376 h 1078376"/>
                      <a:gd name="connsiteX6" fmla="*/ 179733 w 8994324"/>
                      <a:gd name="connsiteY6" fmla="*/ 1078376 h 1078376"/>
                      <a:gd name="connsiteX7" fmla="*/ 0 w 8994324"/>
                      <a:gd name="connsiteY7" fmla="*/ 898643 h 1078376"/>
                      <a:gd name="connsiteX8" fmla="*/ 0 w 8994324"/>
                      <a:gd name="connsiteY8" fmla="*/ 179733 h 1078376"/>
                      <a:gd name="connsiteX0" fmla="*/ 0 w 8994324"/>
                      <a:gd name="connsiteY0" fmla="*/ 179733 h 1078376"/>
                      <a:gd name="connsiteX1" fmla="*/ 179733 w 8994324"/>
                      <a:gd name="connsiteY1" fmla="*/ 0 h 1078376"/>
                      <a:gd name="connsiteX2" fmla="*/ 8814591 w 8994324"/>
                      <a:gd name="connsiteY2" fmla="*/ 0 h 1078376"/>
                      <a:gd name="connsiteX3" fmla="*/ 8994324 w 8994324"/>
                      <a:gd name="connsiteY3" fmla="*/ 179733 h 1078376"/>
                      <a:gd name="connsiteX4" fmla="*/ 8994324 w 8994324"/>
                      <a:gd name="connsiteY4" fmla="*/ 898643 h 1078376"/>
                      <a:gd name="connsiteX5" fmla="*/ 8814591 w 8994324"/>
                      <a:gd name="connsiteY5" fmla="*/ 1078376 h 1078376"/>
                      <a:gd name="connsiteX6" fmla="*/ 179733 w 8994324"/>
                      <a:gd name="connsiteY6" fmla="*/ 1078376 h 1078376"/>
                      <a:gd name="connsiteX7" fmla="*/ 0 w 8994324"/>
                      <a:gd name="connsiteY7" fmla="*/ 898643 h 1078376"/>
                      <a:gd name="connsiteX8" fmla="*/ 0 w 89943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4324" h="1078376" fill="none" extrusionOk="0">
                        <a:moveTo>
                          <a:pt x="0" y="179733"/>
                        </a:moveTo>
                        <a:cubicBezTo>
                          <a:pt x="14673" y="64656"/>
                          <a:pt x="63540" y="16351"/>
                          <a:pt x="179733" y="0"/>
                        </a:cubicBezTo>
                        <a:cubicBezTo>
                          <a:pt x="3651066" y="-420707"/>
                          <a:pt x="6505857" y="-163439"/>
                          <a:pt x="8814591" y="0"/>
                        </a:cubicBezTo>
                        <a:cubicBezTo>
                          <a:pt x="8917488" y="-16264"/>
                          <a:pt x="8967467" y="77134"/>
                          <a:pt x="8994324" y="179733"/>
                        </a:cubicBezTo>
                        <a:cubicBezTo>
                          <a:pt x="8971744" y="382634"/>
                          <a:pt x="8963199" y="610141"/>
                          <a:pt x="8994324" y="898643"/>
                        </a:cubicBezTo>
                        <a:cubicBezTo>
                          <a:pt x="8977483" y="993890"/>
                          <a:pt x="8935580" y="1068556"/>
                          <a:pt x="8814591" y="1078376"/>
                        </a:cubicBezTo>
                        <a:cubicBezTo>
                          <a:pt x="5800685" y="1029979"/>
                          <a:pt x="2390241" y="1141606"/>
                          <a:pt x="179733" y="1078376"/>
                        </a:cubicBezTo>
                        <a:cubicBezTo>
                          <a:pt x="57665" y="1102111"/>
                          <a:pt x="-18320" y="969067"/>
                          <a:pt x="0" y="898643"/>
                        </a:cubicBezTo>
                        <a:cubicBezTo>
                          <a:pt x="-15052" y="539002"/>
                          <a:pt x="53967" y="387072"/>
                          <a:pt x="0" y="179733"/>
                        </a:cubicBezTo>
                        <a:close/>
                      </a:path>
                      <a:path w="8994324" h="1078376" stroke="0" extrusionOk="0">
                        <a:moveTo>
                          <a:pt x="0" y="179733"/>
                        </a:moveTo>
                        <a:cubicBezTo>
                          <a:pt x="14949" y="92131"/>
                          <a:pt x="81227" y="5614"/>
                          <a:pt x="179733" y="0"/>
                        </a:cubicBezTo>
                        <a:cubicBezTo>
                          <a:pt x="2867669" y="67196"/>
                          <a:pt x="5411003" y="-340535"/>
                          <a:pt x="8814591" y="0"/>
                        </a:cubicBezTo>
                        <a:cubicBezTo>
                          <a:pt x="8927330" y="-12660"/>
                          <a:pt x="8994869" y="97798"/>
                          <a:pt x="8994324" y="179733"/>
                        </a:cubicBezTo>
                        <a:cubicBezTo>
                          <a:pt x="8996196" y="315584"/>
                          <a:pt x="9044033" y="706841"/>
                          <a:pt x="8994324" y="898643"/>
                        </a:cubicBezTo>
                        <a:cubicBezTo>
                          <a:pt x="8998877" y="1010838"/>
                          <a:pt x="8904416" y="1080808"/>
                          <a:pt x="8814591" y="1078376"/>
                        </a:cubicBezTo>
                        <a:cubicBezTo>
                          <a:pt x="7789628" y="878135"/>
                          <a:pt x="3315083" y="954863"/>
                          <a:pt x="179733" y="1078376"/>
                        </a:cubicBezTo>
                        <a:cubicBezTo>
                          <a:pt x="79745" y="1089626"/>
                          <a:pt x="4932" y="990817"/>
                          <a:pt x="0" y="898643"/>
                        </a:cubicBezTo>
                        <a:cubicBezTo>
                          <a:pt x="-50091" y="588270"/>
                          <a:pt x="-40699" y="367924"/>
                          <a:pt x="0" y="179733"/>
                        </a:cubicBezTo>
                        <a:close/>
                      </a:path>
                      <a:path w="8994324" h="1078376" fill="none" stroke="0" extrusionOk="0">
                        <a:moveTo>
                          <a:pt x="0" y="179733"/>
                        </a:moveTo>
                        <a:cubicBezTo>
                          <a:pt x="24227" y="78582"/>
                          <a:pt x="70903" y="18593"/>
                          <a:pt x="179733" y="0"/>
                        </a:cubicBezTo>
                        <a:cubicBezTo>
                          <a:pt x="3533172" y="31290"/>
                          <a:pt x="6974885" y="-198556"/>
                          <a:pt x="8814591" y="0"/>
                        </a:cubicBezTo>
                        <a:cubicBezTo>
                          <a:pt x="8918234" y="-14119"/>
                          <a:pt x="8989629" y="93935"/>
                          <a:pt x="8994324" y="179733"/>
                        </a:cubicBezTo>
                        <a:cubicBezTo>
                          <a:pt x="8972798" y="410972"/>
                          <a:pt x="8959573" y="596435"/>
                          <a:pt x="8994324" y="898643"/>
                        </a:cubicBezTo>
                        <a:cubicBezTo>
                          <a:pt x="9001292" y="1003768"/>
                          <a:pt x="8920915" y="1094677"/>
                          <a:pt x="8814591" y="1078376"/>
                        </a:cubicBezTo>
                        <a:cubicBezTo>
                          <a:pt x="5791754" y="1082668"/>
                          <a:pt x="2925668" y="785496"/>
                          <a:pt x="179733" y="1078376"/>
                        </a:cubicBezTo>
                        <a:cubicBezTo>
                          <a:pt x="65052" y="1098597"/>
                          <a:pt x="-7931" y="980900"/>
                          <a:pt x="0" y="898643"/>
                        </a:cubicBezTo>
                        <a:cubicBezTo>
                          <a:pt x="-19727" y="550902"/>
                          <a:pt x="55965" y="393443"/>
                          <a:pt x="0" y="1797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ea typeface="+mn-ea"/>
              <a:cs typeface="+mn-cs"/>
            </a:endParaRPr>
          </a:p>
        </p:txBody>
      </p:sp>
      <p:sp>
        <p:nvSpPr>
          <p:cNvPr id="17" name="Hộp Văn bản 24">
            <a:extLst>
              <a:ext uri="{FF2B5EF4-FFF2-40B4-BE49-F238E27FC236}">
                <a16:creationId xmlns:a16="http://schemas.microsoft.com/office/drawing/2014/main" id="{01838785-BA63-E5D9-E84A-FAA01AAAB970}"/>
              </a:ext>
            </a:extLst>
          </p:cNvPr>
          <p:cNvSpPr txBox="1"/>
          <p:nvPr/>
        </p:nvSpPr>
        <p:spPr>
          <a:xfrm>
            <a:off x="1916422" y="4710365"/>
            <a:ext cx="8180078" cy="954107"/>
          </a:xfrm>
          <a:prstGeom prst="rect">
            <a:avLst/>
          </a:prstGeom>
          <a:noFill/>
        </p:spPr>
        <p:txBody>
          <a:bodyPr wrap="square" rtlCol="0">
            <a:spAutoFit/>
          </a:bodyPr>
          <a:lstStyle/>
          <a:p>
            <a:r>
              <a:rPr lang="vi-VN" sz="2800" dirty="0"/>
              <a:t>Thể hiện thái độ không đồng tình với việc tự ý lấy và sử dụng đồ của người khác.</a:t>
            </a:r>
            <a:endParaRPr lang="en-US" sz="2800" dirty="0"/>
          </a:p>
        </p:txBody>
      </p:sp>
      <p:pic>
        <p:nvPicPr>
          <p:cNvPr id="20" name="Hình ảnh 27" descr="Ảnh có chứa mẫu họa&#10;&#10;Mô tả được tạo tự động">
            <a:extLst>
              <a:ext uri="{FF2B5EF4-FFF2-40B4-BE49-F238E27FC236}">
                <a16:creationId xmlns:a16="http://schemas.microsoft.com/office/drawing/2014/main" id="{C3579186-6E4D-E339-CF49-02728A9047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395869" y="4527528"/>
            <a:ext cx="1743292" cy="1283063"/>
          </a:xfrm>
          <a:prstGeom prst="rect">
            <a:avLst/>
          </a:prstGeom>
        </p:spPr>
      </p:pic>
      <p:pic>
        <p:nvPicPr>
          <p:cNvPr id="22" name="Picture 21">
            <a:extLst>
              <a:ext uri="{FF2B5EF4-FFF2-40B4-BE49-F238E27FC236}">
                <a16:creationId xmlns:a16="http://schemas.microsoft.com/office/drawing/2014/main" id="{EF283448-5C51-E516-358C-F96711955516}"/>
              </a:ext>
            </a:extLst>
          </p:cNvPr>
          <p:cNvPicPr>
            <a:picLocks noChangeAspect="1"/>
          </p:cNvPicPr>
          <p:nvPr/>
        </p:nvPicPr>
        <p:blipFill>
          <a:blip r:embed="rId5"/>
          <a:stretch>
            <a:fillRect/>
          </a:stretch>
        </p:blipFill>
        <p:spPr>
          <a:xfrm>
            <a:off x="2635479" y="-139526"/>
            <a:ext cx="6425741" cy="1841152"/>
          </a:xfrm>
          <a:prstGeom prst="rect">
            <a:avLst/>
          </a:prstGeom>
        </p:spPr>
      </p:pic>
    </p:spTree>
    <p:extLst>
      <p:ext uri="{BB962C8B-B14F-4D97-AF65-F5344CB8AC3E}">
        <p14:creationId xmlns:p14="http://schemas.microsoft.com/office/powerpoint/2010/main" val="3732765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id="{0571F035-E826-388B-7286-76A3A8D4D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16" name="Rectangle: Rounded Corners 15">
            <a:extLst>
              <a:ext uri="{FF2B5EF4-FFF2-40B4-BE49-F238E27FC236}">
                <a16:creationId xmlns:a16="http://schemas.microsoft.com/office/drawing/2014/main" id="{1863DEE0-34EC-B003-0786-BEC81E603A55}"/>
              </a:ext>
            </a:extLst>
          </p:cNvPr>
          <p:cNvSpPr/>
          <p:nvPr/>
        </p:nvSpPr>
        <p:spPr>
          <a:xfrm>
            <a:off x="2638425" y="1189118"/>
            <a:ext cx="6553200" cy="3763882"/>
          </a:xfrm>
          <a:custGeom>
            <a:avLst/>
            <a:gdLst>
              <a:gd name="connsiteX0" fmla="*/ 0 w 6553200"/>
              <a:gd name="connsiteY0" fmla="*/ 627325 h 3763882"/>
              <a:gd name="connsiteX1" fmla="*/ 177090 w 6553200"/>
              <a:gd name="connsiteY1" fmla="*/ 0 h 3763882"/>
              <a:gd name="connsiteX2" fmla="*/ 569694 w 6553200"/>
              <a:gd name="connsiteY2" fmla="*/ 0 h 3763882"/>
              <a:gd name="connsiteX3" fmla="*/ 1024289 w 6553200"/>
              <a:gd name="connsiteY3" fmla="*/ 0 h 3763882"/>
              <a:gd name="connsiteX4" fmla="*/ 1664854 w 6553200"/>
              <a:gd name="connsiteY4" fmla="*/ 0 h 3763882"/>
              <a:gd name="connsiteX5" fmla="*/ 2243430 w 6553200"/>
              <a:gd name="connsiteY5" fmla="*/ 0 h 3763882"/>
              <a:gd name="connsiteX6" fmla="*/ 2883995 w 6553200"/>
              <a:gd name="connsiteY6" fmla="*/ 0 h 3763882"/>
              <a:gd name="connsiteX7" fmla="*/ 3338590 w 6553200"/>
              <a:gd name="connsiteY7" fmla="*/ 0 h 3763882"/>
              <a:gd name="connsiteX8" fmla="*/ 3669204 w 6553200"/>
              <a:gd name="connsiteY8" fmla="*/ 0 h 3763882"/>
              <a:gd name="connsiteX9" fmla="*/ 4185789 w 6553200"/>
              <a:gd name="connsiteY9" fmla="*/ 0 h 3763882"/>
              <a:gd name="connsiteX10" fmla="*/ 4826355 w 6553200"/>
              <a:gd name="connsiteY10" fmla="*/ 0 h 3763882"/>
              <a:gd name="connsiteX11" fmla="*/ 5404929 w 6553200"/>
              <a:gd name="connsiteY11" fmla="*/ 0 h 3763882"/>
              <a:gd name="connsiteX12" fmla="*/ 6376109 w 6553200"/>
              <a:gd name="connsiteY12" fmla="*/ 0 h 3763882"/>
              <a:gd name="connsiteX13" fmla="*/ 6553200 w 6553200"/>
              <a:gd name="connsiteY13" fmla="*/ 627325 h 3763882"/>
              <a:gd name="connsiteX14" fmla="*/ 6553200 w 6553200"/>
              <a:gd name="connsiteY14" fmla="*/ 1932124 h 3763882"/>
              <a:gd name="connsiteX15" fmla="*/ 6553200 w 6553200"/>
              <a:gd name="connsiteY15" fmla="*/ 3136556 h 3763882"/>
              <a:gd name="connsiteX16" fmla="*/ 6376109 w 6553200"/>
              <a:gd name="connsiteY16" fmla="*/ 3763882 h 3763882"/>
              <a:gd name="connsiteX17" fmla="*/ 6045495 w 6553200"/>
              <a:gd name="connsiteY17" fmla="*/ 3763882 h 3763882"/>
              <a:gd name="connsiteX18" fmla="*/ 5590900 w 6553200"/>
              <a:gd name="connsiteY18" fmla="*/ 3763882 h 3763882"/>
              <a:gd name="connsiteX19" fmla="*/ 4950335 w 6553200"/>
              <a:gd name="connsiteY19" fmla="*/ 3763882 h 3763882"/>
              <a:gd name="connsiteX20" fmla="*/ 4619720 w 6553200"/>
              <a:gd name="connsiteY20" fmla="*/ 3763882 h 3763882"/>
              <a:gd name="connsiteX21" fmla="*/ 4041145 w 6553200"/>
              <a:gd name="connsiteY21" fmla="*/ 3763882 h 3763882"/>
              <a:gd name="connsiteX22" fmla="*/ 3586551 w 6553200"/>
              <a:gd name="connsiteY22" fmla="*/ 3763882 h 3763882"/>
              <a:gd name="connsiteX23" fmla="*/ 2945985 w 6553200"/>
              <a:gd name="connsiteY23" fmla="*/ 3763882 h 3763882"/>
              <a:gd name="connsiteX24" fmla="*/ 2553381 w 6553200"/>
              <a:gd name="connsiteY24" fmla="*/ 3763882 h 3763882"/>
              <a:gd name="connsiteX25" fmla="*/ 1912815 w 6553200"/>
              <a:gd name="connsiteY25" fmla="*/ 3763882 h 3763882"/>
              <a:gd name="connsiteX26" fmla="*/ 1396230 w 6553200"/>
              <a:gd name="connsiteY26" fmla="*/ 3763882 h 3763882"/>
              <a:gd name="connsiteX27" fmla="*/ 879645 w 6553200"/>
              <a:gd name="connsiteY27" fmla="*/ 3763882 h 3763882"/>
              <a:gd name="connsiteX28" fmla="*/ 177090 w 6553200"/>
              <a:gd name="connsiteY28" fmla="*/ 3763882 h 3763882"/>
              <a:gd name="connsiteX29" fmla="*/ 0 w 6553200"/>
              <a:gd name="connsiteY29" fmla="*/ 3136556 h 3763882"/>
              <a:gd name="connsiteX30" fmla="*/ 0 w 6553200"/>
              <a:gd name="connsiteY30" fmla="*/ 1881942 h 3763882"/>
              <a:gd name="connsiteX31" fmla="*/ 0 w 6553200"/>
              <a:gd name="connsiteY31" fmla="*/ 627325 h 3763882"/>
              <a:gd name="connsiteX0" fmla="*/ 0 w 6553200"/>
              <a:gd name="connsiteY0" fmla="*/ 627325 h 3763882"/>
              <a:gd name="connsiteX1" fmla="*/ 177090 w 6553200"/>
              <a:gd name="connsiteY1" fmla="*/ 0 h 3763882"/>
              <a:gd name="connsiteX2" fmla="*/ 693674 w 6553200"/>
              <a:gd name="connsiteY2" fmla="*/ 0 h 3763882"/>
              <a:gd name="connsiteX3" fmla="*/ 1148270 w 6553200"/>
              <a:gd name="connsiteY3" fmla="*/ 0 h 3763882"/>
              <a:gd name="connsiteX4" fmla="*/ 1478883 w 6553200"/>
              <a:gd name="connsiteY4" fmla="*/ 0 h 3763882"/>
              <a:gd name="connsiteX5" fmla="*/ 1871488 w 6553200"/>
              <a:gd name="connsiteY5" fmla="*/ 0 h 3763882"/>
              <a:gd name="connsiteX6" fmla="*/ 2512054 w 6553200"/>
              <a:gd name="connsiteY6" fmla="*/ 0 h 3763882"/>
              <a:gd name="connsiteX7" fmla="*/ 3152619 w 6553200"/>
              <a:gd name="connsiteY7" fmla="*/ 0 h 3763882"/>
              <a:gd name="connsiteX8" fmla="*/ 3607214 w 6553200"/>
              <a:gd name="connsiteY8" fmla="*/ 0 h 3763882"/>
              <a:gd name="connsiteX9" fmla="*/ 4123799 w 6553200"/>
              <a:gd name="connsiteY9" fmla="*/ 0 h 3763882"/>
              <a:gd name="connsiteX10" fmla="*/ 4702374 w 6553200"/>
              <a:gd name="connsiteY10" fmla="*/ 0 h 3763882"/>
              <a:gd name="connsiteX11" fmla="*/ 5156969 w 6553200"/>
              <a:gd name="connsiteY11" fmla="*/ 0 h 3763882"/>
              <a:gd name="connsiteX12" fmla="*/ 5611564 w 6553200"/>
              <a:gd name="connsiteY12" fmla="*/ 0 h 3763882"/>
              <a:gd name="connsiteX13" fmla="*/ 6376109 w 6553200"/>
              <a:gd name="connsiteY13" fmla="*/ 0 h 3763882"/>
              <a:gd name="connsiteX14" fmla="*/ 6553200 w 6553200"/>
              <a:gd name="connsiteY14" fmla="*/ 627325 h 3763882"/>
              <a:gd name="connsiteX15" fmla="*/ 6553200 w 6553200"/>
              <a:gd name="connsiteY15" fmla="*/ 1932124 h 3763882"/>
              <a:gd name="connsiteX16" fmla="*/ 6553200 w 6553200"/>
              <a:gd name="connsiteY16" fmla="*/ 3136556 h 3763882"/>
              <a:gd name="connsiteX17" fmla="*/ 6376109 w 6553200"/>
              <a:gd name="connsiteY17" fmla="*/ 3763882 h 3763882"/>
              <a:gd name="connsiteX18" fmla="*/ 6045495 w 6553200"/>
              <a:gd name="connsiteY18" fmla="*/ 3763882 h 3763882"/>
              <a:gd name="connsiteX19" fmla="*/ 5466920 w 6553200"/>
              <a:gd name="connsiteY19" fmla="*/ 3763882 h 3763882"/>
              <a:gd name="connsiteX20" fmla="*/ 4826355 w 6553200"/>
              <a:gd name="connsiteY20" fmla="*/ 3763882 h 3763882"/>
              <a:gd name="connsiteX21" fmla="*/ 4433750 w 6553200"/>
              <a:gd name="connsiteY21" fmla="*/ 3763882 h 3763882"/>
              <a:gd name="connsiteX22" fmla="*/ 4103136 w 6553200"/>
              <a:gd name="connsiteY22" fmla="*/ 3763882 h 3763882"/>
              <a:gd name="connsiteX23" fmla="*/ 3586551 w 6553200"/>
              <a:gd name="connsiteY23" fmla="*/ 3763882 h 3763882"/>
              <a:gd name="connsiteX24" fmla="*/ 3131955 w 6553200"/>
              <a:gd name="connsiteY24" fmla="*/ 3763882 h 3763882"/>
              <a:gd name="connsiteX25" fmla="*/ 2739351 w 6553200"/>
              <a:gd name="connsiteY25" fmla="*/ 3763882 h 3763882"/>
              <a:gd name="connsiteX26" fmla="*/ 2098786 w 6553200"/>
              <a:gd name="connsiteY26" fmla="*/ 3763882 h 3763882"/>
              <a:gd name="connsiteX27" fmla="*/ 1582201 w 6553200"/>
              <a:gd name="connsiteY27" fmla="*/ 3763882 h 3763882"/>
              <a:gd name="connsiteX28" fmla="*/ 1127606 w 6553200"/>
              <a:gd name="connsiteY28" fmla="*/ 3763882 h 3763882"/>
              <a:gd name="connsiteX29" fmla="*/ 796991 w 6553200"/>
              <a:gd name="connsiteY29" fmla="*/ 3763882 h 3763882"/>
              <a:gd name="connsiteX30" fmla="*/ 177090 w 6553200"/>
              <a:gd name="connsiteY30" fmla="*/ 3763882 h 3763882"/>
              <a:gd name="connsiteX31" fmla="*/ 0 w 6553200"/>
              <a:gd name="connsiteY31" fmla="*/ 3136556 h 3763882"/>
              <a:gd name="connsiteX32" fmla="*/ 0 w 6553200"/>
              <a:gd name="connsiteY32" fmla="*/ 1881942 h 3763882"/>
              <a:gd name="connsiteX33" fmla="*/ 0 w 6553200"/>
              <a:gd name="connsiteY33" fmla="*/ 627325 h 3763882"/>
              <a:gd name="connsiteX0" fmla="*/ 0 w 6553200"/>
              <a:gd name="connsiteY0" fmla="*/ 627325 h 3763882"/>
              <a:gd name="connsiteX1" fmla="*/ 177090 w 6553200"/>
              <a:gd name="connsiteY1" fmla="*/ 0 h 3763882"/>
              <a:gd name="connsiteX2" fmla="*/ 569694 w 6553200"/>
              <a:gd name="connsiteY2" fmla="*/ 0 h 3763882"/>
              <a:gd name="connsiteX3" fmla="*/ 1024289 w 6553200"/>
              <a:gd name="connsiteY3" fmla="*/ 0 h 3763882"/>
              <a:gd name="connsiteX4" fmla="*/ 1664854 w 6553200"/>
              <a:gd name="connsiteY4" fmla="*/ 0 h 3763882"/>
              <a:gd name="connsiteX5" fmla="*/ 2243430 w 6553200"/>
              <a:gd name="connsiteY5" fmla="*/ 0 h 3763882"/>
              <a:gd name="connsiteX6" fmla="*/ 2883995 w 6553200"/>
              <a:gd name="connsiteY6" fmla="*/ 0 h 3763882"/>
              <a:gd name="connsiteX7" fmla="*/ 3338590 w 6553200"/>
              <a:gd name="connsiteY7" fmla="*/ 0 h 3763882"/>
              <a:gd name="connsiteX8" fmla="*/ 3669204 w 6553200"/>
              <a:gd name="connsiteY8" fmla="*/ 0 h 3763882"/>
              <a:gd name="connsiteX9" fmla="*/ 4185789 w 6553200"/>
              <a:gd name="connsiteY9" fmla="*/ 0 h 3763882"/>
              <a:gd name="connsiteX10" fmla="*/ 4826355 w 6553200"/>
              <a:gd name="connsiteY10" fmla="*/ 0 h 3763882"/>
              <a:gd name="connsiteX11" fmla="*/ 5404929 w 6553200"/>
              <a:gd name="connsiteY11" fmla="*/ 0 h 3763882"/>
              <a:gd name="connsiteX12" fmla="*/ 6376109 w 6553200"/>
              <a:gd name="connsiteY12" fmla="*/ 0 h 3763882"/>
              <a:gd name="connsiteX13" fmla="*/ 6553200 w 6553200"/>
              <a:gd name="connsiteY13" fmla="*/ 627325 h 3763882"/>
              <a:gd name="connsiteX14" fmla="*/ 6553200 w 6553200"/>
              <a:gd name="connsiteY14" fmla="*/ 1932124 h 3763882"/>
              <a:gd name="connsiteX15" fmla="*/ 6553200 w 6553200"/>
              <a:gd name="connsiteY15" fmla="*/ 3136556 h 3763882"/>
              <a:gd name="connsiteX16" fmla="*/ 6376109 w 6553200"/>
              <a:gd name="connsiteY16" fmla="*/ 3763882 h 3763882"/>
              <a:gd name="connsiteX17" fmla="*/ 6045495 w 6553200"/>
              <a:gd name="connsiteY17" fmla="*/ 3763882 h 3763882"/>
              <a:gd name="connsiteX18" fmla="*/ 5590900 w 6553200"/>
              <a:gd name="connsiteY18" fmla="*/ 3763882 h 3763882"/>
              <a:gd name="connsiteX19" fmla="*/ 4950335 w 6553200"/>
              <a:gd name="connsiteY19" fmla="*/ 3763882 h 3763882"/>
              <a:gd name="connsiteX20" fmla="*/ 4619720 w 6553200"/>
              <a:gd name="connsiteY20" fmla="*/ 3763882 h 3763882"/>
              <a:gd name="connsiteX21" fmla="*/ 4041145 w 6553200"/>
              <a:gd name="connsiteY21" fmla="*/ 3763882 h 3763882"/>
              <a:gd name="connsiteX22" fmla="*/ 3586551 w 6553200"/>
              <a:gd name="connsiteY22" fmla="*/ 3763882 h 3763882"/>
              <a:gd name="connsiteX23" fmla="*/ 2945985 w 6553200"/>
              <a:gd name="connsiteY23" fmla="*/ 3763882 h 3763882"/>
              <a:gd name="connsiteX24" fmla="*/ 2553381 w 6553200"/>
              <a:gd name="connsiteY24" fmla="*/ 3763882 h 3763882"/>
              <a:gd name="connsiteX25" fmla="*/ 1912815 w 6553200"/>
              <a:gd name="connsiteY25" fmla="*/ 3763882 h 3763882"/>
              <a:gd name="connsiteX26" fmla="*/ 1396230 w 6553200"/>
              <a:gd name="connsiteY26" fmla="*/ 3763882 h 3763882"/>
              <a:gd name="connsiteX27" fmla="*/ 879645 w 6553200"/>
              <a:gd name="connsiteY27" fmla="*/ 3763882 h 3763882"/>
              <a:gd name="connsiteX28" fmla="*/ 177090 w 6553200"/>
              <a:gd name="connsiteY28" fmla="*/ 3763882 h 3763882"/>
              <a:gd name="connsiteX29" fmla="*/ 0 w 6553200"/>
              <a:gd name="connsiteY29" fmla="*/ 3136556 h 3763882"/>
              <a:gd name="connsiteX30" fmla="*/ 0 w 6553200"/>
              <a:gd name="connsiteY30" fmla="*/ 1881942 h 3763882"/>
              <a:gd name="connsiteX31" fmla="*/ 0 w 6553200"/>
              <a:gd name="connsiteY31" fmla="*/ 627325 h 376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53200" h="3763882" fill="none" extrusionOk="0">
                <a:moveTo>
                  <a:pt x="0" y="627325"/>
                </a:moveTo>
                <a:cubicBezTo>
                  <a:pt x="-37175" y="250424"/>
                  <a:pt x="121274" y="-157218"/>
                  <a:pt x="177090" y="0"/>
                </a:cubicBezTo>
                <a:cubicBezTo>
                  <a:pt x="288827" y="-37711"/>
                  <a:pt x="380564" y="135321"/>
                  <a:pt x="569694" y="0"/>
                </a:cubicBezTo>
                <a:cubicBezTo>
                  <a:pt x="784366" y="-129375"/>
                  <a:pt x="955217" y="43885"/>
                  <a:pt x="1024289" y="0"/>
                </a:cubicBezTo>
                <a:cubicBezTo>
                  <a:pt x="1185818" y="-133845"/>
                  <a:pt x="1301288" y="40330"/>
                  <a:pt x="1664854" y="0"/>
                </a:cubicBezTo>
                <a:cubicBezTo>
                  <a:pt x="1966081" y="-157496"/>
                  <a:pt x="2047314" y="162490"/>
                  <a:pt x="2243430" y="0"/>
                </a:cubicBezTo>
                <a:cubicBezTo>
                  <a:pt x="2481394" y="-378106"/>
                  <a:pt x="2520736" y="213765"/>
                  <a:pt x="2883995" y="0"/>
                </a:cubicBezTo>
                <a:cubicBezTo>
                  <a:pt x="3087272" y="-274504"/>
                  <a:pt x="3107076" y="260136"/>
                  <a:pt x="3338590" y="0"/>
                </a:cubicBezTo>
                <a:cubicBezTo>
                  <a:pt x="3559851" y="-151435"/>
                  <a:pt x="3577532" y="9837"/>
                  <a:pt x="3669204" y="0"/>
                </a:cubicBezTo>
                <a:cubicBezTo>
                  <a:pt x="3804079" y="-42534"/>
                  <a:pt x="3992140" y="70876"/>
                  <a:pt x="4185789" y="0"/>
                </a:cubicBezTo>
                <a:cubicBezTo>
                  <a:pt x="4335991" y="-185"/>
                  <a:pt x="4675983" y="85850"/>
                  <a:pt x="4826355" y="0"/>
                </a:cubicBezTo>
                <a:cubicBezTo>
                  <a:pt x="4943046" y="-109247"/>
                  <a:pt x="5189163" y="58513"/>
                  <a:pt x="5404929" y="0"/>
                </a:cubicBezTo>
                <a:cubicBezTo>
                  <a:pt x="5638802" y="-83299"/>
                  <a:pt x="6173269" y="165407"/>
                  <a:pt x="6376109" y="0"/>
                </a:cubicBezTo>
                <a:cubicBezTo>
                  <a:pt x="6460315" y="82639"/>
                  <a:pt x="6625074" y="371865"/>
                  <a:pt x="6553200" y="627325"/>
                </a:cubicBezTo>
                <a:cubicBezTo>
                  <a:pt x="6457460" y="774028"/>
                  <a:pt x="6491689" y="1510224"/>
                  <a:pt x="6553200" y="1932124"/>
                </a:cubicBezTo>
                <a:cubicBezTo>
                  <a:pt x="6537766" y="2471530"/>
                  <a:pt x="6361984" y="2661671"/>
                  <a:pt x="6553200" y="3136556"/>
                </a:cubicBezTo>
                <a:cubicBezTo>
                  <a:pt x="6514886" y="3478961"/>
                  <a:pt x="6485109" y="3590732"/>
                  <a:pt x="6376109" y="3763882"/>
                </a:cubicBezTo>
                <a:cubicBezTo>
                  <a:pt x="6278933" y="3874154"/>
                  <a:pt x="6196038" y="3771868"/>
                  <a:pt x="6045495" y="3763882"/>
                </a:cubicBezTo>
                <a:cubicBezTo>
                  <a:pt x="5891630" y="3872138"/>
                  <a:pt x="5731852" y="3676780"/>
                  <a:pt x="5590900" y="3763882"/>
                </a:cubicBezTo>
                <a:cubicBezTo>
                  <a:pt x="5348433" y="3821552"/>
                  <a:pt x="5181337" y="3729645"/>
                  <a:pt x="4950335" y="3763882"/>
                </a:cubicBezTo>
                <a:cubicBezTo>
                  <a:pt x="4745974" y="3726076"/>
                  <a:pt x="4715107" y="3686969"/>
                  <a:pt x="4619720" y="3763882"/>
                </a:cubicBezTo>
                <a:cubicBezTo>
                  <a:pt x="4457760" y="3861679"/>
                  <a:pt x="4145480" y="3701678"/>
                  <a:pt x="4041145" y="3763882"/>
                </a:cubicBezTo>
                <a:cubicBezTo>
                  <a:pt x="3920523" y="3800440"/>
                  <a:pt x="3728625" y="3721404"/>
                  <a:pt x="3586551" y="3763882"/>
                </a:cubicBezTo>
                <a:cubicBezTo>
                  <a:pt x="3424362" y="3735380"/>
                  <a:pt x="3173115" y="3699680"/>
                  <a:pt x="2945985" y="3763882"/>
                </a:cubicBezTo>
                <a:cubicBezTo>
                  <a:pt x="2673913" y="3807992"/>
                  <a:pt x="2725607" y="3737918"/>
                  <a:pt x="2553381" y="3763882"/>
                </a:cubicBezTo>
                <a:cubicBezTo>
                  <a:pt x="2417551" y="3810621"/>
                  <a:pt x="2058252" y="3584077"/>
                  <a:pt x="1912815" y="3763882"/>
                </a:cubicBezTo>
                <a:cubicBezTo>
                  <a:pt x="1763146" y="3908229"/>
                  <a:pt x="1538887" y="3684422"/>
                  <a:pt x="1396230" y="3763882"/>
                </a:cubicBezTo>
                <a:cubicBezTo>
                  <a:pt x="1231316" y="3795661"/>
                  <a:pt x="1055721" y="3693891"/>
                  <a:pt x="879645" y="3763882"/>
                </a:cubicBezTo>
                <a:cubicBezTo>
                  <a:pt x="630728" y="3828256"/>
                  <a:pt x="296830" y="3531909"/>
                  <a:pt x="177090" y="3763882"/>
                </a:cubicBezTo>
                <a:cubicBezTo>
                  <a:pt x="38051" y="3729701"/>
                  <a:pt x="-11377" y="3415252"/>
                  <a:pt x="0" y="3136556"/>
                </a:cubicBezTo>
                <a:cubicBezTo>
                  <a:pt x="-63772" y="2661774"/>
                  <a:pt x="-48388" y="2486687"/>
                  <a:pt x="0" y="1881942"/>
                </a:cubicBezTo>
                <a:cubicBezTo>
                  <a:pt x="-17398" y="1402409"/>
                  <a:pt x="29027" y="1270560"/>
                  <a:pt x="0" y="627325"/>
                </a:cubicBezTo>
                <a:close/>
              </a:path>
              <a:path w="6553200" h="3763882" stroke="0" extrusionOk="0">
                <a:moveTo>
                  <a:pt x="0" y="627325"/>
                </a:moveTo>
                <a:cubicBezTo>
                  <a:pt x="3907" y="332704"/>
                  <a:pt x="67242" y="-9580"/>
                  <a:pt x="177090" y="0"/>
                </a:cubicBezTo>
                <a:cubicBezTo>
                  <a:pt x="388334" y="-77745"/>
                  <a:pt x="637488" y="128719"/>
                  <a:pt x="693674" y="0"/>
                </a:cubicBezTo>
                <a:cubicBezTo>
                  <a:pt x="789143" y="-115578"/>
                  <a:pt x="932577" y="48834"/>
                  <a:pt x="1148270" y="0"/>
                </a:cubicBezTo>
                <a:cubicBezTo>
                  <a:pt x="1322567" y="-58502"/>
                  <a:pt x="1393189" y="116276"/>
                  <a:pt x="1478883" y="0"/>
                </a:cubicBezTo>
                <a:cubicBezTo>
                  <a:pt x="1644925" y="-42734"/>
                  <a:pt x="1745806" y="40931"/>
                  <a:pt x="1871488" y="0"/>
                </a:cubicBezTo>
                <a:cubicBezTo>
                  <a:pt x="2090497" y="15687"/>
                  <a:pt x="2240921" y="23350"/>
                  <a:pt x="2512054" y="0"/>
                </a:cubicBezTo>
                <a:cubicBezTo>
                  <a:pt x="2649318" y="-110425"/>
                  <a:pt x="2853405" y="94403"/>
                  <a:pt x="3152619" y="0"/>
                </a:cubicBezTo>
                <a:cubicBezTo>
                  <a:pt x="3487895" y="-59439"/>
                  <a:pt x="3415071" y="161718"/>
                  <a:pt x="3607214" y="0"/>
                </a:cubicBezTo>
                <a:cubicBezTo>
                  <a:pt x="3762300" y="-35754"/>
                  <a:pt x="3925986" y="51084"/>
                  <a:pt x="4123799" y="0"/>
                </a:cubicBezTo>
                <a:cubicBezTo>
                  <a:pt x="4345560" y="-155154"/>
                  <a:pt x="4638412" y="314622"/>
                  <a:pt x="4702374" y="0"/>
                </a:cubicBezTo>
                <a:cubicBezTo>
                  <a:pt x="4975397" y="-303533"/>
                  <a:pt x="4869136" y="46743"/>
                  <a:pt x="5156969" y="0"/>
                </a:cubicBezTo>
                <a:cubicBezTo>
                  <a:pt x="5422617" y="-28663"/>
                  <a:pt x="5395875" y="95898"/>
                  <a:pt x="5611564" y="0"/>
                </a:cubicBezTo>
                <a:cubicBezTo>
                  <a:pt x="5927989" y="-183832"/>
                  <a:pt x="6024587" y="233065"/>
                  <a:pt x="6376109" y="0"/>
                </a:cubicBezTo>
                <a:cubicBezTo>
                  <a:pt x="6465078" y="115804"/>
                  <a:pt x="6604436" y="412462"/>
                  <a:pt x="6553200" y="627325"/>
                </a:cubicBezTo>
                <a:cubicBezTo>
                  <a:pt x="6648415" y="1277261"/>
                  <a:pt x="6531950" y="1480809"/>
                  <a:pt x="6553200" y="1932124"/>
                </a:cubicBezTo>
                <a:cubicBezTo>
                  <a:pt x="6641094" y="2539274"/>
                  <a:pt x="6581717" y="2819041"/>
                  <a:pt x="6553200" y="3136556"/>
                </a:cubicBezTo>
                <a:cubicBezTo>
                  <a:pt x="6578623" y="3518359"/>
                  <a:pt x="6467264" y="3749025"/>
                  <a:pt x="6376109" y="3763882"/>
                </a:cubicBezTo>
                <a:cubicBezTo>
                  <a:pt x="6229444" y="3815185"/>
                  <a:pt x="6178894" y="3776354"/>
                  <a:pt x="6045495" y="3763882"/>
                </a:cubicBezTo>
                <a:cubicBezTo>
                  <a:pt x="5864748" y="3726496"/>
                  <a:pt x="5721641" y="3642752"/>
                  <a:pt x="5466920" y="3763882"/>
                </a:cubicBezTo>
                <a:cubicBezTo>
                  <a:pt x="5295900" y="3722289"/>
                  <a:pt x="5194566" y="3493474"/>
                  <a:pt x="4826355" y="3763882"/>
                </a:cubicBezTo>
                <a:cubicBezTo>
                  <a:pt x="4621041" y="3943322"/>
                  <a:pt x="4551523" y="3674698"/>
                  <a:pt x="4433750" y="3763882"/>
                </a:cubicBezTo>
                <a:cubicBezTo>
                  <a:pt x="4325597" y="3867967"/>
                  <a:pt x="4207980" y="3756759"/>
                  <a:pt x="4103136" y="3763882"/>
                </a:cubicBezTo>
                <a:cubicBezTo>
                  <a:pt x="4024213" y="3774783"/>
                  <a:pt x="3765840" y="3740342"/>
                  <a:pt x="3586551" y="3763882"/>
                </a:cubicBezTo>
                <a:cubicBezTo>
                  <a:pt x="3400273" y="3762442"/>
                  <a:pt x="3221428" y="3725817"/>
                  <a:pt x="3131955" y="3763882"/>
                </a:cubicBezTo>
                <a:cubicBezTo>
                  <a:pt x="3031827" y="3903243"/>
                  <a:pt x="2929686" y="3784735"/>
                  <a:pt x="2739351" y="3763882"/>
                </a:cubicBezTo>
                <a:cubicBezTo>
                  <a:pt x="2600985" y="3731787"/>
                  <a:pt x="2248200" y="3638478"/>
                  <a:pt x="2098786" y="3763882"/>
                </a:cubicBezTo>
                <a:cubicBezTo>
                  <a:pt x="2018325" y="3891210"/>
                  <a:pt x="1694890" y="3573382"/>
                  <a:pt x="1582201" y="3763882"/>
                </a:cubicBezTo>
                <a:cubicBezTo>
                  <a:pt x="1437873" y="3916835"/>
                  <a:pt x="1256855" y="3743840"/>
                  <a:pt x="1127606" y="3763882"/>
                </a:cubicBezTo>
                <a:cubicBezTo>
                  <a:pt x="1002124" y="3815538"/>
                  <a:pt x="925459" y="3738680"/>
                  <a:pt x="796991" y="3763882"/>
                </a:cubicBezTo>
                <a:cubicBezTo>
                  <a:pt x="712466" y="3884999"/>
                  <a:pt x="352866" y="3477556"/>
                  <a:pt x="177090" y="3763882"/>
                </a:cubicBezTo>
                <a:cubicBezTo>
                  <a:pt x="197852" y="3765464"/>
                  <a:pt x="22987" y="3372129"/>
                  <a:pt x="0" y="3136556"/>
                </a:cubicBezTo>
                <a:cubicBezTo>
                  <a:pt x="-34769" y="2664269"/>
                  <a:pt x="67458" y="2129782"/>
                  <a:pt x="0" y="1881942"/>
                </a:cubicBezTo>
                <a:cubicBezTo>
                  <a:pt x="-114046" y="1671403"/>
                  <a:pt x="-82700" y="1080715"/>
                  <a:pt x="0" y="627325"/>
                </a:cubicBezTo>
                <a:close/>
              </a:path>
              <a:path w="6553200" h="3763882" fill="none" stroke="0" extrusionOk="0">
                <a:moveTo>
                  <a:pt x="0" y="627325"/>
                </a:moveTo>
                <a:cubicBezTo>
                  <a:pt x="-19669" y="265265"/>
                  <a:pt x="55947" y="-105652"/>
                  <a:pt x="177090" y="0"/>
                </a:cubicBezTo>
                <a:cubicBezTo>
                  <a:pt x="285115" y="-18266"/>
                  <a:pt x="402401" y="185774"/>
                  <a:pt x="569694" y="0"/>
                </a:cubicBezTo>
                <a:cubicBezTo>
                  <a:pt x="759285" y="-172902"/>
                  <a:pt x="953796" y="75493"/>
                  <a:pt x="1024289" y="0"/>
                </a:cubicBezTo>
                <a:cubicBezTo>
                  <a:pt x="1110964" y="-84002"/>
                  <a:pt x="1437780" y="191569"/>
                  <a:pt x="1664854" y="0"/>
                </a:cubicBezTo>
                <a:cubicBezTo>
                  <a:pt x="2006974" y="-204598"/>
                  <a:pt x="2028519" y="154844"/>
                  <a:pt x="2243430" y="0"/>
                </a:cubicBezTo>
                <a:cubicBezTo>
                  <a:pt x="2387419" y="-233766"/>
                  <a:pt x="2544969" y="228339"/>
                  <a:pt x="2883995" y="0"/>
                </a:cubicBezTo>
                <a:cubicBezTo>
                  <a:pt x="3199485" y="-155117"/>
                  <a:pt x="3209950" y="86368"/>
                  <a:pt x="3338590" y="0"/>
                </a:cubicBezTo>
                <a:cubicBezTo>
                  <a:pt x="3564409" y="-190308"/>
                  <a:pt x="3592848" y="-2492"/>
                  <a:pt x="3669204" y="0"/>
                </a:cubicBezTo>
                <a:cubicBezTo>
                  <a:pt x="3755422" y="-24212"/>
                  <a:pt x="3997388" y="71457"/>
                  <a:pt x="4185789" y="0"/>
                </a:cubicBezTo>
                <a:cubicBezTo>
                  <a:pt x="4278398" y="-57354"/>
                  <a:pt x="4701969" y="54760"/>
                  <a:pt x="4826355" y="0"/>
                </a:cubicBezTo>
                <a:cubicBezTo>
                  <a:pt x="4948937" y="-130812"/>
                  <a:pt x="5204912" y="183936"/>
                  <a:pt x="5404929" y="0"/>
                </a:cubicBezTo>
                <a:cubicBezTo>
                  <a:pt x="5553096" y="-135149"/>
                  <a:pt x="6266229" y="257910"/>
                  <a:pt x="6376109" y="0"/>
                </a:cubicBezTo>
                <a:cubicBezTo>
                  <a:pt x="6435056" y="41953"/>
                  <a:pt x="6560681" y="382985"/>
                  <a:pt x="6553200" y="627325"/>
                </a:cubicBezTo>
                <a:cubicBezTo>
                  <a:pt x="6590162" y="953306"/>
                  <a:pt x="6532722" y="1540052"/>
                  <a:pt x="6553200" y="1932124"/>
                </a:cubicBezTo>
                <a:cubicBezTo>
                  <a:pt x="6539669" y="2298760"/>
                  <a:pt x="6565940" y="2605856"/>
                  <a:pt x="6553200" y="3136556"/>
                </a:cubicBezTo>
                <a:cubicBezTo>
                  <a:pt x="6572951" y="3468820"/>
                  <a:pt x="6449393" y="3694194"/>
                  <a:pt x="6376109" y="3763882"/>
                </a:cubicBezTo>
                <a:cubicBezTo>
                  <a:pt x="6296594" y="3848006"/>
                  <a:pt x="6179713" y="3742754"/>
                  <a:pt x="6045495" y="3763882"/>
                </a:cubicBezTo>
                <a:cubicBezTo>
                  <a:pt x="5914118" y="3733906"/>
                  <a:pt x="5750514" y="3680531"/>
                  <a:pt x="5590900" y="3763882"/>
                </a:cubicBezTo>
                <a:cubicBezTo>
                  <a:pt x="5436416" y="3922269"/>
                  <a:pt x="5184737" y="3769398"/>
                  <a:pt x="4950335" y="3763882"/>
                </a:cubicBezTo>
                <a:cubicBezTo>
                  <a:pt x="4786874" y="3765395"/>
                  <a:pt x="4700592" y="3648648"/>
                  <a:pt x="4619720" y="3763882"/>
                </a:cubicBezTo>
                <a:cubicBezTo>
                  <a:pt x="4519069" y="3886085"/>
                  <a:pt x="4180429" y="3684427"/>
                  <a:pt x="4041145" y="3763882"/>
                </a:cubicBezTo>
                <a:cubicBezTo>
                  <a:pt x="3882174" y="3820924"/>
                  <a:pt x="3740570" y="3724185"/>
                  <a:pt x="3586551" y="3763882"/>
                </a:cubicBezTo>
                <a:cubicBezTo>
                  <a:pt x="3475570" y="3758944"/>
                  <a:pt x="3234343" y="3778833"/>
                  <a:pt x="2945985" y="3763882"/>
                </a:cubicBezTo>
                <a:cubicBezTo>
                  <a:pt x="2695901" y="3768628"/>
                  <a:pt x="2705938" y="3699007"/>
                  <a:pt x="2553381" y="3763882"/>
                </a:cubicBezTo>
                <a:cubicBezTo>
                  <a:pt x="2351758" y="3851192"/>
                  <a:pt x="2140250" y="3644951"/>
                  <a:pt x="1912815" y="3763882"/>
                </a:cubicBezTo>
                <a:cubicBezTo>
                  <a:pt x="1726407" y="3819475"/>
                  <a:pt x="1539655" y="3712193"/>
                  <a:pt x="1396230" y="3763882"/>
                </a:cubicBezTo>
                <a:cubicBezTo>
                  <a:pt x="1250711" y="3806332"/>
                  <a:pt x="1138855" y="3722769"/>
                  <a:pt x="879645" y="3763882"/>
                </a:cubicBezTo>
                <a:cubicBezTo>
                  <a:pt x="670259" y="3828720"/>
                  <a:pt x="331894" y="3579521"/>
                  <a:pt x="177090" y="3763882"/>
                </a:cubicBezTo>
                <a:cubicBezTo>
                  <a:pt x="-33233" y="3846820"/>
                  <a:pt x="89786" y="3523221"/>
                  <a:pt x="0" y="3136556"/>
                </a:cubicBezTo>
                <a:cubicBezTo>
                  <a:pt x="-203008" y="2828836"/>
                  <a:pt x="-67273" y="2337649"/>
                  <a:pt x="0" y="1881942"/>
                </a:cubicBezTo>
                <a:cubicBezTo>
                  <a:pt x="-42780" y="1428679"/>
                  <a:pt x="67683" y="1272003"/>
                  <a:pt x="0" y="627325"/>
                </a:cubicBezTo>
                <a:close/>
              </a:path>
              <a:path w="6553200" h="3763882" fill="none" stroke="0" extrusionOk="0">
                <a:moveTo>
                  <a:pt x="0" y="627325"/>
                </a:moveTo>
                <a:cubicBezTo>
                  <a:pt x="-38407" y="292078"/>
                  <a:pt x="98714" y="-124446"/>
                  <a:pt x="177090" y="0"/>
                </a:cubicBezTo>
                <a:cubicBezTo>
                  <a:pt x="302570" y="2390"/>
                  <a:pt x="368800" y="143491"/>
                  <a:pt x="569694" y="0"/>
                </a:cubicBezTo>
                <a:cubicBezTo>
                  <a:pt x="780010" y="-136461"/>
                  <a:pt x="942632" y="78179"/>
                  <a:pt x="1024289" y="0"/>
                </a:cubicBezTo>
                <a:cubicBezTo>
                  <a:pt x="1091760" y="-121463"/>
                  <a:pt x="1376029" y="146989"/>
                  <a:pt x="1664854" y="0"/>
                </a:cubicBezTo>
                <a:cubicBezTo>
                  <a:pt x="1964199" y="-233219"/>
                  <a:pt x="2060233" y="193883"/>
                  <a:pt x="2243430" y="0"/>
                </a:cubicBezTo>
                <a:cubicBezTo>
                  <a:pt x="2401447" y="-300642"/>
                  <a:pt x="2602235" y="281579"/>
                  <a:pt x="2883995" y="0"/>
                </a:cubicBezTo>
                <a:cubicBezTo>
                  <a:pt x="3127614" y="-159667"/>
                  <a:pt x="3173188" y="138483"/>
                  <a:pt x="3338590" y="0"/>
                </a:cubicBezTo>
                <a:cubicBezTo>
                  <a:pt x="3573886" y="-174307"/>
                  <a:pt x="3591251" y="9875"/>
                  <a:pt x="3669204" y="0"/>
                </a:cubicBezTo>
                <a:cubicBezTo>
                  <a:pt x="3810106" y="-34294"/>
                  <a:pt x="3980000" y="90229"/>
                  <a:pt x="4185789" y="0"/>
                </a:cubicBezTo>
                <a:cubicBezTo>
                  <a:pt x="4324091" y="-30149"/>
                  <a:pt x="4687395" y="123326"/>
                  <a:pt x="4826355" y="0"/>
                </a:cubicBezTo>
                <a:cubicBezTo>
                  <a:pt x="4962598" y="-115201"/>
                  <a:pt x="5249756" y="96160"/>
                  <a:pt x="5404929" y="0"/>
                </a:cubicBezTo>
                <a:cubicBezTo>
                  <a:pt x="5551632" y="-91401"/>
                  <a:pt x="6207579" y="324791"/>
                  <a:pt x="6376109" y="0"/>
                </a:cubicBezTo>
                <a:cubicBezTo>
                  <a:pt x="6474468" y="17453"/>
                  <a:pt x="6581135" y="413372"/>
                  <a:pt x="6553200" y="627325"/>
                </a:cubicBezTo>
                <a:cubicBezTo>
                  <a:pt x="6584757" y="887812"/>
                  <a:pt x="6574702" y="1489525"/>
                  <a:pt x="6553200" y="1932124"/>
                </a:cubicBezTo>
                <a:cubicBezTo>
                  <a:pt x="6526288" y="2347817"/>
                  <a:pt x="6438078" y="2618968"/>
                  <a:pt x="6553200" y="3136556"/>
                </a:cubicBezTo>
                <a:cubicBezTo>
                  <a:pt x="6546035" y="3484336"/>
                  <a:pt x="6429736" y="3630015"/>
                  <a:pt x="6376109" y="3763882"/>
                </a:cubicBezTo>
                <a:cubicBezTo>
                  <a:pt x="6304839" y="3856802"/>
                  <a:pt x="6180474" y="3762474"/>
                  <a:pt x="6045495" y="3763882"/>
                </a:cubicBezTo>
                <a:cubicBezTo>
                  <a:pt x="5915934" y="3809786"/>
                  <a:pt x="5742402" y="3666472"/>
                  <a:pt x="5590900" y="3763882"/>
                </a:cubicBezTo>
                <a:cubicBezTo>
                  <a:pt x="5372431" y="3869254"/>
                  <a:pt x="5233107" y="3728363"/>
                  <a:pt x="4950335" y="3763882"/>
                </a:cubicBezTo>
                <a:cubicBezTo>
                  <a:pt x="4758842" y="3755860"/>
                  <a:pt x="4711375" y="3656744"/>
                  <a:pt x="4619720" y="3763882"/>
                </a:cubicBezTo>
                <a:cubicBezTo>
                  <a:pt x="4490564" y="3867344"/>
                  <a:pt x="4175838" y="3707578"/>
                  <a:pt x="4041145" y="3763882"/>
                </a:cubicBezTo>
                <a:cubicBezTo>
                  <a:pt x="3908623" y="3805866"/>
                  <a:pt x="3755800" y="3717097"/>
                  <a:pt x="3586551" y="3763882"/>
                </a:cubicBezTo>
                <a:cubicBezTo>
                  <a:pt x="3431556" y="3737024"/>
                  <a:pt x="3242546" y="3753599"/>
                  <a:pt x="2945985" y="3763882"/>
                </a:cubicBezTo>
                <a:cubicBezTo>
                  <a:pt x="2682056" y="3799379"/>
                  <a:pt x="2714361" y="3725436"/>
                  <a:pt x="2553381" y="3763882"/>
                </a:cubicBezTo>
                <a:cubicBezTo>
                  <a:pt x="2361372" y="3821379"/>
                  <a:pt x="2130794" y="3627291"/>
                  <a:pt x="1912815" y="3763882"/>
                </a:cubicBezTo>
                <a:cubicBezTo>
                  <a:pt x="1763457" y="3894762"/>
                  <a:pt x="1577947" y="3669550"/>
                  <a:pt x="1396230" y="3763882"/>
                </a:cubicBezTo>
                <a:cubicBezTo>
                  <a:pt x="1185980" y="3793889"/>
                  <a:pt x="1096721" y="3679397"/>
                  <a:pt x="879645" y="3763882"/>
                </a:cubicBezTo>
                <a:cubicBezTo>
                  <a:pt x="666204" y="3814302"/>
                  <a:pt x="311411" y="3561228"/>
                  <a:pt x="177090" y="3763882"/>
                </a:cubicBezTo>
                <a:cubicBezTo>
                  <a:pt x="35688" y="3750340"/>
                  <a:pt x="2049" y="3466102"/>
                  <a:pt x="0" y="3136556"/>
                </a:cubicBezTo>
                <a:cubicBezTo>
                  <a:pt x="-133006" y="2777588"/>
                  <a:pt x="-37133" y="2362311"/>
                  <a:pt x="0" y="1881942"/>
                </a:cubicBezTo>
                <a:cubicBezTo>
                  <a:pt x="-22307" y="1389161"/>
                  <a:pt x="58568" y="1281498"/>
                  <a:pt x="0" y="627325"/>
                </a:cubicBezTo>
                <a:close/>
              </a:path>
            </a:pathLst>
          </a:custGeom>
          <a:ln w="38100">
            <a:solidFill>
              <a:srgbClr val="FFCCCC"/>
            </a:solidFill>
            <a:extLst>
              <a:ext uri="{C807C97D-BFC1-408E-A445-0C87EB9F89A2}">
                <ask:lineSketchStyleProps xmlns:ask="http://schemas.microsoft.com/office/drawing/2018/sketchyshapes" sd="611865501">
                  <a:custGeom>
                    <a:avLst/>
                    <a:gdLst>
                      <a:gd name="connsiteX0" fmla="*/ 0 w 6553200"/>
                      <a:gd name="connsiteY0" fmla="*/ 627325 h 3763882"/>
                      <a:gd name="connsiteX1" fmla="*/ 177090 w 6553200"/>
                      <a:gd name="connsiteY1" fmla="*/ 0 h 3763882"/>
                      <a:gd name="connsiteX2" fmla="*/ 569694 w 6553200"/>
                      <a:gd name="connsiteY2" fmla="*/ 0 h 3763882"/>
                      <a:gd name="connsiteX3" fmla="*/ 1024289 w 6553200"/>
                      <a:gd name="connsiteY3" fmla="*/ 0 h 3763882"/>
                      <a:gd name="connsiteX4" fmla="*/ 1664854 w 6553200"/>
                      <a:gd name="connsiteY4" fmla="*/ 0 h 3763882"/>
                      <a:gd name="connsiteX5" fmla="*/ 2243430 w 6553200"/>
                      <a:gd name="connsiteY5" fmla="*/ 0 h 3763882"/>
                      <a:gd name="connsiteX6" fmla="*/ 2883995 w 6553200"/>
                      <a:gd name="connsiteY6" fmla="*/ 0 h 3763882"/>
                      <a:gd name="connsiteX7" fmla="*/ 3338590 w 6553200"/>
                      <a:gd name="connsiteY7" fmla="*/ 0 h 3763882"/>
                      <a:gd name="connsiteX8" fmla="*/ 3669204 w 6553200"/>
                      <a:gd name="connsiteY8" fmla="*/ 0 h 3763882"/>
                      <a:gd name="connsiteX9" fmla="*/ 4185789 w 6553200"/>
                      <a:gd name="connsiteY9" fmla="*/ 0 h 3763882"/>
                      <a:gd name="connsiteX10" fmla="*/ 4826355 w 6553200"/>
                      <a:gd name="connsiteY10" fmla="*/ 0 h 3763882"/>
                      <a:gd name="connsiteX11" fmla="*/ 5404929 w 6553200"/>
                      <a:gd name="connsiteY11" fmla="*/ 0 h 3763882"/>
                      <a:gd name="connsiteX12" fmla="*/ 6376109 w 6553200"/>
                      <a:gd name="connsiteY12" fmla="*/ 0 h 3763882"/>
                      <a:gd name="connsiteX13" fmla="*/ 6553200 w 6553200"/>
                      <a:gd name="connsiteY13" fmla="*/ 627325 h 3763882"/>
                      <a:gd name="connsiteX14" fmla="*/ 6553200 w 6553200"/>
                      <a:gd name="connsiteY14" fmla="*/ 1932124 h 3763882"/>
                      <a:gd name="connsiteX15" fmla="*/ 6553200 w 6553200"/>
                      <a:gd name="connsiteY15" fmla="*/ 3136556 h 3763882"/>
                      <a:gd name="connsiteX16" fmla="*/ 6376109 w 6553200"/>
                      <a:gd name="connsiteY16" fmla="*/ 3763882 h 3763882"/>
                      <a:gd name="connsiteX17" fmla="*/ 6045495 w 6553200"/>
                      <a:gd name="connsiteY17" fmla="*/ 3763882 h 3763882"/>
                      <a:gd name="connsiteX18" fmla="*/ 5590900 w 6553200"/>
                      <a:gd name="connsiteY18" fmla="*/ 3763882 h 3763882"/>
                      <a:gd name="connsiteX19" fmla="*/ 4950335 w 6553200"/>
                      <a:gd name="connsiteY19" fmla="*/ 3763882 h 3763882"/>
                      <a:gd name="connsiteX20" fmla="*/ 4619720 w 6553200"/>
                      <a:gd name="connsiteY20" fmla="*/ 3763882 h 3763882"/>
                      <a:gd name="connsiteX21" fmla="*/ 4041145 w 6553200"/>
                      <a:gd name="connsiteY21" fmla="*/ 3763882 h 3763882"/>
                      <a:gd name="connsiteX22" fmla="*/ 3586551 w 6553200"/>
                      <a:gd name="connsiteY22" fmla="*/ 3763882 h 3763882"/>
                      <a:gd name="connsiteX23" fmla="*/ 2945985 w 6553200"/>
                      <a:gd name="connsiteY23" fmla="*/ 3763882 h 3763882"/>
                      <a:gd name="connsiteX24" fmla="*/ 2553381 w 6553200"/>
                      <a:gd name="connsiteY24" fmla="*/ 3763882 h 3763882"/>
                      <a:gd name="connsiteX25" fmla="*/ 1912815 w 6553200"/>
                      <a:gd name="connsiteY25" fmla="*/ 3763882 h 3763882"/>
                      <a:gd name="connsiteX26" fmla="*/ 1396230 w 6553200"/>
                      <a:gd name="connsiteY26" fmla="*/ 3763882 h 3763882"/>
                      <a:gd name="connsiteX27" fmla="*/ 879645 w 6553200"/>
                      <a:gd name="connsiteY27" fmla="*/ 3763882 h 3763882"/>
                      <a:gd name="connsiteX28" fmla="*/ 177090 w 6553200"/>
                      <a:gd name="connsiteY28" fmla="*/ 3763882 h 3763882"/>
                      <a:gd name="connsiteX29" fmla="*/ 0 w 6553200"/>
                      <a:gd name="connsiteY29" fmla="*/ 3136556 h 3763882"/>
                      <a:gd name="connsiteX30" fmla="*/ 0 w 6553200"/>
                      <a:gd name="connsiteY30" fmla="*/ 1881942 h 3763882"/>
                      <a:gd name="connsiteX31" fmla="*/ 0 w 6553200"/>
                      <a:gd name="connsiteY31" fmla="*/ 627325 h 3763882"/>
                      <a:gd name="connsiteX0" fmla="*/ 0 w 6553200"/>
                      <a:gd name="connsiteY0" fmla="*/ 627325 h 3763882"/>
                      <a:gd name="connsiteX1" fmla="*/ 177090 w 6553200"/>
                      <a:gd name="connsiteY1" fmla="*/ 0 h 3763882"/>
                      <a:gd name="connsiteX2" fmla="*/ 693674 w 6553200"/>
                      <a:gd name="connsiteY2" fmla="*/ 0 h 3763882"/>
                      <a:gd name="connsiteX3" fmla="*/ 1148270 w 6553200"/>
                      <a:gd name="connsiteY3" fmla="*/ 0 h 3763882"/>
                      <a:gd name="connsiteX4" fmla="*/ 1478883 w 6553200"/>
                      <a:gd name="connsiteY4" fmla="*/ 0 h 3763882"/>
                      <a:gd name="connsiteX5" fmla="*/ 1871488 w 6553200"/>
                      <a:gd name="connsiteY5" fmla="*/ 0 h 3763882"/>
                      <a:gd name="connsiteX6" fmla="*/ 2512054 w 6553200"/>
                      <a:gd name="connsiteY6" fmla="*/ 0 h 3763882"/>
                      <a:gd name="connsiteX7" fmla="*/ 3152619 w 6553200"/>
                      <a:gd name="connsiteY7" fmla="*/ 0 h 3763882"/>
                      <a:gd name="connsiteX8" fmla="*/ 3607214 w 6553200"/>
                      <a:gd name="connsiteY8" fmla="*/ 0 h 3763882"/>
                      <a:gd name="connsiteX9" fmla="*/ 4123799 w 6553200"/>
                      <a:gd name="connsiteY9" fmla="*/ 0 h 3763882"/>
                      <a:gd name="connsiteX10" fmla="*/ 4702374 w 6553200"/>
                      <a:gd name="connsiteY10" fmla="*/ 0 h 3763882"/>
                      <a:gd name="connsiteX11" fmla="*/ 5156969 w 6553200"/>
                      <a:gd name="connsiteY11" fmla="*/ 0 h 3763882"/>
                      <a:gd name="connsiteX12" fmla="*/ 5611564 w 6553200"/>
                      <a:gd name="connsiteY12" fmla="*/ 0 h 3763882"/>
                      <a:gd name="connsiteX13" fmla="*/ 6376109 w 6553200"/>
                      <a:gd name="connsiteY13" fmla="*/ 0 h 3763882"/>
                      <a:gd name="connsiteX14" fmla="*/ 6553200 w 6553200"/>
                      <a:gd name="connsiteY14" fmla="*/ 627325 h 3763882"/>
                      <a:gd name="connsiteX15" fmla="*/ 6553200 w 6553200"/>
                      <a:gd name="connsiteY15" fmla="*/ 1932124 h 3763882"/>
                      <a:gd name="connsiteX16" fmla="*/ 6553200 w 6553200"/>
                      <a:gd name="connsiteY16" fmla="*/ 3136556 h 3763882"/>
                      <a:gd name="connsiteX17" fmla="*/ 6376109 w 6553200"/>
                      <a:gd name="connsiteY17" fmla="*/ 3763882 h 3763882"/>
                      <a:gd name="connsiteX18" fmla="*/ 6045495 w 6553200"/>
                      <a:gd name="connsiteY18" fmla="*/ 3763882 h 3763882"/>
                      <a:gd name="connsiteX19" fmla="*/ 5466920 w 6553200"/>
                      <a:gd name="connsiteY19" fmla="*/ 3763882 h 3763882"/>
                      <a:gd name="connsiteX20" fmla="*/ 4826355 w 6553200"/>
                      <a:gd name="connsiteY20" fmla="*/ 3763882 h 3763882"/>
                      <a:gd name="connsiteX21" fmla="*/ 4433750 w 6553200"/>
                      <a:gd name="connsiteY21" fmla="*/ 3763882 h 3763882"/>
                      <a:gd name="connsiteX22" fmla="*/ 4103136 w 6553200"/>
                      <a:gd name="connsiteY22" fmla="*/ 3763882 h 3763882"/>
                      <a:gd name="connsiteX23" fmla="*/ 3586551 w 6553200"/>
                      <a:gd name="connsiteY23" fmla="*/ 3763882 h 3763882"/>
                      <a:gd name="connsiteX24" fmla="*/ 3131955 w 6553200"/>
                      <a:gd name="connsiteY24" fmla="*/ 3763882 h 3763882"/>
                      <a:gd name="connsiteX25" fmla="*/ 2739351 w 6553200"/>
                      <a:gd name="connsiteY25" fmla="*/ 3763882 h 3763882"/>
                      <a:gd name="connsiteX26" fmla="*/ 2098786 w 6553200"/>
                      <a:gd name="connsiteY26" fmla="*/ 3763882 h 3763882"/>
                      <a:gd name="connsiteX27" fmla="*/ 1582201 w 6553200"/>
                      <a:gd name="connsiteY27" fmla="*/ 3763882 h 3763882"/>
                      <a:gd name="connsiteX28" fmla="*/ 1127606 w 6553200"/>
                      <a:gd name="connsiteY28" fmla="*/ 3763882 h 3763882"/>
                      <a:gd name="connsiteX29" fmla="*/ 796991 w 6553200"/>
                      <a:gd name="connsiteY29" fmla="*/ 3763882 h 3763882"/>
                      <a:gd name="connsiteX30" fmla="*/ 177090 w 6553200"/>
                      <a:gd name="connsiteY30" fmla="*/ 3763882 h 3763882"/>
                      <a:gd name="connsiteX31" fmla="*/ 0 w 6553200"/>
                      <a:gd name="connsiteY31" fmla="*/ 3136556 h 3763882"/>
                      <a:gd name="connsiteX32" fmla="*/ 0 w 6553200"/>
                      <a:gd name="connsiteY32" fmla="*/ 1881942 h 3763882"/>
                      <a:gd name="connsiteX33" fmla="*/ 0 w 6553200"/>
                      <a:gd name="connsiteY33" fmla="*/ 627325 h 376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53200" h="3763882" fill="none" extrusionOk="0">
                        <a:moveTo>
                          <a:pt x="0" y="627325"/>
                        </a:moveTo>
                        <a:cubicBezTo>
                          <a:pt x="-27587" y="258679"/>
                          <a:pt x="104245" y="-131295"/>
                          <a:pt x="177090" y="0"/>
                        </a:cubicBezTo>
                        <a:cubicBezTo>
                          <a:pt x="285432" y="-35071"/>
                          <a:pt x="381829" y="142512"/>
                          <a:pt x="569694" y="0"/>
                        </a:cubicBezTo>
                        <a:cubicBezTo>
                          <a:pt x="775772" y="-136483"/>
                          <a:pt x="925765" y="58670"/>
                          <a:pt x="1024289" y="0"/>
                        </a:cubicBezTo>
                        <a:cubicBezTo>
                          <a:pt x="1150280" y="-82797"/>
                          <a:pt x="1335949" y="105552"/>
                          <a:pt x="1664854" y="0"/>
                        </a:cubicBezTo>
                        <a:cubicBezTo>
                          <a:pt x="1961177" y="-166763"/>
                          <a:pt x="2054441" y="212099"/>
                          <a:pt x="2243430" y="0"/>
                        </a:cubicBezTo>
                        <a:cubicBezTo>
                          <a:pt x="2462912" y="-329700"/>
                          <a:pt x="2563706" y="213627"/>
                          <a:pt x="2883995" y="0"/>
                        </a:cubicBezTo>
                        <a:cubicBezTo>
                          <a:pt x="3135476" y="-233124"/>
                          <a:pt x="3114480" y="193001"/>
                          <a:pt x="3338590" y="0"/>
                        </a:cubicBezTo>
                        <a:cubicBezTo>
                          <a:pt x="3559627" y="-162553"/>
                          <a:pt x="3593509" y="15283"/>
                          <a:pt x="3669204" y="0"/>
                        </a:cubicBezTo>
                        <a:cubicBezTo>
                          <a:pt x="3771739" y="-30951"/>
                          <a:pt x="3997283" y="71342"/>
                          <a:pt x="4185789" y="0"/>
                        </a:cubicBezTo>
                        <a:cubicBezTo>
                          <a:pt x="4337378" y="-34472"/>
                          <a:pt x="4693584" y="82337"/>
                          <a:pt x="4826355" y="0"/>
                        </a:cubicBezTo>
                        <a:cubicBezTo>
                          <a:pt x="4949363" y="-94392"/>
                          <a:pt x="5191836" y="69273"/>
                          <a:pt x="5404929" y="0"/>
                        </a:cubicBezTo>
                        <a:cubicBezTo>
                          <a:pt x="5613286" y="-106802"/>
                          <a:pt x="6158997" y="266967"/>
                          <a:pt x="6376109" y="0"/>
                        </a:cubicBezTo>
                        <a:cubicBezTo>
                          <a:pt x="6462148" y="72334"/>
                          <a:pt x="6560510" y="342964"/>
                          <a:pt x="6553200" y="627325"/>
                        </a:cubicBezTo>
                        <a:cubicBezTo>
                          <a:pt x="6521723" y="846795"/>
                          <a:pt x="6506279" y="1502882"/>
                          <a:pt x="6553200" y="1932124"/>
                        </a:cubicBezTo>
                        <a:cubicBezTo>
                          <a:pt x="6552258" y="2409026"/>
                          <a:pt x="6438029" y="2673275"/>
                          <a:pt x="6553200" y="3136556"/>
                        </a:cubicBezTo>
                        <a:cubicBezTo>
                          <a:pt x="6529854" y="3486563"/>
                          <a:pt x="6472204" y="3636603"/>
                          <a:pt x="6376109" y="3763882"/>
                        </a:cubicBezTo>
                        <a:cubicBezTo>
                          <a:pt x="6288222" y="3850415"/>
                          <a:pt x="6173888" y="3754696"/>
                          <a:pt x="6045495" y="3763882"/>
                        </a:cubicBezTo>
                        <a:cubicBezTo>
                          <a:pt x="5908831" y="3827624"/>
                          <a:pt x="5747935" y="3662987"/>
                          <a:pt x="5590900" y="3763882"/>
                        </a:cubicBezTo>
                        <a:cubicBezTo>
                          <a:pt x="5370455" y="3864463"/>
                          <a:pt x="5169375" y="3740831"/>
                          <a:pt x="4950335" y="3763882"/>
                        </a:cubicBezTo>
                        <a:cubicBezTo>
                          <a:pt x="4746378" y="3752542"/>
                          <a:pt x="4718387" y="3664103"/>
                          <a:pt x="4619720" y="3763882"/>
                        </a:cubicBezTo>
                        <a:cubicBezTo>
                          <a:pt x="4493519" y="3869254"/>
                          <a:pt x="4175886" y="3712880"/>
                          <a:pt x="4041145" y="3763882"/>
                        </a:cubicBezTo>
                        <a:cubicBezTo>
                          <a:pt x="3915158" y="3803711"/>
                          <a:pt x="3726532" y="3714981"/>
                          <a:pt x="3586551" y="3763882"/>
                        </a:cubicBezTo>
                        <a:cubicBezTo>
                          <a:pt x="3428157" y="3748496"/>
                          <a:pt x="3192859" y="3707767"/>
                          <a:pt x="2945985" y="3763882"/>
                        </a:cubicBezTo>
                        <a:cubicBezTo>
                          <a:pt x="2672041" y="3807655"/>
                          <a:pt x="2713315" y="3728701"/>
                          <a:pt x="2553381" y="3763882"/>
                        </a:cubicBezTo>
                        <a:cubicBezTo>
                          <a:pt x="2412349" y="3810122"/>
                          <a:pt x="2078020" y="3639863"/>
                          <a:pt x="1912815" y="3763882"/>
                        </a:cubicBezTo>
                        <a:cubicBezTo>
                          <a:pt x="1753897" y="3889568"/>
                          <a:pt x="1538104" y="3690151"/>
                          <a:pt x="1396230" y="3763882"/>
                        </a:cubicBezTo>
                        <a:cubicBezTo>
                          <a:pt x="1237570" y="3802637"/>
                          <a:pt x="1078866" y="3709901"/>
                          <a:pt x="879645" y="3763882"/>
                        </a:cubicBezTo>
                        <a:cubicBezTo>
                          <a:pt x="641729" y="3800062"/>
                          <a:pt x="312600" y="3572321"/>
                          <a:pt x="177090" y="3763882"/>
                        </a:cubicBezTo>
                        <a:cubicBezTo>
                          <a:pt x="47495" y="3738534"/>
                          <a:pt x="-11070" y="3436162"/>
                          <a:pt x="0" y="3136556"/>
                        </a:cubicBezTo>
                        <a:cubicBezTo>
                          <a:pt x="-34099" y="2762263"/>
                          <a:pt x="-5649" y="2381917"/>
                          <a:pt x="0" y="1881942"/>
                        </a:cubicBezTo>
                        <a:cubicBezTo>
                          <a:pt x="-23142" y="1429866"/>
                          <a:pt x="26386" y="1265745"/>
                          <a:pt x="0" y="627325"/>
                        </a:cubicBezTo>
                        <a:close/>
                      </a:path>
                      <a:path w="6553200" h="3763882" stroke="0" extrusionOk="0">
                        <a:moveTo>
                          <a:pt x="0" y="627325"/>
                        </a:moveTo>
                        <a:cubicBezTo>
                          <a:pt x="-4303" y="358695"/>
                          <a:pt x="69959" y="16061"/>
                          <a:pt x="177090" y="0"/>
                        </a:cubicBezTo>
                        <a:cubicBezTo>
                          <a:pt x="382113" y="-82324"/>
                          <a:pt x="599254" y="110322"/>
                          <a:pt x="693674" y="0"/>
                        </a:cubicBezTo>
                        <a:cubicBezTo>
                          <a:pt x="792476" y="-111695"/>
                          <a:pt x="978101" y="45973"/>
                          <a:pt x="1148270" y="0"/>
                        </a:cubicBezTo>
                        <a:cubicBezTo>
                          <a:pt x="1314252" y="-53276"/>
                          <a:pt x="1385151" y="95012"/>
                          <a:pt x="1478883" y="0"/>
                        </a:cubicBezTo>
                        <a:cubicBezTo>
                          <a:pt x="1613172" y="-53715"/>
                          <a:pt x="1714723" y="36545"/>
                          <a:pt x="1871488" y="0"/>
                        </a:cubicBezTo>
                        <a:cubicBezTo>
                          <a:pt x="2086637" y="11481"/>
                          <a:pt x="2265990" y="29063"/>
                          <a:pt x="2512054" y="0"/>
                        </a:cubicBezTo>
                        <a:cubicBezTo>
                          <a:pt x="2688453" y="-71154"/>
                          <a:pt x="2851010" y="99834"/>
                          <a:pt x="3152619" y="0"/>
                        </a:cubicBezTo>
                        <a:cubicBezTo>
                          <a:pt x="3480612" y="-99416"/>
                          <a:pt x="3422793" y="123933"/>
                          <a:pt x="3607214" y="0"/>
                        </a:cubicBezTo>
                        <a:cubicBezTo>
                          <a:pt x="3770403" y="-55516"/>
                          <a:pt x="3967804" y="54181"/>
                          <a:pt x="4123799" y="0"/>
                        </a:cubicBezTo>
                        <a:cubicBezTo>
                          <a:pt x="4320662" y="-120774"/>
                          <a:pt x="4571327" y="281888"/>
                          <a:pt x="4702374" y="0"/>
                        </a:cubicBezTo>
                        <a:cubicBezTo>
                          <a:pt x="4955158" y="-285681"/>
                          <a:pt x="4933273" y="36271"/>
                          <a:pt x="5156969" y="0"/>
                        </a:cubicBezTo>
                        <a:cubicBezTo>
                          <a:pt x="5403147" y="-31132"/>
                          <a:pt x="5410136" y="117503"/>
                          <a:pt x="5611564" y="0"/>
                        </a:cubicBezTo>
                        <a:cubicBezTo>
                          <a:pt x="5894966" y="-168376"/>
                          <a:pt x="6043131" y="240436"/>
                          <a:pt x="6376109" y="0"/>
                        </a:cubicBezTo>
                        <a:cubicBezTo>
                          <a:pt x="6469517" y="70344"/>
                          <a:pt x="6581768" y="357709"/>
                          <a:pt x="6553200" y="627325"/>
                        </a:cubicBezTo>
                        <a:cubicBezTo>
                          <a:pt x="6600252" y="1254862"/>
                          <a:pt x="6528464" y="1463878"/>
                          <a:pt x="6553200" y="1932124"/>
                        </a:cubicBezTo>
                        <a:cubicBezTo>
                          <a:pt x="6614029" y="2492174"/>
                          <a:pt x="6560234" y="2801169"/>
                          <a:pt x="6553200" y="3136556"/>
                        </a:cubicBezTo>
                        <a:cubicBezTo>
                          <a:pt x="6571350" y="3499488"/>
                          <a:pt x="6467376" y="3743673"/>
                          <a:pt x="6376109" y="3763882"/>
                        </a:cubicBezTo>
                        <a:cubicBezTo>
                          <a:pt x="6230074" y="3809952"/>
                          <a:pt x="6173577" y="3772426"/>
                          <a:pt x="6045495" y="3763882"/>
                        </a:cubicBezTo>
                        <a:cubicBezTo>
                          <a:pt x="5900169" y="3747342"/>
                          <a:pt x="5729185" y="3677012"/>
                          <a:pt x="5466920" y="3763882"/>
                        </a:cubicBezTo>
                        <a:cubicBezTo>
                          <a:pt x="5243406" y="3769991"/>
                          <a:pt x="5143716" y="3506260"/>
                          <a:pt x="4826355" y="3763882"/>
                        </a:cubicBezTo>
                        <a:cubicBezTo>
                          <a:pt x="4588353" y="3973372"/>
                          <a:pt x="4551807" y="3647186"/>
                          <a:pt x="4433750" y="3763882"/>
                        </a:cubicBezTo>
                        <a:cubicBezTo>
                          <a:pt x="4319581" y="3895523"/>
                          <a:pt x="4217976" y="3757177"/>
                          <a:pt x="4103136" y="3763882"/>
                        </a:cubicBezTo>
                        <a:cubicBezTo>
                          <a:pt x="3990952" y="3771260"/>
                          <a:pt x="3747155" y="3710262"/>
                          <a:pt x="3586551" y="3763882"/>
                        </a:cubicBezTo>
                        <a:cubicBezTo>
                          <a:pt x="3416609" y="3794742"/>
                          <a:pt x="3243208" y="3694604"/>
                          <a:pt x="3131955" y="3763882"/>
                        </a:cubicBezTo>
                        <a:cubicBezTo>
                          <a:pt x="3016091" y="3891958"/>
                          <a:pt x="2912620" y="3770637"/>
                          <a:pt x="2739351" y="3763882"/>
                        </a:cubicBezTo>
                        <a:cubicBezTo>
                          <a:pt x="2596778" y="3752249"/>
                          <a:pt x="2239646" y="3648588"/>
                          <a:pt x="2098786" y="3763882"/>
                        </a:cubicBezTo>
                        <a:cubicBezTo>
                          <a:pt x="2007485" y="3887181"/>
                          <a:pt x="1704334" y="3615541"/>
                          <a:pt x="1582201" y="3763882"/>
                        </a:cubicBezTo>
                        <a:cubicBezTo>
                          <a:pt x="1448368" y="3904211"/>
                          <a:pt x="1251187" y="3723712"/>
                          <a:pt x="1127606" y="3763882"/>
                        </a:cubicBezTo>
                        <a:cubicBezTo>
                          <a:pt x="1006449" y="3821694"/>
                          <a:pt x="908831" y="3737740"/>
                          <a:pt x="796991" y="3763882"/>
                        </a:cubicBezTo>
                        <a:cubicBezTo>
                          <a:pt x="706924" y="3820973"/>
                          <a:pt x="352238" y="3493665"/>
                          <a:pt x="177090" y="3763882"/>
                        </a:cubicBezTo>
                        <a:cubicBezTo>
                          <a:pt x="129461" y="3762632"/>
                          <a:pt x="11461" y="3435516"/>
                          <a:pt x="0" y="3136556"/>
                        </a:cubicBezTo>
                        <a:cubicBezTo>
                          <a:pt x="-29352" y="2702077"/>
                          <a:pt x="19381" y="2162460"/>
                          <a:pt x="0" y="1881942"/>
                        </a:cubicBezTo>
                        <a:cubicBezTo>
                          <a:pt x="-89009" y="1653087"/>
                          <a:pt x="-72293" y="1088253"/>
                          <a:pt x="0" y="627325"/>
                        </a:cubicBezTo>
                        <a:close/>
                      </a:path>
                      <a:path w="6553200" h="3763882" fill="none" stroke="0" extrusionOk="0">
                        <a:moveTo>
                          <a:pt x="0" y="627325"/>
                        </a:moveTo>
                        <a:cubicBezTo>
                          <a:pt x="-19182" y="300565"/>
                          <a:pt x="62669" y="-74194"/>
                          <a:pt x="177090" y="0"/>
                        </a:cubicBezTo>
                        <a:cubicBezTo>
                          <a:pt x="294565" y="24020"/>
                          <a:pt x="377393" y="153558"/>
                          <a:pt x="569694" y="0"/>
                        </a:cubicBezTo>
                        <a:cubicBezTo>
                          <a:pt x="771964" y="-153001"/>
                          <a:pt x="925016" y="85013"/>
                          <a:pt x="1024289" y="0"/>
                        </a:cubicBezTo>
                        <a:cubicBezTo>
                          <a:pt x="1070332" y="-112421"/>
                          <a:pt x="1409454" y="219943"/>
                          <a:pt x="1664854" y="0"/>
                        </a:cubicBezTo>
                        <a:cubicBezTo>
                          <a:pt x="1951746" y="-262733"/>
                          <a:pt x="2066089" y="215276"/>
                          <a:pt x="2243430" y="0"/>
                        </a:cubicBezTo>
                        <a:cubicBezTo>
                          <a:pt x="2405293" y="-228560"/>
                          <a:pt x="2628677" y="247068"/>
                          <a:pt x="2883995" y="0"/>
                        </a:cubicBezTo>
                        <a:cubicBezTo>
                          <a:pt x="3150147" y="-136759"/>
                          <a:pt x="3171986" y="114233"/>
                          <a:pt x="3338590" y="0"/>
                        </a:cubicBezTo>
                        <a:cubicBezTo>
                          <a:pt x="3564669" y="-168933"/>
                          <a:pt x="3598130" y="8558"/>
                          <a:pt x="3669204" y="0"/>
                        </a:cubicBezTo>
                        <a:cubicBezTo>
                          <a:pt x="3769338" y="-21120"/>
                          <a:pt x="4016449" y="92166"/>
                          <a:pt x="4185789" y="0"/>
                        </a:cubicBezTo>
                        <a:cubicBezTo>
                          <a:pt x="4304851" y="-63428"/>
                          <a:pt x="4696480" y="90601"/>
                          <a:pt x="4826355" y="0"/>
                        </a:cubicBezTo>
                        <a:cubicBezTo>
                          <a:pt x="4985264" y="-129302"/>
                          <a:pt x="5217949" y="119440"/>
                          <a:pt x="5404929" y="0"/>
                        </a:cubicBezTo>
                        <a:cubicBezTo>
                          <a:pt x="5591170" y="-108239"/>
                          <a:pt x="6202764" y="359284"/>
                          <a:pt x="6376109" y="0"/>
                        </a:cubicBezTo>
                        <a:cubicBezTo>
                          <a:pt x="6475911" y="-2429"/>
                          <a:pt x="6560924" y="365067"/>
                          <a:pt x="6553200" y="627325"/>
                        </a:cubicBezTo>
                        <a:cubicBezTo>
                          <a:pt x="6636141" y="949962"/>
                          <a:pt x="6637133" y="1464501"/>
                          <a:pt x="6553200" y="1932124"/>
                        </a:cubicBezTo>
                        <a:cubicBezTo>
                          <a:pt x="6531927" y="2319835"/>
                          <a:pt x="6517074" y="2659592"/>
                          <a:pt x="6553200" y="3136556"/>
                        </a:cubicBezTo>
                        <a:cubicBezTo>
                          <a:pt x="6557925" y="3489586"/>
                          <a:pt x="6432987" y="3665801"/>
                          <a:pt x="6376109" y="3763882"/>
                        </a:cubicBezTo>
                        <a:cubicBezTo>
                          <a:pt x="6307278" y="3836377"/>
                          <a:pt x="6171015" y="3755303"/>
                          <a:pt x="6045495" y="3763882"/>
                        </a:cubicBezTo>
                        <a:cubicBezTo>
                          <a:pt x="5946564" y="3731477"/>
                          <a:pt x="5745586" y="3654463"/>
                          <a:pt x="5590900" y="3763882"/>
                        </a:cubicBezTo>
                        <a:cubicBezTo>
                          <a:pt x="5410758" y="3952915"/>
                          <a:pt x="5172072" y="3751685"/>
                          <a:pt x="4950335" y="3763882"/>
                        </a:cubicBezTo>
                        <a:cubicBezTo>
                          <a:pt x="4759872" y="3776051"/>
                          <a:pt x="4716921" y="3649805"/>
                          <a:pt x="4619720" y="3763882"/>
                        </a:cubicBezTo>
                        <a:cubicBezTo>
                          <a:pt x="4506623" y="3866453"/>
                          <a:pt x="4181657" y="3693181"/>
                          <a:pt x="4041145" y="3763882"/>
                        </a:cubicBezTo>
                        <a:cubicBezTo>
                          <a:pt x="3875141" y="3821028"/>
                          <a:pt x="3738645" y="3710830"/>
                          <a:pt x="3586551" y="3763882"/>
                        </a:cubicBezTo>
                        <a:cubicBezTo>
                          <a:pt x="3460082" y="3777977"/>
                          <a:pt x="3238792" y="3733458"/>
                          <a:pt x="2945985" y="3763882"/>
                        </a:cubicBezTo>
                        <a:cubicBezTo>
                          <a:pt x="2679996" y="3795596"/>
                          <a:pt x="2707479" y="3692167"/>
                          <a:pt x="2553381" y="3763882"/>
                        </a:cubicBezTo>
                        <a:cubicBezTo>
                          <a:pt x="2390268" y="3813491"/>
                          <a:pt x="2139369" y="3667157"/>
                          <a:pt x="1912815" y="3763882"/>
                        </a:cubicBezTo>
                        <a:cubicBezTo>
                          <a:pt x="1737075" y="3850970"/>
                          <a:pt x="1561905" y="3690950"/>
                          <a:pt x="1396230" y="3763882"/>
                        </a:cubicBezTo>
                        <a:cubicBezTo>
                          <a:pt x="1236435" y="3820146"/>
                          <a:pt x="1123106" y="3720582"/>
                          <a:pt x="879645" y="3763882"/>
                        </a:cubicBezTo>
                        <a:cubicBezTo>
                          <a:pt x="684112" y="3816057"/>
                          <a:pt x="330114" y="3584315"/>
                          <a:pt x="177090" y="3763882"/>
                        </a:cubicBezTo>
                        <a:cubicBezTo>
                          <a:pt x="9238" y="3792397"/>
                          <a:pt x="19152" y="3537073"/>
                          <a:pt x="0" y="3136556"/>
                        </a:cubicBezTo>
                        <a:cubicBezTo>
                          <a:pt x="-114090" y="2877408"/>
                          <a:pt x="-10201" y="2260644"/>
                          <a:pt x="0" y="1881942"/>
                        </a:cubicBezTo>
                        <a:cubicBezTo>
                          <a:pt x="-31526" y="1410424"/>
                          <a:pt x="76000" y="1277437"/>
                          <a:pt x="0" y="627325"/>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a:buFont typeface="Arial" panose="020B0604020202020204" pitchFamily="34" charset="0"/>
              <a:buChar char="•"/>
              <a:defRPr/>
            </a:pPr>
            <a:r>
              <a:rPr lang="vi-VN" sz="4400" dirty="0">
                <a:solidFill>
                  <a:prstClr val="black"/>
                </a:solidFill>
                <a:latin typeface="Calibri" panose="020F0502020204030204"/>
              </a:rPr>
              <a:t>Đã có khi nào em tự ý lấy và sử dụng đồ của người khác chưa?</a:t>
            </a:r>
            <a:endParaRPr lang="en-US" sz="4400" dirty="0">
              <a:solidFill>
                <a:prstClr val="black"/>
              </a:solidFill>
              <a:latin typeface="Calibri" panose="020F0502020204030204"/>
            </a:endParaRPr>
          </a:p>
          <a:p>
            <a:pPr marL="571500" lvl="0" indent="-571500" algn="just">
              <a:buFont typeface="Arial" panose="020B0604020202020204" pitchFamily="34" charset="0"/>
              <a:buChar char="•"/>
              <a:defRPr/>
            </a:pPr>
            <a:r>
              <a:rPr lang="vi-VN" sz="4400" dirty="0">
                <a:solidFill>
                  <a:prstClr val="black"/>
                </a:solidFill>
                <a:latin typeface="Calibri" panose="020F0502020204030204"/>
              </a:rPr>
              <a:t>Khi đó em cảm thấy như thế nào?</a:t>
            </a:r>
            <a:endParaRPr kumimoji="0" lang="en-US" sz="4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168774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EEE06C7-1F7B-B1D9-ABA2-D3270420FB16}"/>
              </a:ext>
            </a:extLst>
          </p:cNvPr>
          <p:cNvPicPr>
            <a:picLocks noChangeAspect="1"/>
          </p:cNvPicPr>
          <p:nvPr/>
        </p:nvPicPr>
        <p:blipFill>
          <a:blip r:embed="rId4"/>
          <a:stretch>
            <a:fillRect/>
          </a:stretch>
        </p:blipFill>
        <p:spPr>
          <a:xfrm>
            <a:off x="1504953" y="851401"/>
            <a:ext cx="8705843" cy="3078747"/>
          </a:xfrm>
          <a:prstGeom prst="rect">
            <a:avLst/>
          </a:prstGeom>
        </p:spPr>
      </p:pic>
    </p:spTree>
    <p:extLst>
      <p:ext uri="{BB962C8B-B14F-4D97-AF65-F5344CB8AC3E}">
        <p14:creationId xmlns:p14="http://schemas.microsoft.com/office/powerpoint/2010/main" val="3104626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971551" y="547820"/>
            <a:ext cx="107823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Em</a:t>
            </a:r>
            <a:r>
              <a:rPr kumimoji="0" lang="en-US" sz="36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sẽ</a:t>
            </a:r>
            <a:r>
              <a:rPr kumimoji="0" lang="en-US" sz="36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khuyên</a:t>
            </a:r>
            <a:r>
              <a:rPr kumimoji="0" lang="en-US" sz="36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bạn</a:t>
            </a:r>
            <a:r>
              <a:rPr kumimoji="0" lang="en-US" sz="36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điều</a:t>
            </a:r>
            <a:r>
              <a:rPr kumimoji="0" lang="en-US" sz="36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gì</a:t>
            </a:r>
            <a:r>
              <a:rPr kumimoji="0" lang="en-US" sz="36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trong</a:t>
            </a:r>
            <a:r>
              <a:rPr kumimoji="0" lang="en-US" sz="36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các</a:t>
            </a:r>
            <a:r>
              <a:rPr kumimoji="0" lang="en-US" sz="36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tình</a:t>
            </a:r>
            <a:r>
              <a:rPr kumimoji="0" lang="en-US" sz="36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huống</a:t>
            </a:r>
            <a:r>
              <a:rPr kumimoji="0" lang="en-US" sz="36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sau</a:t>
            </a:r>
            <a:endParaRPr kumimoji="0" lang="en-US" sz="36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04969" y="0"/>
            <a:ext cx="1390092" cy="1482558"/>
          </a:xfrm>
          <a:prstGeom prst="rect">
            <a:avLst/>
          </a:prstGeom>
        </p:spPr>
      </p:pic>
      <p:pic>
        <p:nvPicPr>
          <p:cNvPr id="6" name="Picture 5">
            <a:extLst>
              <a:ext uri="{FF2B5EF4-FFF2-40B4-BE49-F238E27FC236}">
                <a16:creationId xmlns:a16="http://schemas.microsoft.com/office/drawing/2014/main" id="{01243B2D-E25C-69FC-406B-9E71D4AD40E5}"/>
              </a:ext>
            </a:extLst>
          </p:cNvPr>
          <p:cNvPicPr>
            <a:picLocks noChangeAspect="1"/>
          </p:cNvPicPr>
          <p:nvPr/>
        </p:nvPicPr>
        <p:blipFill>
          <a:blip r:embed="rId8"/>
          <a:stretch>
            <a:fillRect/>
          </a:stretch>
        </p:blipFill>
        <p:spPr>
          <a:xfrm>
            <a:off x="1390650" y="1781175"/>
            <a:ext cx="9829800" cy="3140430"/>
          </a:xfrm>
          <a:prstGeom prst="rect">
            <a:avLst/>
          </a:prstGeom>
        </p:spPr>
      </p:pic>
    </p:spTree>
    <p:extLst>
      <p:ext uri="{BB962C8B-B14F-4D97-AF65-F5344CB8AC3E}">
        <p14:creationId xmlns:p14="http://schemas.microsoft.com/office/powerpoint/2010/main" val="685478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8222DED-2E79-7FE8-9571-F2ACB5A68506}"/>
              </a:ext>
            </a:extLst>
          </p:cNvPr>
          <p:cNvPicPr>
            <a:picLocks noChangeAspect="1"/>
          </p:cNvPicPr>
          <p:nvPr/>
        </p:nvPicPr>
        <p:blipFill>
          <a:blip r:embed="rId7"/>
          <a:stretch>
            <a:fillRect/>
          </a:stretch>
        </p:blipFill>
        <p:spPr>
          <a:xfrm>
            <a:off x="609599" y="2209800"/>
            <a:ext cx="4539209" cy="2914650"/>
          </a:xfrm>
          <a:prstGeom prst="rect">
            <a:avLst/>
          </a:prstGeom>
        </p:spPr>
      </p:pic>
      <p:grpSp>
        <p:nvGrpSpPr>
          <p:cNvPr id="8" name="Group 7">
            <a:extLst>
              <a:ext uri="{FF2B5EF4-FFF2-40B4-BE49-F238E27FC236}">
                <a16:creationId xmlns:a16="http://schemas.microsoft.com/office/drawing/2014/main" id="{F174B6D8-DEF2-D3A9-9950-5EEDB900D2CA}"/>
              </a:ext>
            </a:extLst>
          </p:cNvPr>
          <p:cNvGrpSpPr/>
          <p:nvPr/>
        </p:nvGrpSpPr>
        <p:grpSpPr>
          <a:xfrm>
            <a:off x="5281170" y="1816207"/>
            <a:ext cx="6320280" cy="3127268"/>
            <a:chOff x="6262245" y="2292457"/>
            <a:chExt cx="5443979" cy="2222394"/>
          </a:xfrm>
        </p:grpSpPr>
        <p:grpSp>
          <p:nvGrpSpPr>
            <p:cNvPr id="10" name="Group 9">
              <a:extLst>
                <a:ext uri="{FF2B5EF4-FFF2-40B4-BE49-F238E27FC236}">
                  <a16:creationId xmlns:a16="http://schemas.microsoft.com/office/drawing/2014/main" id="{335656DF-3D98-BE2A-9A03-E3F4B1333AA9}"/>
                </a:ext>
              </a:extLst>
            </p:cNvPr>
            <p:cNvGrpSpPr/>
            <p:nvPr/>
          </p:nvGrpSpPr>
          <p:grpSpPr>
            <a:xfrm>
              <a:off x="6262245" y="2292457"/>
              <a:ext cx="5443979" cy="2222394"/>
              <a:chOff x="8691260" y="3857240"/>
              <a:chExt cx="3616788" cy="2438005"/>
            </a:xfrm>
          </p:grpSpPr>
          <p:sp>
            <p:nvSpPr>
              <p:cNvPr id="15" name="Rectangle: Rounded Corners 14">
                <a:extLst>
                  <a:ext uri="{FF2B5EF4-FFF2-40B4-BE49-F238E27FC236}">
                    <a16:creationId xmlns:a16="http://schemas.microsoft.com/office/drawing/2014/main" id="{204EA4B6-5B0A-B9EC-A02B-838F52CAE2C5}"/>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92CC919-28BA-73E2-B545-34C756466F1C}"/>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E0BB91B5-64E1-4CD1-36B0-9A3136484D32}"/>
                </a:ext>
              </a:extLst>
            </p:cNvPr>
            <p:cNvSpPr txBox="1"/>
            <p:nvPr/>
          </p:nvSpPr>
          <p:spPr>
            <a:xfrm>
              <a:off x="6569438" y="2551765"/>
              <a:ext cx="4866909" cy="1815388"/>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vi-VN" sz="3200" dirty="0">
                  <a:effectLst/>
                  <a:latin typeface="Calibri" panose="020F0502020204030204" pitchFamily="34" charset="0"/>
                  <a:ea typeface="Calibri" panose="020F0502020204030204" pitchFamily="34" charset="0"/>
                  <a:cs typeface="Calibri" panose="020F0502020204030204" pitchFamily="34" charset="0"/>
                </a:rPr>
                <a:t>Bạn ơi! Cô giáo dặn không được lấy sách, truyện của thư viện.</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just">
                <a:spcBef>
                  <a:spcPts val="0"/>
                </a:spcBef>
                <a:spcAft>
                  <a:spcPts val="0"/>
                </a:spcAft>
                <a:buFont typeface="Arial" panose="020B0604020202020204" pitchFamily="34" charset="0"/>
                <a:buChar char="•"/>
              </a:pPr>
              <a:r>
                <a:rPr lang="vi-VN" sz="3200" dirty="0">
                  <a:effectLst/>
                  <a:latin typeface="Calibri" panose="020F0502020204030204" pitchFamily="34" charset="0"/>
                  <a:ea typeface="Calibri" panose="020F0502020204030204" pitchFamily="34" charset="0"/>
                  <a:cs typeface="Calibri" panose="020F0502020204030204" pitchFamily="34" charset="0"/>
                </a:rPr>
                <a:t>Bạn ơi! Bạn phải xin phép mới được mang về.</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961AFF2-A97F-0D6E-17E8-6ADFC379A2CB}"/>
              </a:ext>
            </a:extLst>
          </p:cNvPr>
          <p:cNvPicPr>
            <a:picLocks noChangeAspect="1"/>
          </p:cNvPicPr>
          <p:nvPr/>
        </p:nvPicPr>
        <p:blipFill>
          <a:blip r:embed="rId8"/>
          <a:stretch>
            <a:fillRect/>
          </a:stretch>
        </p:blipFill>
        <p:spPr>
          <a:xfrm>
            <a:off x="2945648" y="678516"/>
            <a:ext cx="5614903" cy="1024217"/>
          </a:xfrm>
          <a:prstGeom prst="rect">
            <a:avLst/>
          </a:prstGeom>
        </p:spPr>
      </p:pic>
    </p:spTree>
    <p:extLst>
      <p:ext uri="{BB962C8B-B14F-4D97-AF65-F5344CB8AC3E}">
        <p14:creationId xmlns:p14="http://schemas.microsoft.com/office/powerpoint/2010/main" val="877059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F174B6D8-DEF2-D3A9-9950-5EEDB900D2CA}"/>
              </a:ext>
            </a:extLst>
          </p:cNvPr>
          <p:cNvGrpSpPr/>
          <p:nvPr/>
        </p:nvGrpSpPr>
        <p:grpSpPr>
          <a:xfrm>
            <a:off x="5281170" y="1816207"/>
            <a:ext cx="6320280" cy="4194068"/>
            <a:chOff x="6262245" y="2292457"/>
            <a:chExt cx="5443979" cy="2424651"/>
          </a:xfrm>
        </p:grpSpPr>
        <p:grpSp>
          <p:nvGrpSpPr>
            <p:cNvPr id="10" name="Group 9">
              <a:extLst>
                <a:ext uri="{FF2B5EF4-FFF2-40B4-BE49-F238E27FC236}">
                  <a16:creationId xmlns:a16="http://schemas.microsoft.com/office/drawing/2014/main" id="{335656DF-3D98-BE2A-9A03-E3F4B1333AA9}"/>
                </a:ext>
              </a:extLst>
            </p:cNvPr>
            <p:cNvGrpSpPr/>
            <p:nvPr/>
          </p:nvGrpSpPr>
          <p:grpSpPr>
            <a:xfrm>
              <a:off x="6262245" y="2292457"/>
              <a:ext cx="5443979" cy="2222394"/>
              <a:chOff x="8691260" y="3857240"/>
              <a:chExt cx="3616788" cy="2438005"/>
            </a:xfrm>
          </p:grpSpPr>
          <p:sp>
            <p:nvSpPr>
              <p:cNvPr id="15" name="Rectangle: Rounded Corners 14">
                <a:extLst>
                  <a:ext uri="{FF2B5EF4-FFF2-40B4-BE49-F238E27FC236}">
                    <a16:creationId xmlns:a16="http://schemas.microsoft.com/office/drawing/2014/main" id="{204EA4B6-5B0A-B9EC-A02B-838F52CAE2C5}"/>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92CC919-28BA-73E2-B545-34C756466F1C}"/>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E0BB91B5-64E1-4CD1-36B0-9A3136484D32}"/>
                </a:ext>
              </a:extLst>
            </p:cNvPr>
            <p:cNvSpPr txBox="1"/>
            <p:nvPr/>
          </p:nvSpPr>
          <p:spPr>
            <a:xfrm>
              <a:off x="6569438" y="2551765"/>
              <a:ext cx="4866909" cy="2165343"/>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Bạn ơi! Không được tự ý sử dụng hàng khi chưa trả tiền.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Bạn ơi! Phải qua quầy tính tiền xong mới được sử dụng hàng.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Tớ sẽ mách chú bảo vệ.</a:t>
              </a:r>
            </a:p>
          </p:txBody>
        </p:sp>
      </p:grpSp>
      <p:pic>
        <p:nvPicPr>
          <p:cNvPr id="17" name="Picture 16">
            <a:extLst>
              <a:ext uri="{FF2B5EF4-FFF2-40B4-BE49-F238E27FC236}">
                <a16:creationId xmlns:a16="http://schemas.microsoft.com/office/drawing/2014/main" id="{8961AFF2-A97F-0D6E-17E8-6ADFC379A2CB}"/>
              </a:ext>
            </a:extLst>
          </p:cNvPr>
          <p:cNvPicPr>
            <a:picLocks noChangeAspect="1"/>
          </p:cNvPicPr>
          <p:nvPr/>
        </p:nvPicPr>
        <p:blipFill>
          <a:blip r:embed="rId7"/>
          <a:stretch>
            <a:fillRect/>
          </a:stretch>
        </p:blipFill>
        <p:spPr>
          <a:xfrm>
            <a:off x="2945648" y="678516"/>
            <a:ext cx="5614903" cy="1024217"/>
          </a:xfrm>
          <a:prstGeom prst="rect">
            <a:avLst/>
          </a:prstGeom>
        </p:spPr>
      </p:pic>
      <p:pic>
        <p:nvPicPr>
          <p:cNvPr id="3" name="Picture 2">
            <a:extLst>
              <a:ext uri="{FF2B5EF4-FFF2-40B4-BE49-F238E27FC236}">
                <a16:creationId xmlns:a16="http://schemas.microsoft.com/office/drawing/2014/main" id="{45539CED-5D32-B8C4-FECE-145F6D1CD312}"/>
              </a:ext>
            </a:extLst>
          </p:cNvPr>
          <p:cNvPicPr>
            <a:picLocks noChangeAspect="1"/>
          </p:cNvPicPr>
          <p:nvPr/>
        </p:nvPicPr>
        <p:blipFill>
          <a:blip r:embed="rId8"/>
          <a:stretch>
            <a:fillRect/>
          </a:stretch>
        </p:blipFill>
        <p:spPr>
          <a:xfrm>
            <a:off x="604837" y="2371725"/>
            <a:ext cx="4404289" cy="2433637"/>
          </a:xfrm>
          <a:prstGeom prst="rect">
            <a:avLst/>
          </a:prstGeom>
        </p:spPr>
      </p:pic>
    </p:spTree>
    <p:extLst>
      <p:ext uri="{BB962C8B-B14F-4D97-AF65-F5344CB8AC3E}">
        <p14:creationId xmlns:p14="http://schemas.microsoft.com/office/powerpoint/2010/main" val="3383801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3" name="Nhóm 34">
            <a:extLst>
              <a:ext uri="{FF2B5EF4-FFF2-40B4-BE49-F238E27FC236}">
                <a16:creationId xmlns:a16="http://schemas.microsoft.com/office/drawing/2014/main" id="{EF25C910-7555-5183-A88A-6B36F147D39D}"/>
              </a:ext>
            </a:extLst>
          </p:cNvPr>
          <p:cNvGrpSpPr/>
          <p:nvPr/>
        </p:nvGrpSpPr>
        <p:grpSpPr>
          <a:xfrm>
            <a:off x="3471148" y="111205"/>
            <a:ext cx="5311153" cy="1488053"/>
            <a:chOff x="171445" y="144123"/>
            <a:chExt cx="5311153" cy="1488053"/>
          </a:xfrm>
        </p:grpSpPr>
        <p:sp>
          <p:nvSpPr>
            <p:cNvPr id="4" name="Dải băng: Cong và Hướng Xuống 32">
              <a:extLst>
                <a:ext uri="{FF2B5EF4-FFF2-40B4-BE49-F238E27FC236}">
                  <a16:creationId xmlns:a16="http://schemas.microsoft.com/office/drawing/2014/main" id="{85371B31-7037-50CB-779F-30544BCD6E40}"/>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EC702E8C-5CB1-C9D1-4C3B-AD3226C1586E}"/>
                </a:ext>
              </a:extLst>
            </p:cNvPr>
            <p:cNvSpPr txBox="1"/>
            <p:nvPr/>
          </p:nvSpPr>
          <p:spPr>
            <a:xfrm>
              <a:off x="171445" y="356337"/>
              <a:ext cx="5311153" cy="981730"/>
            </a:xfrm>
            <a:prstGeom prst="ellipseRibbon2">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FF00"/>
                    </a:solidFill>
                  </a:ln>
                  <a:solidFill>
                    <a:srgbClr val="C71A29"/>
                  </a:solidFill>
                  <a:effectLst/>
                  <a:uLnTx/>
                  <a:uFillTx/>
                  <a:latin typeface="Calibri" panose="020F0502020204030204"/>
                  <a:ea typeface="+mn-ea"/>
                  <a:cs typeface="+mn-cs"/>
                </a:rPr>
                <a:t>KẾT LUẬN</a:t>
              </a:r>
            </a:p>
          </p:txBody>
        </p:sp>
      </p:grpSp>
      <p:sp>
        <p:nvSpPr>
          <p:cNvPr id="7" name="TextBox 12">
            <a:extLst>
              <a:ext uri="{FF2B5EF4-FFF2-40B4-BE49-F238E27FC236}">
                <a16:creationId xmlns:a16="http://schemas.microsoft.com/office/drawing/2014/main" id="{7EEB5CBA-8FB8-BA0A-65F2-0A05247A0302}"/>
              </a:ext>
            </a:extLst>
          </p:cNvPr>
          <p:cNvSpPr txBox="1"/>
          <p:nvPr/>
        </p:nvSpPr>
        <p:spPr>
          <a:xfrm>
            <a:off x="866774" y="1954229"/>
            <a:ext cx="10848975" cy="3477875"/>
          </a:xfrm>
          <a:custGeom>
            <a:avLst/>
            <a:gdLst>
              <a:gd name="connsiteX0" fmla="*/ 0 w 10848975"/>
              <a:gd name="connsiteY0" fmla="*/ 579657 h 3477875"/>
              <a:gd name="connsiteX1" fmla="*/ 641323 w 10848975"/>
              <a:gd name="connsiteY1" fmla="*/ 0 h 3477875"/>
              <a:gd name="connsiteX2" fmla="*/ 10207652 w 10848975"/>
              <a:gd name="connsiteY2" fmla="*/ 0 h 3477875"/>
              <a:gd name="connsiteX3" fmla="*/ 10848975 w 10848975"/>
              <a:gd name="connsiteY3" fmla="*/ 579657 h 3477875"/>
              <a:gd name="connsiteX4" fmla="*/ 10848975 w 10848975"/>
              <a:gd name="connsiteY4" fmla="*/ 2898217 h 3477875"/>
              <a:gd name="connsiteX5" fmla="*/ 10207652 w 10848975"/>
              <a:gd name="connsiteY5" fmla="*/ 3477875 h 3477875"/>
              <a:gd name="connsiteX6" fmla="*/ 641323 w 10848975"/>
              <a:gd name="connsiteY6" fmla="*/ 3477875 h 3477875"/>
              <a:gd name="connsiteX7" fmla="*/ 0 w 10848975"/>
              <a:gd name="connsiteY7" fmla="*/ 2898217 h 3477875"/>
              <a:gd name="connsiteX8" fmla="*/ 0 w 10848975"/>
              <a:gd name="connsiteY8" fmla="*/ 579657 h 3477875"/>
              <a:gd name="connsiteX0" fmla="*/ 0 w 10848975"/>
              <a:gd name="connsiteY0" fmla="*/ 579657 h 3477875"/>
              <a:gd name="connsiteX1" fmla="*/ 641323 w 10848975"/>
              <a:gd name="connsiteY1" fmla="*/ 0 h 3477875"/>
              <a:gd name="connsiteX2" fmla="*/ 10207652 w 10848975"/>
              <a:gd name="connsiteY2" fmla="*/ 0 h 3477875"/>
              <a:gd name="connsiteX3" fmla="*/ 10848975 w 10848975"/>
              <a:gd name="connsiteY3" fmla="*/ 579657 h 3477875"/>
              <a:gd name="connsiteX4" fmla="*/ 10848975 w 10848975"/>
              <a:gd name="connsiteY4" fmla="*/ 2898217 h 3477875"/>
              <a:gd name="connsiteX5" fmla="*/ 10207652 w 10848975"/>
              <a:gd name="connsiteY5" fmla="*/ 3477875 h 3477875"/>
              <a:gd name="connsiteX6" fmla="*/ 641323 w 10848975"/>
              <a:gd name="connsiteY6" fmla="*/ 3477875 h 3477875"/>
              <a:gd name="connsiteX7" fmla="*/ 0 w 10848975"/>
              <a:gd name="connsiteY7" fmla="*/ 2898217 h 3477875"/>
              <a:gd name="connsiteX8" fmla="*/ 0 w 10848975"/>
              <a:gd name="connsiteY8" fmla="*/ 579657 h 3477875"/>
              <a:gd name="connsiteX0" fmla="*/ 0 w 10848975"/>
              <a:gd name="connsiteY0" fmla="*/ 579657 h 3477875"/>
              <a:gd name="connsiteX1" fmla="*/ 641323 w 10848975"/>
              <a:gd name="connsiteY1" fmla="*/ 0 h 3477875"/>
              <a:gd name="connsiteX2" fmla="*/ 10207652 w 10848975"/>
              <a:gd name="connsiteY2" fmla="*/ 0 h 3477875"/>
              <a:gd name="connsiteX3" fmla="*/ 10848975 w 10848975"/>
              <a:gd name="connsiteY3" fmla="*/ 579657 h 3477875"/>
              <a:gd name="connsiteX4" fmla="*/ 10848975 w 10848975"/>
              <a:gd name="connsiteY4" fmla="*/ 2898217 h 3477875"/>
              <a:gd name="connsiteX5" fmla="*/ 10207652 w 10848975"/>
              <a:gd name="connsiteY5" fmla="*/ 3477875 h 3477875"/>
              <a:gd name="connsiteX6" fmla="*/ 641323 w 10848975"/>
              <a:gd name="connsiteY6" fmla="*/ 3477875 h 3477875"/>
              <a:gd name="connsiteX7" fmla="*/ 0 w 10848975"/>
              <a:gd name="connsiteY7" fmla="*/ 2898217 h 3477875"/>
              <a:gd name="connsiteX8" fmla="*/ 0 w 10848975"/>
              <a:gd name="connsiteY8" fmla="*/ 579657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477875" fill="none" extrusionOk="0">
                <a:moveTo>
                  <a:pt x="0" y="579657"/>
                </a:moveTo>
                <a:cubicBezTo>
                  <a:pt x="-118857" y="194049"/>
                  <a:pt x="343932" y="101103"/>
                  <a:pt x="641323" y="0"/>
                </a:cubicBezTo>
                <a:cubicBezTo>
                  <a:pt x="3159633" y="234594"/>
                  <a:pt x="7342705" y="-462502"/>
                  <a:pt x="10207652" y="0"/>
                </a:cubicBezTo>
                <a:cubicBezTo>
                  <a:pt x="10587064" y="27924"/>
                  <a:pt x="10928217" y="187330"/>
                  <a:pt x="10848975" y="579657"/>
                </a:cubicBezTo>
                <a:cubicBezTo>
                  <a:pt x="10909167" y="644529"/>
                  <a:pt x="10947261" y="1794041"/>
                  <a:pt x="10848975" y="2898217"/>
                </a:cubicBezTo>
                <a:cubicBezTo>
                  <a:pt x="10935503" y="3126461"/>
                  <a:pt x="10601949" y="3450020"/>
                  <a:pt x="10207652" y="3477875"/>
                </a:cubicBezTo>
                <a:cubicBezTo>
                  <a:pt x="6616772" y="3833243"/>
                  <a:pt x="5381516" y="3508802"/>
                  <a:pt x="641323" y="3477875"/>
                </a:cubicBezTo>
                <a:cubicBezTo>
                  <a:pt x="243937" y="3593835"/>
                  <a:pt x="-106148" y="3164242"/>
                  <a:pt x="0" y="2898217"/>
                </a:cubicBezTo>
                <a:cubicBezTo>
                  <a:pt x="-152193" y="1913744"/>
                  <a:pt x="-18657" y="1727916"/>
                  <a:pt x="0" y="579657"/>
                </a:cubicBezTo>
                <a:close/>
              </a:path>
              <a:path w="10848975" h="3477875" stroke="0" extrusionOk="0">
                <a:moveTo>
                  <a:pt x="0" y="579657"/>
                </a:moveTo>
                <a:cubicBezTo>
                  <a:pt x="12684" y="303183"/>
                  <a:pt x="220917" y="-70194"/>
                  <a:pt x="641323" y="0"/>
                </a:cubicBezTo>
                <a:cubicBezTo>
                  <a:pt x="1864907" y="297731"/>
                  <a:pt x="7793602" y="-268355"/>
                  <a:pt x="10207652" y="0"/>
                </a:cubicBezTo>
                <a:cubicBezTo>
                  <a:pt x="10555936" y="23266"/>
                  <a:pt x="10827900" y="278309"/>
                  <a:pt x="10848975" y="579657"/>
                </a:cubicBezTo>
                <a:cubicBezTo>
                  <a:pt x="10940288" y="1181117"/>
                  <a:pt x="10982511" y="2311755"/>
                  <a:pt x="10848975" y="2898217"/>
                </a:cubicBezTo>
                <a:cubicBezTo>
                  <a:pt x="10859337" y="3091095"/>
                  <a:pt x="10573140" y="3530556"/>
                  <a:pt x="10207652" y="3477875"/>
                </a:cubicBezTo>
                <a:cubicBezTo>
                  <a:pt x="7683144" y="3234731"/>
                  <a:pt x="1742933" y="3385103"/>
                  <a:pt x="641323" y="3477875"/>
                </a:cubicBezTo>
                <a:cubicBezTo>
                  <a:pt x="306749" y="3364758"/>
                  <a:pt x="-154881" y="3244971"/>
                  <a:pt x="0" y="2898217"/>
                </a:cubicBezTo>
                <a:cubicBezTo>
                  <a:pt x="29700" y="1716993"/>
                  <a:pt x="-88796" y="1022919"/>
                  <a:pt x="0" y="579657"/>
                </a:cubicBezTo>
                <a:close/>
              </a:path>
              <a:path w="10848975" h="3477875" fill="none" stroke="0" extrusionOk="0">
                <a:moveTo>
                  <a:pt x="0" y="579657"/>
                </a:moveTo>
                <a:cubicBezTo>
                  <a:pt x="-74514" y="217825"/>
                  <a:pt x="290648" y="99392"/>
                  <a:pt x="641323" y="0"/>
                </a:cubicBezTo>
                <a:cubicBezTo>
                  <a:pt x="2257581" y="-474084"/>
                  <a:pt x="7265780" y="-383139"/>
                  <a:pt x="10207652" y="0"/>
                </a:cubicBezTo>
                <a:cubicBezTo>
                  <a:pt x="10478503" y="69454"/>
                  <a:pt x="10824655" y="209217"/>
                  <a:pt x="10848975" y="579657"/>
                </a:cubicBezTo>
                <a:cubicBezTo>
                  <a:pt x="10720514" y="777884"/>
                  <a:pt x="10761829" y="1905266"/>
                  <a:pt x="10848975" y="2898217"/>
                </a:cubicBezTo>
                <a:cubicBezTo>
                  <a:pt x="10883372" y="3141566"/>
                  <a:pt x="10575058" y="3450277"/>
                  <a:pt x="10207652" y="3477875"/>
                </a:cubicBezTo>
                <a:cubicBezTo>
                  <a:pt x="6458244" y="3552184"/>
                  <a:pt x="5330038" y="3511759"/>
                  <a:pt x="641323" y="3477875"/>
                </a:cubicBezTo>
                <a:cubicBezTo>
                  <a:pt x="313556" y="3543779"/>
                  <a:pt x="-77008" y="3196370"/>
                  <a:pt x="0" y="2898217"/>
                </a:cubicBezTo>
                <a:cubicBezTo>
                  <a:pt x="-100939" y="1949229"/>
                  <a:pt x="-130115" y="1631946"/>
                  <a:pt x="0" y="579657"/>
                </a:cubicBezTo>
                <a:close/>
              </a:path>
              <a:path w="10848975" h="3477875" fill="none" stroke="0" extrusionOk="0">
                <a:moveTo>
                  <a:pt x="0" y="579657"/>
                </a:moveTo>
                <a:cubicBezTo>
                  <a:pt x="-125550" y="168416"/>
                  <a:pt x="286310" y="113621"/>
                  <a:pt x="641323" y="0"/>
                </a:cubicBezTo>
                <a:cubicBezTo>
                  <a:pt x="2834788" y="183526"/>
                  <a:pt x="7107995" y="-650337"/>
                  <a:pt x="10207652" y="0"/>
                </a:cubicBezTo>
                <a:cubicBezTo>
                  <a:pt x="10559016" y="22760"/>
                  <a:pt x="10894541" y="202597"/>
                  <a:pt x="10848975" y="579657"/>
                </a:cubicBezTo>
                <a:cubicBezTo>
                  <a:pt x="10816848" y="678562"/>
                  <a:pt x="10941956" y="1769159"/>
                  <a:pt x="10848975" y="2898217"/>
                </a:cubicBezTo>
                <a:cubicBezTo>
                  <a:pt x="10933595" y="3125246"/>
                  <a:pt x="10609722" y="3490812"/>
                  <a:pt x="10207652" y="3477875"/>
                </a:cubicBezTo>
                <a:cubicBezTo>
                  <a:pt x="6633171" y="3697799"/>
                  <a:pt x="5230731" y="3461279"/>
                  <a:pt x="641323" y="3477875"/>
                </a:cubicBezTo>
                <a:cubicBezTo>
                  <a:pt x="264863" y="3559389"/>
                  <a:pt x="-72043" y="3187233"/>
                  <a:pt x="0" y="2898217"/>
                </a:cubicBezTo>
                <a:cubicBezTo>
                  <a:pt x="-156368" y="1945104"/>
                  <a:pt x="-50211" y="1676433"/>
                  <a:pt x="0" y="579657"/>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custGeom>
                    <a:avLst/>
                    <a:gdLst>
                      <a:gd name="connsiteX0" fmla="*/ 0 w 10848975"/>
                      <a:gd name="connsiteY0" fmla="*/ 579657 h 3477875"/>
                      <a:gd name="connsiteX1" fmla="*/ 641323 w 10848975"/>
                      <a:gd name="connsiteY1" fmla="*/ 0 h 3477875"/>
                      <a:gd name="connsiteX2" fmla="*/ 10207652 w 10848975"/>
                      <a:gd name="connsiteY2" fmla="*/ 0 h 3477875"/>
                      <a:gd name="connsiteX3" fmla="*/ 10848975 w 10848975"/>
                      <a:gd name="connsiteY3" fmla="*/ 579657 h 3477875"/>
                      <a:gd name="connsiteX4" fmla="*/ 10848975 w 10848975"/>
                      <a:gd name="connsiteY4" fmla="*/ 2898217 h 3477875"/>
                      <a:gd name="connsiteX5" fmla="*/ 10207652 w 10848975"/>
                      <a:gd name="connsiteY5" fmla="*/ 3477875 h 3477875"/>
                      <a:gd name="connsiteX6" fmla="*/ 641323 w 10848975"/>
                      <a:gd name="connsiteY6" fmla="*/ 3477875 h 3477875"/>
                      <a:gd name="connsiteX7" fmla="*/ 0 w 10848975"/>
                      <a:gd name="connsiteY7" fmla="*/ 2898217 h 3477875"/>
                      <a:gd name="connsiteX8" fmla="*/ 0 w 10848975"/>
                      <a:gd name="connsiteY8" fmla="*/ 579657 h 3477875"/>
                      <a:gd name="connsiteX0" fmla="*/ 0 w 10848975"/>
                      <a:gd name="connsiteY0" fmla="*/ 579657 h 3477875"/>
                      <a:gd name="connsiteX1" fmla="*/ 641323 w 10848975"/>
                      <a:gd name="connsiteY1" fmla="*/ 0 h 3477875"/>
                      <a:gd name="connsiteX2" fmla="*/ 10207652 w 10848975"/>
                      <a:gd name="connsiteY2" fmla="*/ 0 h 3477875"/>
                      <a:gd name="connsiteX3" fmla="*/ 10848975 w 10848975"/>
                      <a:gd name="connsiteY3" fmla="*/ 579657 h 3477875"/>
                      <a:gd name="connsiteX4" fmla="*/ 10848975 w 10848975"/>
                      <a:gd name="connsiteY4" fmla="*/ 2898217 h 3477875"/>
                      <a:gd name="connsiteX5" fmla="*/ 10207652 w 10848975"/>
                      <a:gd name="connsiteY5" fmla="*/ 3477875 h 3477875"/>
                      <a:gd name="connsiteX6" fmla="*/ 641323 w 10848975"/>
                      <a:gd name="connsiteY6" fmla="*/ 3477875 h 3477875"/>
                      <a:gd name="connsiteX7" fmla="*/ 0 w 10848975"/>
                      <a:gd name="connsiteY7" fmla="*/ 2898217 h 3477875"/>
                      <a:gd name="connsiteX8" fmla="*/ 0 w 10848975"/>
                      <a:gd name="connsiteY8" fmla="*/ 579657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477875" fill="none" extrusionOk="0">
                        <a:moveTo>
                          <a:pt x="0" y="579657"/>
                        </a:moveTo>
                        <a:cubicBezTo>
                          <a:pt x="-91734" y="209757"/>
                          <a:pt x="321319" y="59692"/>
                          <a:pt x="641323" y="0"/>
                        </a:cubicBezTo>
                        <a:cubicBezTo>
                          <a:pt x="2869131" y="109072"/>
                          <a:pt x="7328484" y="-314402"/>
                          <a:pt x="10207652" y="0"/>
                        </a:cubicBezTo>
                        <a:cubicBezTo>
                          <a:pt x="10571084" y="9877"/>
                          <a:pt x="10902995" y="210604"/>
                          <a:pt x="10848975" y="579657"/>
                        </a:cubicBezTo>
                        <a:cubicBezTo>
                          <a:pt x="10912115" y="679764"/>
                          <a:pt x="10831298" y="1905656"/>
                          <a:pt x="10848975" y="2898217"/>
                        </a:cubicBezTo>
                        <a:cubicBezTo>
                          <a:pt x="10894593" y="3171213"/>
                          <a:pt x="10579282" y="3465923"/>
                          <a:pt x="10207652" y="3477875"/>
                        </a:cubicBezTo>
                        <a:cubicBezTo>
                          <a:pt x="6486501" y="3706962"/>
                          <a:pt x="5342613" y="3520629"/>
                          <a:pt x="641323" y="3477875"/>
                        </a:cubicBezTo>
                        <a:cubicBezTo>
                          <a:pt x="250897" y="3574136"/>
                          <a:pt x="-55779" y="3190705"/>
                          <a:pt x="0" y="2898217"/>
                        </a:cubicBezTo>
                        <a:cubicBezTo>
                          <a:pt x="-138025" y="1921647"/>
                          <a:pt x="-22725" y="1675328"/>
                          <a:pt x="0" y="579657"/>
                        </a:cubicBezTo>
                        <a:close/>
                      </a:path>
                      <a:path w="10848975" h="3477875" stroke="0" extrusionOk="0">
                        <a:moveTo>
                          <a:pt x="0" y="579657"/>
                        </a:moveTo>
                        <a:cubicBezTo>
                          <a:pt x="-10216" y="251434"/>
                          <a:pt x="259134" y="-24893"/>
                          <a:pt x="641323" y="0"/>
                        </a:cubicBezTo>
                        <a:cubicBezTo>
                          <a:pt x="1837808" y="275150"/>
                          <a:pt x="7393167" y="-91461"/>
                          <a:pt x="10207652" y="0"/>
                        </a:cubicBezTo>
                        <a:cubicBezTo>
                          <a:pt x="10551224" y="23393"/>
                          <a:pt x="10825955" y="273450"/>
                          <a:pt x="10848975" y="579657"/>
                        </a:cubicBezTo>
                        <a:cubicBezTo>
                          <a:pt x="10918931" y="1195654"/>
                          <a:pt x="10980288" y="2303713"/>
                          <a:pt x="10848975" y="2898217"/>
                        </a:cubicBezTo>
                        <a:cubicBezTo>
                          <a:pt x="10880831" y="3157039"/>
                          <a:pt x="10580203" y="3518010"/>
                          <a:pt x="10207652" y="3477875"/>
                        </a:cubicBezTo>
                        <a:cubicBezTo>
                          <a:pt x="7621067" y="3321739"/>
                          <a:pt x="1902693" y="3512299"/>
                          <a:pt x="641323" y="3477875"/>
                        </a:cubicBezTo>
                        <a:cubicBezTo>
                          <a:pt x="299055" y="3424027"/>
                          <a:pt x="-100158" y="3222657"/>
                          <a:pt x="0" y="2898217"/>
                        </a:cubicBezTo>
                        <a:cubicBezTo>
                          <a:pt x="50695" y="1734645"/>
                          <a:pt x="-67046" y="1037918"/>
                          <a:pt x="0" y="579657"/>
                        </a:cubicBezTo>
                        <a:close/>
                      </a:path>
                      <a:path w="10848975" h="3477875" fill="none" stroke="0" extrusionOk="0">
                        <a:moveTo>
                          <a:pt x="0" y="579657"/>
                        </a:moveTo>
                        <a:cubicBezTo>
                          <a:pt x="-65830" y="221245"/>
                          <a:pt x="272776" y="75017"/>
                          <a:pt x="641323" y="0"/>
                        </a:cubicBezTo>
                        <a:cubicBezTo>
                          <a:pt x="2369285" y="-15404"/>
                          <a:pt x="7206994" y="-248069"/>
                          <a:pt x="10207652" y="0"/>
                        </a:cubicBezTo>
                        <a:cubicBezTo>
                          <a:pt x="10529747" y="44961"/>
                          <a:pt x="10816272" y="209827"/>
                          <a:pt x="10848975" y="579657"/>
                        </a:cubicBezTo>
                        <a:cubicBezTo>
                          <a:pt x="10822431" y="838849"/>
                          <a:pt x="10746659" y="1981488"/>
                          <a:pt x="10848975" y="2898217"/>
                        </a:cubicBezTo>
                        <a:cubicBezTo>
                          <a:pt x="10893211" y="3171202"/>
                          <a:pt x="10586412" y="3491901"/>
                          <a:pt x="10207652" y="3477875"/>
                        </a:cubicBezTo>
                        <a:cubicBezTo>
                          <a:pt x="6489583" y="3568761"/>
                          <a:pt x="5142011" y="3471016"/>
                          <a:pt x="641323" y="3477875"/>
                        </a:cubicBezTo>
                        <a:cubicBezTo>
                          <a:pt x="274513" y="3525950"/>
                          <a:pt x="-86110" y="3191393"/>
                          <a:pt x="0" y="2898217"/>
                        </a:cubicBezTo>
                        <a:cubicBezTo>
                          <a:pt x="-120938" y="1976973"/>
                          <a:pt x="-66965" y="1640318"/>
                          <a:pt x="0" y="579657"/>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vi-VN"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Khi gặp tình huống một người tự ý sử dụng đồ của người khác, chúng ta nên có lời nhắc nhở nhẹ nhàng để người đó hiểu ra và không làm việc sai trái ấy. Chỉ mách người lớn khi người đó cố tình không nghe.</a:t>
            </a:r>
            <a:endParaRPr kumimoji="0" lang="en-US" sz="4400" b="1" i="0" u="none" strike="noStrike" kern="1200" cap="none" spc="0" normalizeH="0" baseline="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72224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EA0970F-9707-C6D7-7D8A-C078DF4CBA67}"/>
              </a:ext>
            </a:extLst>
          </p:cNvPr>
          <p:cNvSpPr/>
          <p:nvPr/>
        </p:nvSpPr>
        <p:spPr>
          <a:xfrm>
            <a:off x="1924050" y="608093"/>
            <a:ext cx="8466366" cy="1545558"/>
          </a:xfrm>
          <a:custGeom>
            <a:avLst/>
            <a:gdLst>
              <a:gd name="connsiteX0" fmla="*/ 0 w 8466366"/>
              <a:gd name="connsiteY0" fmla="*/ 257598 h 1545558"/>
              <a:gd name="connsiteX1" fmla="*/ 257598 w 8466366"/>
              <a:gd name="connsiteY1" fmla="*/ 0 h 1545558"/>
              <a:gd name="connsiteX2" fmla="*/ 984562 w 8466366"/>
              <a:gd name="connsiteY2" fmla="*/ 0 h 1545558"/>
              <a:gd name="connsiteX3" fmla="*/ 1711526 w 8466366"/>
              <a:gd name="connsiteY3" fmla="*/ 0 h 1545558"/>
              <a:gd name="connsiteX4" fmla="*/ 2199955 w 8466366"/>
              <a:gd name="connsiteY4" fmla="*/ 0 h 1545558"/>
              <a:gd name="connsiteX5" fmla="*/ 2529361 w 8466366"/>
              <a:gd name="connsiteY5" fmla="*/ 0 h 1545558"/>
              <a:gd name="connsiteX6" fmla="*/ 3097302 w 8466366"/>
              <a:gd name="connsiteY6" fmla="*/ 0 h 1545558"/>
              <a:gd name="connsiteX7" fmla="*/ 3824266 w 8466366"/>
              <a:gd name="connsiteY7" fmla="*/ 0 h 1545558"/>
              <a:gd name="connsiteX8" fmla="*/ 4471718 w 8466366"/>
              <a:gd name="connsiteY8" fmla="*/ 0 h 1545558"/>
              <a:gd name="connsiteX9" fmla="*/ 5198682 w 8466366"/>
              <a:gd name="connsiteY9" fmla="*/ 0 h 1545558"/>
              <a:gd name="connsiteX10" fmla="*/ 5528088 w 8466366"/>
              <a:gd name="connsiteY10" fmla="*/ 0 h 1545558"/>
              <a:gd name="connsiteX11" fmla="*/ 6255052 w 8466366"/>
              <a:gd name="connsiteY11" fmla="*/ 0 h 1545558"/>
              <a:gd name="connsiteX12" fmla="*/ 6743481 w 8466366"/>
              <a:gd name="connsiteY12" fmla="*/ 0 h 1545558"/>
              <a:gd name="connsiteX13" fmla="*/ 7311422 w 8466366"/>
              <a:gd name="connsiteY13" fmla="*/ 0 h 1545558"/>
              <a:gd name="connsiteX14" fmla="*/ 7640827 w 8466366"/>
              <a:gd name="connsiteY14" fmla="*/ 0 h 1545558"/>
              <a:gd name="connsiteX15" fmla="*/ 8208768 w 8466366"/>
              <a:gd name="connsiteY15" fmla="*/ 0 h 1545558"/>
              <a:gd name="connsiteX16" fmla="*/ 8466366 w 8466366"/>
              <a:gd name="connsiteY16" fmla="*/ 257598 h 1545558"/>
              <a:gd name="connsiteX17" fmla="*/ 8466366 w 8466366"/>
              <a:gd name="connsiteY17" fmla="*/ 752172 h 1545558"/>
              <a:gd name="connsiteX18" fmla="*/ 8466366 w 8466366"/>
              <a:gd name="connsiteY18" fmla="*/ 1287960 h 1545558"/>
              <a:gd name="connsiteX19" fmla="*/ 8208768 w 8466366"/>
              <a:gd name="connsiteY19" fmla="*/ 1545558 h 1545558"/>
              <a:gd name="connsiteX20" fmla="*/ 7640827 w 8466366"/>
              <a:gd name="connsiteY20" fmla="*/ 1545558 h 1545558"/>
              <a:gd name="connsiteX21" fmla="*/ 7231910 w 8466366"/>
              <a:gd name="connsiteY21" fmla="*/ 1545558 h 1545558"/>
              <a:gd name="connsiteX22" fmla="*/ 6504946 w 8466366"/>
              <a:gd name="connsiteY22" fmla="*/ 1545558 h 1545558"/>
              <a:gd name="connsiteX23" fmla="*/ 5937005 w 8466366"/>
              <a:gd name="connsiteY23" fmla="*/ 1545558 h 1545558"/>
              <a:gd name="connsiteX24" fmla="*/ 5369064 w 8466366"/>
              <a:gd name="connsiteY24" fmla="*/ 1545558 h 1545558"/>
              <a:gd name="connsiteX25" fmla="*/ 4960147 w 8466366"/>
              <a:gd name="connsiteY25" fmla="*/ 1545558 h 1545558"/>
              <a:gd name="connsiteX26" fmla="*/ 4392206 w 8466366"/>
              <a:gd name="connsiteY26" fmla="*/ 1545558 h 1545558"/>
              <a:gd name="connsiteX27" fmla="*/ 4062801 w 8466366"/>
              <a:gd name="connsiteY27" fmla="*/ 1545558 h 1545558"/>
              <a:gd name="connsiteX28" fmla="*/ 3733395 w 8466366"/>
              <a:gd name="connsiteY28" fmla="*/ 1545558 h 1545558"/>
              <a:gd name="connsiteX29" fmla="*/ 3403990 w 8466366"/>
              <a:gd name="connsiteY29" fmla="*/ 1545558 h 1545558"/>
              <a:gd name="connsiteX30" fmla="*/ 2995072 w 8466366"/>
              <a:gd name="connsiteY30" fmla="*/ 1545558 h 1545558"/>
              <a:gd name="connsiteX31" fmla="*/ 2427132 w 8466366"/>
              <a:gd name="connsiteY31" fmla="*/ 1545558 h 1545558"/>
              <a:gd name="connsiteX32" fmla="*/ 1779679 w 8466366"/>
              <a:gd name="connsiteY32" fmla="*/ 1545558 h 1545558"/>
              <a:gd name="connsiteX33" fmla="*/ 1291250 w 8466366"/>
              <a:gd name="connsiteY33" fmla="*/ 1545558 h 1545558"/>
              <a:gd name="connsiteX34" fmla="*/ 802821 w 8466366"/>
              <a:gd name="connsiteY34" fmla="*/ 1545558 h 1545558"/>
              <a:gd name="connsiteX35" fmla="*/ 257598 w 8466366"/>
              <a:gd name="connsiteY35" fmla="*/ 1545558 h 1545558"/>
              <a:gd name="connsiteX36" fmla="*/ 0 w 8466366"/>
              <a:gd name="connsiteY36" fmla="*/ 1287960 h 1545558"/>
              <a:gd name="connsiteX37" fmla="*/ 0 w 8466366"/>
              <a:gd name="connsiteY37" fmla="*/ 803690 h 1545558"/>
              <a:gd name="connsiteX38" fmla="*/ 0 w 8466366"/>
              <a:gd name="connsiteY38" fmla="*/ 257598 h 1545558"/>
              <a:gd name="connsiteX0" fmla="*/ 0 w 8466366"/>
              <a:gd name="connsiteY0" fmla="*/ 257598 h 1545558"/>
              <a:gd name="connsiteX1" fmla="*/ 257598 w 8466366"/>
              <a:gd name="connsiteY1" fmla="*/ 0 h 1545558"/>
              <a:gd name="connsiteX2" fmla="*/ 825539 w 8466366"/>
              <a:gd name="connsiteY2" fmla="*/ 0 h 1545558"/>
              <a:gd name="connsiteX3" fmla="*/ 1313968 w 8466366"/>
              <a:gd name="connsiteY3" fmla="*/ 0 h 1545558"/>
              <a:gd name="connsiteX4" fmla="*/ 1643373 w 8466366"/>
              <a:gd name="connsiteY4" fmla="*/ 0 h 1545558"/>
              <a:gd name="connsiteX5" fmla="*/ 2052291 w 8466366"/>
              <a:gd name="connsiteY5" fmla="*/ 0 h 1545558"/>
              <a:gd name="connsiteX6" fmla="*/ 2779255 w 8466366"/>
              <a:gd name="connsiteY6" fmla="*/ 0 h 1545558"/>
              <a:gd name="connsiteX7" fmla="*/ 3506219 w 8466366"/>
              <a:gd name="connsiteY7" fmla="*/ 0 h 1545558"/>
              <a:gd name="connsiteX8" fmla="*/ 3994648 w 8466366"/>
              <a:gd name="connsiteY8" fmla="*/ 0 h 1545558"/>
              <a:gd name="connsiteX9" fmla="*/ 4562589 w 8466366"/>
              <a:gd name="connsiteY9" fmla="*/ 0 h 1545558"/>
              <a:gd name="connsiteX10" fmla="*/ 5210041 w 8466366"/>
              <a:gd name="connsiteY10" fmla="*/ 0 h 1545558"/>
              <a:gd name="connsiteX11" fmla="*/ 5698470 w 8466366"/>
              <a:gd name="connsiteY11" fmla="*/ 0 h 1545558"/>
              <a:gd name="connsiteX12" fmla="*/ 6186899 w 8466366"/>
              <a:gd name="connsiteY12" fmla="*/ 0 h 1545558"/>
              <a:gd name="connsiteX13" fmla="*/ 6754840 w 8466366"/>
              <a:gd name="connsiteY13" fmla="*/ 0 h 1545558"/>
              <a:gd name="connsiteX14" fmla="*/ 7481804 w 8466366"/>
              <a:gd name="connsiteY14" fmla="*/ 0 h 1545558"/>
              <a:gd name="connsiteX15" fmla="*/ 8208768 w 8466366"/>
              <a:gd name="connsiteY15" fmla="*/ 0 h 1545558"/>
              <a:gd name="connsiteX16" fmla="*/ 8466366 w 8466366"/>
              <a:gd name="connsiteY16" fmla="*/ 257598 h 1545558"/>
              <a:gd name="connsiteX17" fmla="*/ 8466366 w 8466366"/>
              <a:gd name="connsiteY17" fmla="*/ 783083 h 1545558"/>
              <a:gd name="connsiteX18" fmla="*/ 8466366 w 8466366"/>
              <a:gd name="connsiteY18" fmla="*/ 1287960 h 1545558"/>
              <a:gd name="connsiteX19" fmla="*/ 8208768 w 8466366"/>
              <a:gd name="connsiteY19" fmla="*/ 1545558 h 1545558"/>
              <a:gd name="connsiteX20" fmla="*/ 7640827 w 8466366"/>
              <a:gd name="connsiteY20" fmla="*/ 1545558 h 1545558"/>
              <a:gd name="connsiteX21" fmla="*/ 7231910 w 8466366"/>
              <a:gd name="connsiteY21" fmla="*/ 1545558 h 1545558"/>
              <a:gd name="connsiteX22" fmla="*/ 6902504 w 8466366"/>
              <a:gd name="connsiteY22" fmla="*/ 1545558 h 1545558"/>
              <a:gd name="connsiteX23" fmla="*/ 6334564 w 8466366"/>
              <a:gd name="connsiteY23" fmla="*/ 1545558 h 1545558"/>
              <a:gd name="connsiteX24" fmla="*/ 5846135 w 8466366"/>
              <a:gd name="connsiteY24" fmla="*/ 1545558 h 1545558"/>
              <a:gd name="connsiteX25" fmla="*/ 5437217 w 8466366"/>
              <a:gd name="connsiteY25" fmla="*/ 1545558 h 1545558"/>
              <a:gd name="connsiteX26" fmla="*/ 4710253 w 8466366"/>
              <a:gd name="connsiteY26" fmla="*/ 1545558 h 1545558"/>
              <a:gd name="connsiteX27" fmla="*/ 4142312 w 8466366"/>
              <a:gd name="connsiteY27" fmla="*/ 1545558 h 1545558"/>
              <a:gd name="connsiteX28" fmla="*/ 3653883 w 8466366"/>
              <a:gd name="connsiteY28" fmla="*/ 1545558 h 1545558"/>
              <a:gd name="connsiteX29" fmla="*/ 3324478 w 8466366"/>
              <a:gd name="connsiteY29" fmla="*/ 1545558 h 1545558"/>
              <a:gd name="connsiteX30" fmla="*/ 2836049 w 8466366"/>
              <a:gd name="connsiteY30" fmla="*/ 1545558 h 1545558"/>
              <a:gd name="connsiteX31" fmla="*/ 2109085 w 8466366"/>
              <a:gd name="connsiteY31" fmla="*/ 1545558 h 1545558"/>
              <a:gd name="connsiteX32" fmla="*/ 1382121 w 8466366"/>
              <a:gd name="connsiteY32" fmla="*/ 1545558 h 1545558"/>
              <a:gd name="connsiteX33" fmla="*/ 257598 w 8466366"/>
              <a:gd name="connsiteY33" fmla="*/ 1545558 h 1545558"/>
              <a:gd name="connsiteX34" fmla="*/ 0 w 8466366"/>
              <a:gd name="connsiteY34" fmla="*/ 1287960 h 1545558"/>
              <a:gd name="connsiteX35" fmla="*/ 0 w 8466366"/>
              <a:gd name="connsiteY35" fmla="*/ 803690 h 1545558"/>
              <a:gd name="connsiteX36" fmla="*/ 0 w 8466366"/>
              <a:gd name="connsiteY36" fmla="*/ 257598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466366" h="1545558" fill="none" extrusionOk="0">
                <a:moveTo>
                  <a:pt x="0" y="257598"/>
                </a:moveTo>
                <a:cubicBezTo>
                  <a:pt x="769" y="83917"/>
                  <a:pt x="126441" y="8133"/>
                  <a:pt x="257598" y="0"/>
                </a:cubicBezTo>
                <a:cubicBezTo>
                  <a:pt x="497572" y="-78324"/>
                  <a:pt x="592638" y="39637"/>
                  <a:pt x="984562" y="0"/>
                </a:cubicBezTo>
                <a:cubicBezTo>
                  <a:pt x="1344025" y="-4147"/>
                  <a:pt x="1396057" y="76073"/>
                  <a:pt x="1711526" y="0"/>
                </a:cubicBezTo>
                <a:cubicBezTo>
                  <a:pt x="1989123" y="-92460"/>
                  <a:pt x="2007235" y="34042"/>
                  <a:pt x="2199955" y="0"/>
                </a:cubicBezTo>
                <a:cubicBezTo>
                  <a:pt x="2404646" y="-27393"/>
                  <a:pt x="2366238" y="14413"/>
                  <a:pt x="2529361" y="0"/>
                </a:cubicBezTo>
                <a:cubicBezTo>
                  <a:pt x="2691872" y="-12893"/>
                  <a:pt x="2837885" y="22885"/>
                  <a:pt x="3097302" y="0"/>
                </a:cubicBezTo>
                <a:cubicBezTo>
                  <a:pt x="3362119" y="-26991"/>
                  <a:pt x="3643673" y="5937"/>
                  <a:pt x="3824266" y="0"/>
                </a:cubicBezTo>
                <a:cubicBezTo>
                  <a:pt x="3985860" y="43268"/>
                  <a:pt x="4288025" y="21618"/>
                  <a:pt x="4471718" y="0"/>
                </a:cubicBezTo>
                <a:cubicBezTo>
                  <a:pt x="4615556" y="-39811"/>
                  <a:pt x="5055452" y="-9841"/>
                  <a:pt x="5198682" y="0"/>
                </a:cubicBezTo>
                <a:cubicBezTo>
                  <a:pt x="5338091" y="14980"/>
                  <a:pt x="5461301" y="20325"/>
                  <a:pt x="5528088" y="0"/>
                </a:cubicBezTo>
                <a:cubicBezTo>
                  <a:pt x="5602134" y="19539"/>
                  <a:pt x="6027860" y="62450"/>
                  <a:pt x="6255052" y="0"/>
                </a:cubicBezTo>
                <a:cubicBezTo>
                  <a:pt x="6461142" y="-60269"/>
                  <a:pt x="6516866" y="-1604"/>
                  <a:pt x="6743481" y="0"/>
                </a:cubicBezTo>
                <a:cubicBezTo>
                  <a:pt x="6977400" y="-27645"/>
                  <a:pt x="7130858" y="64096"/>
                  <a:pt x="7311422" y="0"/>
                </a:cubicBezTo>
                <a:cubicBezTo>
                  <a:pt x="7483618" y="-38241"/>
                  <a:pt x="7541659" y="4838"/>
                  <a:pt x="7640827" y="0"/>
                </a:cubicBezTo>
                <a:cubicBezTo>
                  <a:pt x="7735520" y="-19515"/>
                  <a:pt x="7967039" y="56698"/>
                  <a:pt x="8208768" y="0"/>
                </a:cubicBezTo>
                <a:cubicBezTo>
                  <a:pt x="8372296" y="16043"/>
                  <a:pt x="8456547" y="67933"/>
                  <a:pt x="8466366" y="257598"/>
                </a:cubicBezTo>
                <a:cubicBezTo>
                  <a:pt x="8536612" y="445331"/>
                  <a:pt x="8470664" y="551889"/>
                  <a:pt x="8466366" y="752172"/>
                </a:cubicBezTo>
                <a:cubicBezTo>
                  <a:pt x="8500691" y="963742"/>
                  <a:pt x="8419579" y="1027269"/>
                  <a:pt x="8466366" y="1287960"/>
                </a:cubicBezTo>
                <a:cubicBezTo>
                  <a:pt x="8481986" y="1476033"/>
                  <a:pt x="8352929" y="1504087"/>
                  <a:pt x="8208768" y="1545558"/>
                </a:cubicBezTo>
                <a:cubicBezTo>
                  <a:pt x="8014136" y="1560384"/>
                  <a:pt x="7766645" y="1494406"/>
                  <a:pt x="7640827" y="1545558"/>
                </a:cubicBezTo>
                <a:cubicBezTo>
                  <a:pt x="7483182" y="1602363"/>
                  <a:pt x="7413286" y="1511662"/>
                  <a:pt x="7231910" y="1545558"/>
                </a:cubicBezTo>
                <a:cubicBezTo>
                  <a:pt x="7034231" y="1559927"/>
                  <a:pt x="6780153" y="1482127"/>
                  <a:pt x="6504946" y="1545558"/>
                </a:cubicBezTo>
                <a:cubicBezTo>
                  <a:pt x="6227603" y="1563411"/>
                  <a:pt x="6214230" y="1526573"/>
                  <a:pt x="5937005" y="1545558"/>
                </a:cubicBezTo>
                <a:cubicBezTo>
                  <a:pt x="5660470" y="1553562"/>
                  <a:pt x="5660402" y="1522254"/>
                  <a:pt x="5369064" y="1545558"/>
                </a:cubicBezTo>
                <a:cubicBezTo>
                  <a:pt x="5088873" y="1574660"/>
                  <a:pt x="5154258" y="1510254"/>
                  <a:pt x="4960147" y="1545558"/>
                </a:cubicBezTo>
                <a:cubicBezTo>
                  <a:pt x="4780115" y="1587661"/>
                  <a:pt x="4602960" y="1538813"/>
                  <a:pt x="4392206" y="1545558"/>
                </a:cubicBezTo>
                <a:cubicBezTo>
                  <a:pt x="4178366" y="1541924"/>
                  <a:pt x="4125253" y="1507605"/>
                  <a:pt x="4062801" y="1545558"/>
                </a:cubicBezTo>
                <a:cubicBezTo>
                  <a:pt x="4016438" y="1570995"/>
                  <a:pt x="3906805" y="1546121"/>
                  <a:pt x="3733395" y="1545558"/>
                </a:cubicBezTo>
                <a:cubicBezTo>
                  <a:pt x="3589052" y="1579085"/>
                  <a:pt x="3478499" y="1540773"/>
                  <a:pt x="3403990" y="1545558"/>
                </a:cubicBezTo>
                <a:cubicBezTo>
                  <a:pt x="3351345" y="1570475"/>
                  <a:pt x="3141687" y="1513413"/>
                  <a:pt x="2995072" y="1545558"/>
                </a:cubicBezTo>
                <a:cubicBezTo>
                  <a:pt x="2830253" y="1568785"/>
                  <a:pt x="2577250" y="1459683"/>
                  <a:pt x="2427132" y="1545558"/>
                </a:cubicBezTo>
                <a:cubicBezTo>
                  <a:pt x="2295753" y="1634776"/>
                  <a:pt x="2061567" y="1551209"/>
                  <a:pt x="1779679" y="1545558"/>
                </a:cubicBezTo>
                <a:cubicBezTo>
                  <a:pt x="1472494" y="1634381"/>
                  <a:pt x="1451673" y="1494701"/>
                  <a:pt x="1291250" y="1545558"/>
                </a:cubicBezTo>
                <a:cubicBezTo>
                  <a:pt x="1129744" y="1558076"/>
                  <a:pt x="964122" y="1526641"/>
                  <a:pt x="802821" y="1545558"/>
                </a:cubicBezTo>
                <a:cubicBezTo>
                  <a:pt x="672921" y="1546380"/>
                  <a:pt x="426729" y="1504019"/>
                  <a:pt x="257598" y="1545558"/>
                </a:cubicBezTo>
                <a:cubicBezTo>
                  <a:pt x="140972" y="1541690"/>
                  <a:pt x="-30245" y="1399532"/>
                  <a:pt x="0" y="1287960"/>
                </a:cubicBezTo>
                <a:cubicBezTo>
                  <a:pt x="5023" y="1119286"/>
                  <a:pt x="41698" y="969600"/>
                  <a:pt x="0" y="803690"/>
                </a:cubicBezTo>
                <a:cubicBezTo>
                  <a:pt x="-54396" y="687019"/>
                  <a:pt x="62005" y="445279"/>
                  <a:pt x="0" y="257598"/>
                </a:cubicBezTo>
                <a:close/>
              </a:path>
              <a:path w="8466366" h="1545558" stroke="0" extrusionOk="0">
                <a:moveTo>
                  <a:pt x="0" y="257598"/>
                </a:moveTo>
                <a:cubicBezTo>
                  <a:pt x="1742" y="149783"/>
                  <a:pt x="121451" y="41932"/>
                  <a:pt x="257598" y="0"/>
                </a:cubicBezTo>
                <a:cubicBezTo>
                  <a:pt x="512311" y="-3506"/>
                  <a:pt x="711928" y="50740"/>
                  <a:pt x="825539" y="0"/>
                </a:cubicBezTo>
                <a:cubicBezTo>
                  <a:pt x="970415" y="1687"/>
                  <a:pt x="1127229" y="33878"/>
                  <a:pt x="1313968" y="0"/>
                </a:cubicBezTo>
                <a:cubicBezTo>
                  <a:pt x="1499470" y="-7913"/>
                  <a:pt x="1524726" y="33815"/>
                  <a:pt x="1643373" y="0"/>
                </a:cubicBezTo>
                <a:cubicBezTo>
                  <a:pt x="1762427" y="-32039"/>
                  <a:pt x="1954029" y="9076"/>
                  <a:pt x="2052291" y="0"/>
                </a:cubicBezTo>
                <a:cubicBezTo>
                  <a:pt x="2177641" y="-36767"/>
                  <a:pt x="2603985" y="43903"/>
                  <a:pt x="2779255" y="0"/>
                </a:cubicBezTo>
                <a:cubicBezTo>
                  <a:pt x="3022965" y="-87713"/>
                  <a:pt x="3171465" y="45712"/>
                  <a:pt x="3506219" y="0"/>
                </a:cubicBezTo>
                <a:cubicBezTo>
                  <a:pt x="3842600" y="-11917"/>
                  <a:pt x="3745043" y="46054"/>
                  <a:pt x="3994648" y="0"/>
                </a:cubicBezTo>
                <a:cubicBezTo>
                  <a:pt x="4255842" y="-43280"/>
                  <a:pt x="4370180" y="76770"/>
                  <a:pt x="4562589" y="0"/>
                </a:cubicBezTo>
                <a:cubicBezTo>
                  <a:pt x="4769531" y="-55897"/>
                  <a:pt x="5012523" y="24407"/>
                  <a:pt x="5210041" y="0"/>
                </a:cubicBezTo>
                <a:cubicBezTo>
                  <a:pt x="5431677" y="6637"/>
                  <a:pt x="5571090" y="70044"/>
                  <a:pt x="5698470" y="0"/>
                </a:cubicBezTo>
                <a:cubicBezTo>
                  <a:pt x="5862963" y="-59438"/>
                  <a:pt x="6039214" y="-17421"/>
                  <a:pt x="6186899" y="0"/>
                </a:cubicBezTo>
                <a:cubicBezTo>
                  <a:pt x="6373498" y="-7452"/>
                  <a:pt x="6609759" y="10075"/>
                  <a:pt x="6754840" y="0"/>
                </a:cubicBezTo>
                <a:cubicBezTo>
                  <a:pt x="6879389" y="-23887"/>
                  <a:pt x="7160867" y="94190"/>
                  <a:pt x="7481804" y="0"/>
                </a:cubicBezTo>
                <a:cubicBezTo>
                  <a:pt x="7806016" y="-57118"/>
                  <a:pt x="8035375" y="19321"/>
                  <a:pt x="8208768" y="0"/>
                </a:cubicBezTo>
                <a:cubicBezTo>
                  <a:pt x="8359695" y="-13425"/>
                  <a:pt x="8469647" y="96950"/>
                  <a:pt x="8466366" y="257598"/>
                </a:cubicBezTo>
                <a:cubicBezTo>
                  <a:pt x="8526922" y="517175"/>
                  <a:pt x="8430559" y="630792"/>
                  <a:pt x="8466366" y="783083"/>
                </a:cubicBezTo>
                <a:cubicBezTo>
                  <a:pt x="8503229" y="898443"/>
                  <a:pt x="8482851" y="1095668"/>
                  <a:pt x="8466366" y="1287960"/>
                </a:cubicBezTo>
                <a:cubicBezTo>
                  <a:pt x="8479272" y="1442982"/>
                  <a:pt x="8310654" y="1522281"/>
                  <a:pt x="8208768" y="1545558"/>
                </a:cubicBezTo>
                <a:cubicBezTo>
                  <a:pt x="8046599" y="1536352"/>
                  <a:pt x="7805921" y="1462616"/>
                  <a:pt x="7640827" y="1545558"/>
                </a:cubicBezTo>
                <a:cubicBezTo>
                  <a:pt x="7469356" y="1599038"/>
                  <a:pt x="7407006" y="1519774"/>
                  <a:pt x="7231910" y="1545558"/>
                </a:cubicBezTo>
                <a:cubicBezTo>
                  <a:pt x="7056495" y="1567232"/>
                  <a:pt x="6994088" y="1538228"/>
                  <a:pt x="6902504" y="1545558"/>
                </a:cubicBezTo>
                <a:cubicBezTo>
                  <a:pt x="6859898" y="1584962"/>
                  <a:pt x="6621240" y="1496009"/>
                  <a:pt x="6334564" y="1545558"/>
                </a:cubicBezTo>
                <a:cubicBezTo>
                  <a:pt x="6057543" y="1598353"/>
                  <a:pt x="5986756" y="1493932"/>
                  <a:pt x="5846135" y="1545558"/>
                </a:cubicBezTo>
                <a:cubicBezTo>
                  <a:pt x="5679498" y="1579479"/>
                  <a:pt x="5532235" y="1524390"/>
                  <a:pt x="5437217" y="1545558"/>
                </a:cubicBezTo>
                <a:cubicBezTo>
                  <a:pt x="5345348" y="1560439"/>
                  <a:pt x="4926874" y="1534056"/>
                  <a:pt x="4710253" y="1545558"/>
                </a:cubicBezTo>
                <a:cubicBezTo>
                  <a:pt x="4498813" y="1527865"/>
                  <a:pt x="4308666" y="1460300"/>
                  <a:pt x="4142312" y="1545558"/>
                </a:cubicBezTo>
                <a:cubicBezTo>
                  <a:pt x="3943526" y="1590565"/>
                  <a:pt x="3805018" y="1497827"/>
                  <a:pt x="3653883" y="1545558"/>
                </a:cubicBezTo>
                <a:cubicBezTo>
                  <a:pt x="3470040" y="1574392"/>
                  <a:pt x="3419109" y="1504161"/>
                  <a:pt x="3324478" y="1545558"/>
                </a:cubicBezTo>
                <a:cubicBezTo>
                  <a:pt x="3179522" y="1575314"/>
                  <a:pt x="3056127" y="1550556"/>
                  <a:pt x="2836049" y="1545558"/>
                </a:cubicBezTo>
                <a:cubicBezTo>
                  <a:pt x="2588776" y="1527236"/>
                  <a:pt x="2276352" y="1488258"/>
                  <a:pt x="2109085" y="1545558"/>
                </a:cubicBezTo>
                <a:cubicBezTo>
                  <a:pt x="1941754" y="1592499"/>
                  <a:pt x="1740133" y="1488600"/>
                  <a:pt x="1382121" y="1545558"/>
                </a:cubicBezTo>
                <a:cubicBezTo>
                  <a:pt x="941695" y="1637720"/>
                  <a:pt x="666855" y="1459059"/>
                  <a:pt x="257598" y="1545558"/>
                </a:cubicBezTo>
                <a:cubicBezTo>
                  <a:pt x="131157" y="1524233"/>
                  <a:pt x="8360" y="1387288"/>
                  <a:pt x="0" y="1287960"/>
                </a:cubicBezTo>
                <a:cubicBezTo>
                  <a:pt x="14415" y="1141114"/>
                  <a:pt x="63641" y="1008974"/>
                  <a:pt x="0" y="803690"/>
                </a:cubicBezTo>
                <a:cubicBezTo>
                  <a:pt x="-60589" y="647024"/>
                  <a:pt x="38900" y="372976"/>
                  <a:pt x="0" y="257598"/>
                </a:cubicBezTo>
                <a:close/>
              </a:path>
              <a:path w="8466366" h="1545558" fill="none" stroke="0" extrusionOk="0">
                <a:moveTo>
                  <a:pt x="0" y="257598"/>
                </a:moveTo>
                <a:cubicBezTo>
                  <a:pt x="-7605" y="106517"/>
                  <a:pt x="128883" y="33728"/>
                  <a:pt x="257598" y="0"/>
                </a:cubicBezTo>
                <a:cubicBezTo>
                  <a:pt x="484016" y="-26006"/>
                  <a:pt x="574300" y="46134"/>
                  <a:pt x="984562" y="0"/>
                </a:cubicBezTo>
                <a:cubicBezTo>
                  <a:pt x="1373813" y="-42287"/>
                  <a:pt x="1442476" y="91130"/>
                  <a:pt x="1711526" y="0"/>
                </a:cubicBezTo>
                <a:cubicBezTo>
                  <a:pt x="1985027" y="-79296"/>
                  <a:pt x="2013335" y="44567"/>
                  <a:pt x="2199955" y="0"/>
                </a:cubicBezTo>
                <a:cubicBezTo>
                  <a:pt x="2391411" y="-42940"/>
                  <a:pt x="2370989" y="4572"/>
                  <a:pt x="2529361" y="0"/>
                </a:cubicBezTo>
                <a:cubicBezTo>
                  <a:pt x="2687810" y="-20738"/>
                  <a:pt x="2835873" y="38981"/>
                  <a:pt x="3097302" y="0"/>
                </a:cubicBezTo>
                <a:cubicBezTo>
                  <a:pt x="3369323" y="5492"/>
                  <a:pt x="3668347" y="-13320"/>
                  <a:pt x="3824266" y="0"/>
                </a:cubicBezTo>
                <a:cubicBezTo>
                  <a:pt x="4033252" y="-32101"/>
                  <a:pt x="4278799" y="-13402"/>
                  <a:pt x="4471718" y="0"/>
                </a:cubicBezTo>
                <a:cubicBezTo>
                  <a:pt x="4671325" y="-24385"/>
                  <a:pt x="5028287" y="31243"/>
                  <a:pt x="5198682" y="0"/>
                </a:cubicBezTo>
                <a:cubicBezTo>
                  <a:pt x="5338794" y="-4096"/>
                  <a:pt x="5441946" y="19491"/>
                  <a:pt x="5528088" y="0"/>
                </a:cubicBezTo>
                <a:cubicBezTo>
                  <a:pt x="5635610" y="-43433"/>
                  <a:pt x="6096675" y="73998"/>
                  <a:pt x="6255052" y="0"/>
                </a:cubicBezTo>
                <a:cubicBezTo>
                  <a:pt x="6457596" y="-46914"/>
                  <a:pt x="6516837" y="14603"/>
                  <a:pt x="6743481" y="0"/>
                </a:cubicBezTo>
                <a:cubicBezTo>
                  <a:pt x="6981511" y="-22351"/>
                  <a:pt x="7143857" y="68528"/>
                  <a:pt x="7311422" y="0"/>
                </a:cubicBezTo>
                <a:cubicBezTo>
                  <a:pt x="7499671" y="-29780"/>
                  <a:pt x="7568089" y="9709"/>
                  <a:pt x="7640827" y="0"/>
                </a:cubicBezTo>
                <a:cubicBezTo>
                  <a:pt x="7706441" y="-48535"/>
                  <a:pt x="7950506" y="-28381"/>
                  <a:pt x="8208768" y="0"/>
                </a:cubicBezTo>
                <a:cubicBezTo>
                  <a:pt x="8401424" y="17053"/>
                  <a:pt x="8441063" y="69497"/>
                  <a:pt x="8466366" y="257598"/>
                </a:cubicBezTo>
                <a:cubicBezTo>
                  <a:pt x="8528348" y="445940"/>
                  <a:pt x="8464091" y="549126"/>
                  <a:pt x="8466366" y="752172"/>
                </a:cubicBezTo>
                <a:cubicBezTo>
                  <a:pt x="8478942" y="947894"/>
                  <a:pt x="8422881" y="1057340"/>
                  <a:pt x="8466366" y="1287960"/>
                </a:cubicBezTo>
                <a:cubicBezTo>
                  <a:pt x="8473212" y="1462039"/>
                  <a:pt x="8355721" y="1543355"/>
                  <a:pt x="8208768" y="1545558"/>
                </a:cubicBezTo>
                <a:cubicBezTo>
                  <a:pt x="8062689" y="1578898"/>
                  <a:pt x="7771953" y="1491630"/>
                  <a:pt x="7640827" y="1545558"/>
                </a:cubicBezTo>
                <a:cubicBezTo>
                  <a:pt x="7486860" y="1577457"/>
                  <a:pt x="7415853" y="1511585"/>
                  <a:pt x="7231910" y="1545558"/>
                </a:cubicBezTo>
                <a:cubicBezTo>
                  <a:pt x="6995033" y="1590155"/>
                  <a:pt x="6812278" y="1524758"/>
                  <a:pt x="6504946" y="1545558"/>
                </a:cubicBezTo>
                <a:cubicBezTo>
                  <a:pt x="6229529" y="1567349"/>
                  <a:pt x="6219775" y="1520558"/>
                  <a:pt x="5937005" y="1545558"/>
                </a:cubicBezTo>
                <a:cubicBezTo>
                  <a:pt x="5657610" y="1571697"/>
                  <a:pt x="5657077" y="1491909"/>
                  <a:pt x="5369064" y="1545558"/>
                </a:cubicBezTo>
                <a:cubicBezTo>
                  <a:pt x="5077896" y="1585657"/>
                  <a:pt x="5172950" y="1509765"/>
                  <a:pt x="4960147" y="1545558"/>
                </a:cubicBezTo>
                <a:cubicBezTo>
                  <a:pt x="4793999" y="1592412"/>
                  <a:pt x="4599646" y="1530623"/>
                  <a:pt x="4392206" y="1545558"/>
                </a:cubicBezTo>
                <a:cubicBezTo>
                  <a:pt x="4188632" y="1556612"/>
                  <a:pt x="4132144" y="1502830"/>
                  <a:pt x="4062801" y="1545558"/>
                </a:cubicBezTo>
                <a:cubicBezTo>
                  <a:pt x="4022701" y="1599256"/>
                  <a:pt x="3894555" y="1501701"/>
                  <a:pt x="3733395" y="1545558"/>
                </a:cubicBezTo>
                <a:cubicBezTo>
                  <a:pt x="3555414" y="1587670"/>
                  <a:pt x="3476795" y="1545219"/>
                  <a:pt x="3403990" y="1545558"/>
                </a:cubicBezTo>
                <a:cubicBezTo>
                  <a:pt x="3325884" y="1552053"/>
                  <a:pt x="3150095" y="1513889"/>
                  <a:pt x="2995072" y="1545558"/>
                </a:cubicBezTo>
                <a:cubicBezTo>
                  <a:pt x="2837010" y="1545292"/>
                  <a:pt x="2595669" y="1504075"/>
                  <a:pt x="2427132" y="1545558"/>
                </a:cubicBezTo>
                <a:cubicBezTo>
                  <a:pt x="2271055" y="1586162"/>
                  <a:pt x="2104584" y="1440705"/>
                  <a:pt x="1779679" y="1545558"/>
                </a:cubicBezTo>
                <a:cubicBezTo>
                  <a:pt x="1505052" y="1589230"/>
                  <a:pt x="1475166" y="1474630"/>
                  <a:pt x="1291250" y="1545558"/>
                </a:cubicBezTo>
                <a:cubicBezTo>
                  <a:pt x="1133037" y="1618862"/>
                  <a:pt x="977818" y="1512827"/>
                  <a:pt x="802821" y="1545558"/>
                </a:cubicBezTo>
                <a:cubicBezTo>
                  <a:pt x="676058" y="1528352"/>
                  <a:pt x="449228" y="1452584"/>
                  <a:pt x="257598" y="1545558"/>
                </a:cubicBezTo>
                <a:cubicBezTo>
                  <a:pt x="114241" y="1541531"/>
                  <a:pt x="-29391" y="1382886"/>
                  <a:pt x="0" y="1287960"/>
                </a:cubicBezTo>
                <a:cubicBezTo>
                  <a:pt x="-1371" y="1083377"/>
                  <a:pt x="6897" y="972755"/>
                  <a:pt x="0" y="803690"/>
                </a:cubicBezTo>
                <a:cubicBezTo>
                  <a:pt x="-61137" y="624594"/>
                  <a:pt x="56701" y="453020"/>
                  <a:pt x="0" y="257598"/>
                </a:cubicBezTo>
                <a:close/>
              </a:path>
            </a:pathLst>
          </a:custGeom>
          <a:ln w="38100">
            <a:solidFill>
              <a:srgbClr val="FFCCCC"/>
            </a:solidFill>
            <a:extLst>
              <a:ext uri="{C807C97D-BFC1-408E-A445-0C87EB9F89A2}">
                <ask:lineSketchStyleProps xmlns:ask="http://schemas.microsoft.com/office/drawing/2018/sketchyshapes" sd="611865501">
                  <a:custGeom>
                    <a:avLst/>
                    <a:gdLst>
                      <a:gd name="connsiteX0" fmla="*/ 0 w 8466366"/>
                      <a:gd name="connsiteY0" fmla="*/ 257598 h 1545558"/>
                      <a:gd name="connsiteX1" fmla="*/ 257598 w 8466366"/>
                      <a:gd name="connsiteY1" fmla="*/ 0 h 1545558"/>
                      <a:gd name="connsiteX2" fmla="*/ 984562 w 8466366"/>
                      <a:gd name="connsiteY2" fmla="*/ 0 h 1545558"/>
                      <a:gd name="connsiteX3" fmla="*/ 1711526 w 8466366"/>
                      <a:gd name="connsiteY3" fmla="*/ 0 h 1545558"/>
                      <a:gd name="connsiteX4" fmla="*/ 2199955 w 8466366"/>
                      <a:gd name="connsiteY4" fmla="*/ 0 h 1545558"/>
                      <a:gd name="connsiteX5" fmla="*/ 2529361 w 8466366"/>
                      <a:gd name="connsiteY5" fmla="*/ 0 h 1545558"/>
                      <a:gd name="connsiteX6" fmla="*/ 3097302 w 8466366"/>
                      <a:gd name="connsiteY6" fmla="*/ 0 h 1545558"/>
                      <a:gd name="connsiteX7" fmla="*/ 3824266 w 8466366"/>
                      <a:gd name="connsiteY7" fmla="*/ 0 h 1545558"/>
                      <a:gd name="connsiteX8" fmla="*/ 4471718 w 8466366"/>
                      <a:gd name="connsiteY8" fmla="*/ 0 h 1545558"/>
                      <a:gd name="connsiteX9" fmla="*/ 5198682 w 8466366"/>
                      <a:gd name="connsiteY9" fmla="*/ 0 h 1545558"/>
                      <a:gd name="connsiteX10" fmla="*/ 5528088 w 8466366"/>
                      <a:gd name="connsiteY10" fmla="*/ 0 h 1545558"/>
                      <a:gd name="connsiteX11" fmla="*/ 6255052 w 8466366"/>
                      <a:gd name="connsiteY11" fmla="*/ 0 h 1545558"/>
                      <a:gd name="connsiteX12" fmla="*/ 6743481 w 8466366"/>
                      <a:gd name="connsiteY12" fmla="*/ 0 h 1545558"/>
                      <a:gd name="connsiteX13" fmla="*/ 7311422 w 8466366"/>
                      <a:gd name="connsiteY13" fmla="*/ 0 h 1545558"/>
                      <a:gd name="connsiteX14" fmla="*/ 7640827 w 8466366"/>
                      <a:gd name="connsiteY14" fmla="*/ 0 h 1545558"/>
                      <a:gd name="connsiteX15" fmla="*/ 8208768 w 8466366"/>
                      <a:gd name="connsiteY15" fmla="*/ 0 h 1545558"/>
                      <a:gd name="connsiteX16" fmla="*/ 8466366 w 8466366"/>
                      <a:gd name="connsiteY16" fmla="*/ 257598 h 1545558"/>
                      <a:gd name="connsiteX17" fmla="*/ 8466366 w 8466366"/>
                      <a:gd name="connsiteY17" fmla="*/ 752172 h 1545558"/>
                      <a:gd name="connsiteX18" fmla="*/ 8466366 w 8466366"/>
                      <a:gd name="connsiteY18" fmla="*/ 1287960 h 1545558"/>
                      <a:gd name="connsiteX19" fmla="*/ 8208768 w 8466366"/>
                      <a:gd name="connsiteY19" fmla="*/ 1545558 h 1545558"/>
                      <a:gd name="connsiteX20" fmla="*/ 7640827 w 8466366"/>
                      <a:gd name="connsiteY20" fmla="*/ 1545558 h 1545558"/>
                      <a:gd name="connsiteX21" fmla="*/ 7231910 w 8466366"/>
                      <a:gd name="connsiteY21" fmla="*/ 1545558 h 1545558"/>
                      <a:gd name="connsiteX22" fmla="*/ 6504946 w 8466366"/>
                      <a:gd name="connsiteY22" fmla="*/ 1545558 h 1545558"/>
                      <a:gd name="connsiteX23" fmla="*/ 5937005 w 8466366"/>
                      <a:gd name="connsiteY23" fmla="*/ 1545558 h 1545558"/>
                      <a:gd name="connsiteX24" fmla="*/ 5369064 w 8466366"/>
                      <a:gd name="connsiteY24" fmla="*/ 1545558 h 1545558"/>
                      <a:gd name="connsiteX25" fmla="*/ 4960147 w 8466366"/>
                      <a:gd name="connsiteY25" fmla="*/ 1545558 h 1545558"/>
                      <a:gd name="connsiteX26" fmla="*/ 4392206 w 8466366"/>
                      <a:gd name="connsiteY26" fmla="*/ 1545558 h 1545558"/>
                      <a:gd name="connsiteX27" fmla="*/ 4062801 w 8466366"/>
                      <a:gd name="connsiteY27" fmla="*/ 1545558 h 1545558"/>
                      <a:gd name="connsiteX28" fmla="*/ 3733395 w 8466366"/>
                      <a:gd name="connsiteY28" fmla="*/ 1545558 h 1545558"/>
                      <a:gd name="connsiteX29" fmla="*/ 3403990 w 8466366"/>
                      <a:gd name="connsiteY29" fmla="*/ 1545558 h 1545558"/>
                      <a:gd name="connsiteX30" fmla="*/ 2995072 w 8466366"/>
                      <a:gd name="connsiteY30" fmla="*/ 1545558 h 1545558"/>
                      <a:gd name="connsiteX31" fmla="*/ 2427132 w 8466366"/>
                      <a:gd name="connsiteY31" fmla="*/ 1545558 h 1545558"/>
                      <a:gd name="connsiteX32" fmla="*/ 1779679 w 8466366"/>
                      <a:gd name="connsiteY32" fmla="*/ 1545558 h 1545558"/>
                      <a:gd name="connsiteX33" fmla="*/ 1291250 w 8466366"/>
                      <a:gd name="connsiteY33" fmla="*/ 1545558 h 1545558"/>
                      <a:gd name="connsiteX34" fmla="*/ 802821 w 8466366"/>
                      <a:gd name="connsiteY34" fmla="*/ 1545558 h 1545558"/>
                      <a:gd name="connsiteX35" fmla="*/ 257598 w 8466366"/>
                      <a:gd name="connsiteY35" fmla="*/ 1545558 h 1545558"/>
                      <a:gd name="connsiteX36" fmla="*/ 0 w 8466366"/>
                      <a:gd name="connsiteY36" fmla="*/ 1287960 h 1545558"/>
                      <a:gd name="connsiteX37" fmla="*/ 0 w 8466366"/>
                      <a:gd name="connsiteY37" fmla="*/ 803690 h 1545558"/>
                      <a:gd name="connsiteX38" fmla="*/ 0 w 8466366"/>
                      <a:gd name="connsiteY38" fmla="*/ 257598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66366" h="1545558" fill="none" extrusionOk="0">
                        <a:moveTo>
                          <a:pt x="0" y="257598"/>
                        </a:moveTo>
                        <a:cubicBezTo>
                          <a:pt x="707" y="80858"/>
                          <a:pt x="144565" y="14310"/>
                          <a:pt x="257598" y="0"/>
                        </a:cubicBezTo>
                        <a:cubicBezTo>
                          <a:pt x="465359" y="-66786"/>
                          <a:pt x="623550" y="42435"/>
                          <a:pt x="984562" y="0"/>
                        </a:cubicBezTo>
                        <a:cubicBezTo>
                          <a:pt x="1345574" y="-42435"/>
                          <a:pt x="1424543" y="70388"/>
                          <a:pt x="1711526" y="0"/>
                        </a:cubicBezTo>
                        <a:cubicBezTo>
                          <a:pt x="1998509" y="-70388"/>
                          <a:pt x="2008645" y="39719"/>
                          <a:pt x="2199955" y="0"/>
                        </a:cubicBezTo>
                        <a:cubicBezTo>
                          <a:pt x="2391265" y="-39719"/>
                          <a:pt x="2364953" y="23555"/>
                          <a:pt x="2529361" y="0"/>
                        </a:cubicBezTo>
                        <a:cubicBezTo>
                          <a:pt x="2693769" y="-23555"/>
                          <a:pt x="2822959" y="16204"/>
                          <a:pt x="3097302" y="0"/>
                        </a:cubicBezTo>
                        <a:cubicBezTo>
                          <a:pt x="3371645" y="-16204"/>
                          <a:pt x="3652266" y="1613"/>
                          <a:pt x="3824266" y="0"/>
                        </a:cubicBezTo>
                        <a:cubicBezTo>
                          <a:pt x="3996266" y="-1613"/>
                          <a:pt x="4293788" y="22497"/>
                          <a:pt x="4471718" y="0"/>
                        </a:cubicBezTo>
                        <a:cubicBezTo>
                          <a:pt x="4649648" y="-22497"/>
                          <a:pt x="5050822" y="6617"/>
                          <a:pt x="5198682" y="0"/>
                        </a:cubicBezTo>
                        <a:cubicBezTo>
                          <a:pt x="5346542" y="-6617"/>
                          <a:pt x="5443862" y="6805"/>
                          <a:pt x="5528088" y="0"/>
                        </a:cubicBezTo>
                        <a:cubicBezTo>
                          <a:pt x="5612314" y="-6805"/>
                          <a:pt x="6043290" y="49217"/>
                          <a:pt x="6255052" y="0"/>
                        </a:cubicBezTo>
                        <a:cubicBezTo>
                          <a:pt x="6466814" y="-49217"/>
                          <a:pt x="6509224" y="5542"/>
                          <a:pt x="6743481" y="0"/>
                        </a:cubicBezTo>
                        <a:cubicBezTo>
                          <a:pt x="6977738" y="-5542"/>
                          <a:pt x="7134704" y="37283"/>
                          <a:pt x="7311422" y="0"/>
                        </a:cubicBezTo>
                        <a:cubicBezTo>
                          <a:pt x="7488140" y="-37283"/>
                          <a:pt x="7559455" y="11394"/>
                          <a:pt x="7640827" y="0"/>
                        </a:cubicBezTo>
                        <a:cubicBezTo>
                          <a:pt x="7722200" y="-11394"/>
                          <a:pt x="7950475" y="5856"/>
                          <a:pt x="8208768" y="0"/>
                        </a:cubicBezTo>
                        <a:cubicBezTo>
                          <a:pt x="8373693" y="20870"/>
                          <a:pt x="8472130" y="74316"/>
                          <a:pt x="8466366" y="257598"/>
                        </a:cubicBezTo>
                        <a:cubicBezTo>
                          <a:pt x="8518111" y="442005"/>
                          <a:pt x="8459068" y="543194"/>
                          <a:pt x="8466366" y="752172"/>
                        </a:cubicBezTo>
                        <a:cubicBezTo>
                          <a:pt x="8473664" y="961150"/>
                          <a:pt x="8428893" y="1053553"/>
                          <a:pt x="8466366" y="1287960"/>
                        </a:cubicBezTo>
                        <a:cubicBezTo>
                          <a:pt x="8464109" y="1439963"/>
                          <a:pt x="8347341" y="1544994"/>
                          <a:pt x="8208768" y="1545558"/>
                        </a:cubicBezTo>
                        <a:cubicBezTo>
                          <a:pt x="8020716" y="1567724"/>
                          <a:pt x="7789970" y="1510541"/>
                          <a:pt x="7640827" y="1545558"/>
                        </a:cubicBezTo>
                        <a:cubicBezTo>
                          <a:pt x="7491684" y="1580575"/>
                          <a:pt x="7415914" y="1518398"/>
                          <a:pt x="7231910" y="1545558"/>
                        </a:cubicBezTo>
                        <a:cubicBezTo>
                          <a:pt x="7047906" y="1572718"/>
                          <a:pt x="6780745" y="1522478"/>
                          <a:pt x="6504946" y="1545558"/>
                        </a:cubicBezTo>
                        <a:cubicBezTo>
                          <a:pt x="6229147" y="1568638"/>
                          <a:pt x="6217529" y="1518486"/>
                          <a:pt x="5937005" y="1545558"/>
                        </a:cubicBezTo>
                        <a:cubicBezTo>
                          <a:pt x="5656481" y="1572630"/>
                          <a:pt x="5652166" y="1507240"/>
                          <a:pt x="5369064" y="1545558"/>
                        </a:cubicBezTo>
                        <a:cubicBezTo>
                          <a:pt x="5085962" y="1583876"/>
                          <a:pt x="5154668" y="1514120"/>
                          <a:pt x="4960147" y="1545558"/>
                        </a:cubicBezTo>
                        <a:cubicBezTo>
                          <a:pt x="4765626" y="1576996"/>
                          <a:pt x="4593039" y="1534039"/>
                          <a:pt x="4392206" y="1545558"/>
                        </a:cubicBezTo>
                        <a:cubicBezTo>
                          <a:pt x="4191373" y="1557077"/>
                          <a:pt x="4129506" y="1507338"/>
                          <a:pt x="4062801" y="1545558"/>
                        </a:cubicBezTo>
                        <a:cubicBezTo>
                          <a:pt x="3996097" y="1583778"/>
                          <a:pt x="3896352" y="1518468"/>
                          <a:pt x="3733395" y="1545558"/>
                        </a:cubicBezTo>
                        <a:cubicBezTo>
                          <a:pt x="3570438" y="1572648"/>
                          <a:pt x="3474606" y="1540224"/>
                          <a:pt x="3403990" y="1545558"/>
                        </a:cubicBezTo>
                        <a:cubicBezTo>
                          <a:pt x="3333375" y="1550892"/>
                          <a:pt x="3153742" y="1516160"/>
                          <a:pt x="2995072" y="1545558"/>
                        </a:cubicBezTo>
                        <a:cubicBezTo>
                          <a:pt x="2836402" y="1574956"/>
                          <a:pt x="2564421" y="1488779"/>
                          <a:pt x="2427132" y="1545558"/>
                        </a:cubicBezTo>
                        <a:cubicBezTo>
                          <a:pt x="2289843" y="1602337"/>
                          <a:pt x="2074922" y="1485859"/>
                          <a:pt x="1779679" y="1545558"/>
                        </a:cubicBezTo>
                        <a:cubicBezTo>
                          <a:pt x="1484436" y="1605257"/>
                          <a:pt x="1479053" y="1496729"/>
                          <a:pt x="1291250" y="1545558"/>
                        </a:cubicBezTo>
                        <a:cubicBezTo>
                          <a:pt x="1103447" y="1594387"/>
                          <a:pt x="957113" y="1523221"/>
                          <a:pt x="802821" y="1545558"/>
                        </a:cubicBezTo>
                        <a:cubicBezTo>
                          <a:pt x="648529" y="1567895"/>
                          <a:pt x="472583" y="1496532"/>
                          <a:pt x="257598" y="1545558"/>
                        </a:cubicBezTo>
                        <a:cubicBezTo>
                          <a:pt x="112408" y="1538067"/>
                          <a:pt x="-26097" y="1405816"/>
                          <a:pt x="0" y="1287960"/>
                        </a:cubicBezTo>
                        <a:cubicBezTo>
                          <a:pt x="-19456" y="1130743"/>
                          <a:pt x="49293" y="972619"/>
                          <a:pt x="0" y="803690"/>
                        </a:cubicBezTo>
                        <a:cubicBezTo>
                          <a:pt x="-49293" y="634761"/>
                          <a:pt x="58491" y="436790"/>
                          <a:pt x="0" y="257598"/>
                        </a:cubicBezTo>
                        <a:close/>
                      </a:path>
                      <a:path w="8466366" h="1545558" stroke="0" extrusionOk="0">
                        <a:moveTo>
                          <a:pt x="0" y="257598"/>
                        </a:moveTo>
                        <a:cubicBezTo>
                          <a:pt x="-9471" y="144568"/>
                          <a:pt x="113327" y="2481"/>
                          <a:pt x="257598" y="0"/>
                        </a:cubicBezTo>
                        <a:cubicBezTo>
                          <a:pt x="506832" y="-13041"/>
                          <a:pt x="695649" y="37197"/>
                          <a:pt x="825539" y="0"/>
                        </a:cubicBezTo>
                        <a:cubicBezTo>
                          <a:pt x="955429" y="-37197"/>
                          <a:pt x="1127629" y="14862"/>
                          <a:pt x="1313968" y="0"/>
                        </a:cubicBezTo>
                        <a:cubicBezTo>
                          <a:pt x="1500307" y="-14862"/>
                          <a:pt x="1514491" y="26254"/>
                          <a:pt x="1643373" y="0"/>
                        </a:cubicBezTo>
                        <a:cubicBezTo>
                          <a:pt x="1772256" y="-26254"/>
                          <a:pt x="1954593" y="11639"/>
                          <a:pt x="2052291" y="0"/>
                        </a:cubicBezTo>
                        <a:cubicBezTo>
                          <a:pt x="2149989" y="-11639"/>
                          <a:pt x="2575377" y="51096"/>
                          <a:pt x="2779255" y="0"/>
                        </a:cubicBezTo>
                        <a:cubicBezTo>
                          <a:pt x="2983133" y="-51096"/>
                          <a:pt x="3171911" y="2420"/>
                          <a:pt x="3506219" y="0"/>
                        </a:cubicBezTo>
                        <a:cubicBezTo>
                          <a:pt x="3840527" y="-2420"/>
                          <a:pt x="3769181" y="47064"/>
                          <a:pt x="3994648" y="0"/>
                        </a:cubicBezTo>
                        <a:cubicBezTo>
                          <a:pt x="4220115" y="-47064"/>
                          <a:pt x="4348776" y="42312"/>
                          <a:pt x="4562589" y="0"/>
                        </a:cubicBezTo>
                        <a:cubicBezTo>
                          <a:pt x="4776402" y="-42312"/>
                          <a:pt x="5018917" y="15244"/>
                          <a:pt x="5210041" y="0"/>
                        </a:cubicBezTo>
                        <a:cubicBezTo>
                          <a:pt x="5401165" y="-15244"/>
                          <a:pt x="5537501" y="42297"/>
                          <a:pt x="5698470" y="0"/>
                        </a:cubicBezTo>
                        <a:cubicBezTo>
                          <a:pt x="5859439" y="-42297"/>
                          <a:pt x="6013895" y="12505"/>
                          <a:pt x="6186899" y="0"/>
                        </a:cubicBezTo>
                        <a:cubicBezTo>
                          <a:pt x="6359903" y="-12505"/>
                          <a:pt x="6616554" y="40410"/>
                          <a:pt x="6754840" y="0"/>
                        </a:cubicBezTo>
                        <a:cubicBezTo>
                          <a:pt x="6893126" y="-40410"/>
                          <a:pt x="7145635" y="40098"/>
                          <a:pt x="7481804" y="0"/>
                        </a:cubicBezTo>
                        <a:cubicBezTo>
                          <a:pt x="7817973" y="-40098"/>
                          <a:pt x="7986588" y="16563"/>
                          <a:pt x="8208768" y="0"/>
                        </a:cubicBezTo>
                        <a:cubicBezTo>
                          <a:pt x="8358124" y="-31580"/>
                          <a:pt x="8468629" y="123056"/>
                          <a:pt x="8466366" y="257598"/>
                        </a:cubicBezTo>
                        <a:cubicBezTo>
                          <a:pt x="8510052" y="516477"/>
                          <a:pt x="8427009" y="650313"/>
                          <a:pt x="8466366" y="783083"/>
                        </a:cubicBezTo>
                        <a:cubicBezTo>
                          <a:pt x="8505723" y="915853"/>
                          <a:pt x="8452414" y="1116356"/>
                          <a:pt x="8466366" y="1287960"/>
                        </a:cubicBezTo>
                        <a:cubicBezTo>
                          <a:pt x="8503741" y="1425082"/>
                          <a:pt x="8340542" y="1543930"/>
                          <a:pt x="8208768" y="1545558"/>
                        </a:cubicBezTo>
                        <a:cubicBezTo>
                          <a:pt x="8046841" y="1553941"/>
                          <a:pt x="7810442" y="1483773"/>
                          <a:pt x="7640827" y="1545558"/>
                        </a:cubicBezTo>
                        <a:cubicBezTo>
                          <a:pt x="7471212" y="1607343"/>
                          <a:pt x="7394179" y="1503250"/>
                          <a:pt x="7231910" y="1545558"/>
                        </a:cubicBezTo>
                        <a:cubicBezTo>
                          <a:pt x="7069641" y="1587866"/>
                          <a:pt x="6991969" y="1538929"/>
                          <a:pt x="6902504" y="1545558"/>
                        </a:cubicBezTo>
                        <a:cubicBezTo>
                          <a:pt x="6813039" y="1552187"/>
                          <a:pt x="6617873" y="1499382"/>
                          <a:pt x="6334564" y="1545558"/>
                        </a:cubicBezTo>
                        <a:cubicBezTo>
                          <a:pt x="6051255" y="1591734"/>
                          <a:pt x="5994444" y="1506299"/>
                          <a:pt x="5846135" y="1545558"/>
                        </a:cubicBezTo>
                        <a:cubicBezTo>
                          <a:pt x="5697826" y="1584817"/>
                          <a:pt x="5540820" y="1526311"/>
                          <a:pt x="5437217" y="1545558"/>
                        </a:cubicBezTo>
                        <a:cubicBezTo>
                          <a:pt x="5333614" y="1564805"/>
                          <a:pt x="4921387" y="1538083"/>
                          <a:pt x="4710253" y="1545558"/>
                        </a:cubicBezTo>
                        <a:cubicBezTo>
                          <a:pt x="4499119" y="1553033"/>
                          <a:pt x="4326339" y="1497272"/>
                          <a:pt x="4142312" y="1545558"/>
                        </a:cubicBezTo>
                        <a:cubicBezTo>
                          <a:pt x="3958285" y="1593844"/>
                          <a:pt x="3825084" y="1519627"/>
                          <a:pt x="3653883" y="1545558"/>
                        </a:cubicBezTo>
                        <a:cubicBezTo>
                          <a:pt x="3482682" y="1571489"/>
                          <a:pt x="3417656" y="1513650"/>
                          <a:pt x="3324478" y="1545558"/>
                        </a:cubicBezTo>
                        <a:cubicBezTo>
                          <a:pt x="3231301" y="1577466"/>
                          <a:pt x="3057170" y="1545397"/>
                          <a:pt x="2836049" y="1545558"/>
                        </a:cubicBezTo>
                        <a:cubicBezTo>
                          <a:pt x="2614928" y="1545719"/>
                          <a:pt x="2255943" y="1520857"/>
                          <a:pt x="2109085" y="1545558"/>
                        </a:cubicBezTo>
                        <a:cubicBezTo>
                          <a:pt x="1962227" y="1570259"/>
                          <a:pt x="1740530" y="1459361"/>
                          <a:pt x="1382121" y="1545558"/>
                        </a:cubicBezTo>
                        <a:cubicBezTo>
                          <a:pt x="1023712" y="1631755"/>
                          <a:pt x="694231" y="1439250"/>
                          <a:pt x="257598" y="1545558"/>
                        </a:cubicBezTo>
                        <a:cubicBezTo>
                          <a:pt x="121916" y="1549389"/>
                          <a:pt x="-3236" y="1400039"/>
                          <a:pt x="0" y="1287960"/>
                        </a:cubicBezTo>
                        <a:cubicBezTo>
                          <a:pt x="-2554" y="1164566"/>
                          <a:pt x="45217" y="977088"/>
                          <a:pt x="0" y="803690"/>
                        </a:cubicBezTo>
                        <a:cubicBezTo>
                          <a:pt x="-45217" y="630292"/>
                          <a:pt x="26329" y="391111"/>
                          <a:pt x="0" y="25759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dirty="0">
                <a:solidFill>
                  <a:prstClr val="black"/>
                </a:solidFill>
                <a:latin typeface="Calibri" panose="020F0502020204030204"/>
              </a:rPr>
              <a:t>Đ</a:t>
            </a:r>
            <a:r>
              <a:rPr lang="vi-VN" sz="4400" dirty="0">
                <a:solidFill>
                  <a:prstClr val="black"/>
                </a:solidFill>
                <a:latin typeface="Calibri" panose="020F0502020204030204"/>
              </a:rPr>
              <a:t>óng vai nhắc nhau không tự ý lấy và sử dụng đồ của người khác. </a:t>
            </a:r>
            <a:endParaRPr kumimoji="0" lang="en-US" sz="4400" b="0" i="0" u="none" strike="noStrike" kern="1200" cap="none" spc="0" normalizeH="0" baseline="0" noProof="0" dirty="0">
              <a:ln>
                <a:noFill/>
              </a:ln>
              <a:solidFill>
                <a:prstClr val="black"/>
              </a:solidFill>
              <a:effectLst/>
              <a:uLnTx/>
              <a:uFillTx/>
              <a:latin typeface="Calibri" panose="020F0502020204030204"/>
            </a:endParaRPr>
          </a:p>
        </p:txBody>
      </p:sp>
      <p:pic>
        <p:nvPicPr>
          <p:cNvPr id="9" name="Picture 8" descr="A picture containing toy, doll&#10;&#10;Description automatically generated">
            <a:extLst>
              <a:ext uri="{FF2B5EF4-FFF2-40B4-BE49-F238E27FC236}">
                <a16:creationId xmlns:a16="http://schemas.microsoft.com/office/drawing/2014/main" id="{FA3329C1-C3FC-1FD7-3141-AE1FB1BDF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440" y="2363201"/>
            <a:ext cx="3719332" cy="4332874"/>
          </a:xfrm>
          <a:prstGeom prst="rect">
            <a:avLst/>
          </a:prstGeom>
        </p:spPr>
      </p:pic>
    </p:spTree>
    <p:extLst>
      <p:ext uri="{BB962C8B-B14F-4D97-AF65-F5344CB8AC3E}">
        <p14:creationId xmlns:p14="http://schemas.microsoft.com/office/powerpoint/2010/main" val="136478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9" name="Picture 8">
            <a:extLst>
              <a:ext uri="{FF2B5EF4-FFF2-40B4-BE49-F238E27FC236}">
                <a16:creationId xmlns:a16="http://schemas.microsoft.com/office/drawing/2014/main" id="{398DD930-C1D8-D8B0-0C99-95199ED597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01" r="29958"/>
          <a:stretch/>
        </p:blipFill>
        <p:spPr>
          <a:xfrm>
            <a:off x="1173758" y="1220687"/>
            <a:ext cx="3262238" cy="4629151"/>
          </a:xfrm>
          <a:prstGeom prst="rect">
            <a:avLst/>
          </a:prstGeom>
        </p:spPr>
      </p:pic>
      <p:sp>
        <p:nvSpPr>
          <p:cNvPr id="10" name="TextBox 9">
            <a:extLst>
              <a:ext uri="{FF2B5EF4-FFF2-40B4-BE49-F238E27FC236}">
                <a16:creationId xmlns:a16="http://schemas.microsoft.com/office/drawing/2014/main" id="{F265B765-58A3-96E5-3C2C-4835D7D3094D}"/>
              </a:ext>
            </a:extLst>
          </p:cNvPr>
          <p:cNvSpPr txBox="1"/>
          <p:nvPr/>
        </p:nvSpPr>
        <p:spPr>
          <a:xfrm>
            <a:off x="5076825" y="2172097"/>
            <a:ext cx="633412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DA098C"/>
                </a:solidFill>
                <a:latin typeface="Calibri" panose="020F0502020204030204" pitchFamily="34" charset="0"/>
                <a:ea typeface="微软雅黑"/>
                <a:cs typeface="Calibri" panose="020F0502020204030204" pitchFamily="34" charset="0"/>
              </a:rPr>
              <a:t>Đồ</a:t>
            </a:r>
            <a:r>
              <a:rPr lang="en-US" sz="4400" b="1" dirty="0">
                <a:solidFill>
                  <a:srgbClr val="DA098C"/>
                </a:solidFill>
                <a:latin typeface="Calibri" panose="020F0502020204030204" pitchFamily="34" charset="0"/>
                <a:ea typeface="微软雅黑"/>
                <a:cs typeface="Calibri" panose="020F0502020204030204" pitchFamily="34" charset="0"/>
              </a:rPr>
              <a:t> </a:t>
            </a:r>
            <a:r>
              <a:rPr lang="en-US" sz="4400" b="1" dirty="0" err="1">
                <a:solidFill>
                  <a:srgbClr val="DA098C"/>
                </a:solidFill>
                <a:latin typeface="Calibri" panose="020F0502020204030204" pitchFamily="34" charset="0"/>
                <a:ea typeface="微软雅黑"/>
                <a:cs typeface="Calibri" panose="020F0502020204030204" pitchFamily="34" charset="0"/>
              </a:rPr>
              <a:t>dùng</a:t>
            </a:r>
            <a:r>
              <a:rPr lang="en-US" sz="4400" b="1" dirty="0">
                <a:solidFill>
                  <a:srgbClr val="DA098C"/>
                </a:solidFill>
                <a:latin typeface="Calibri" panose="020F0502020204030204" pitchFamily="34" charset="0"/>
                <a:ea typeface="微软雅黑"/>
                <a:cs typeface="Calibri" panose="020F0502020204030204" pitchFamily="34" charset="0"/>
              </a:rPr>
              <a:t> </a:t>
            </a:r>
            <a:r>
              <a:rPr lang="en-US" sz="4400" b="1" dirty="0" err="1">
                <a:solidFill>
                  <a:srgbClr val="DA098C"/>
                </a:solidFill>
                <a:latin typeface="Calibri" panose="020F0502020204030204" pitchFamily="34" charset="0"/>
                <a:ea typeface="微软雅黑"/>
                <a:cs typeface="Calibri" panose="020F0502020204030204" pitchFamily="34" charset="0"/>
              </a:rPr>
              <a:t>của</a:t>
            </a:r>
            <a:r>
              <a:rPr lang="en-US" sz="4400" b="1" dirty="0">
                <a:solidFill>
                  <a:srgbClr val="DA098C"/>
                </a:solidFill>
                <a:latin typeface="Calibri" panose="020F0502020204030204" pitchFamily="34" charset="0"/>
                <a:ea typeface="微软雅黑"/>
                <a:cs typeface="Calibri" panose="020F0502020204030204" pitchFamily="34" charset="0"/>
              </a:rPr>
              <a:t> </a:t>
            </a:r>
            <a:r>
              <a:rPr lang="en-US" sz="4400" b="1" dirty="0" err="1">
                <a:solidFill>
                  <a:srgbClr val="DA098C"/>
                </a:solidFill>
                <a:latin typeface="Calibri" panose="020F0502020204030204" pitchFamily="34" charset="0"/>
                <a:ea typeface="微软雅黑"/>
                <a:cs typeface="Calibri" panose="020F0502020204030204" pitchFamily="34" charset="0"/>
              </a:rPr>
              <a:t>riêng</a:t>
            </a:r>
            <a:r>
              <a:rPr lang="en-US" sz="4400" b="1" dirty="0">
                <a:solidFill>
                  <a:srgbClr val="DA098C"/>
                </a:solidFill>
                <a:latin typeface="Calibri" panose="020F0502020204030204" pitchFamily="34" charset="0"/>
                <a:ea typeface="微软雅黑"/>
                <a:cs typeface="Calibri" panose="020F0502020204030204" pitchFamily="34" charset="0"/>
              </a:rPr>
              <a:t> 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DA098C"/>
                </a:solidFill>
                <a:effectLst/>
                <a:uLnTx/>
                <a:uFillTx/>
                <a:latin typeface="Calibri" panose="020F0502020204030204" pitchFamily="34" charset="0"/>
                <a:ea typeface="微软雅黑"/>
                <a:cs typeface="Calibri" panose="020F0502020204030204" pitchFamily="34" charset="0"/>
              </a:rPr>
              <a:t>Mỗi</a:t>
            </a:r>
            <a:r>
              <a:rPr kumimoji="0" lang="en-US" sz="4400" b="1" i="0" u="none" strike="noStrike" kern="1200" cap="none" spc="0" normalizeH="0" noProof="0" dirty="0">
                <a:ln>
                  <a:noFill/>
                </a:ln>
                <a:solidFill>
                  <a:srgbClr val="DA098C"/>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noProof="0" dirty="0" err="1">
                <a:ln>
                  <a:noFill/>
                </a:ln>
                <a:solidFill>
                  <a:srgbClr val="DA098C"/>
                </a:solidFill>
                <a:effectLst/>
                <a:uLnTx/>
                <a:uFillTx/>
                <a:latin typeface="Calibri" panose="020F0502020204030204" pitchFamily="34" charset="0"/>
                <a:ea typeface="微软雅黑"/>
                <a:cs typeface="Calibri" panose="020F0502020204030204" pitchFamily="34" charset="0"/>
              </a:rPr>
              <a:t>khi</a:t>
            </a:r>
            <a:r>
              <a:rPr kumimoji="0" lang="en-US" sz="4400" b="1" i="0" u="none" strike="noStrike" kern="1200" cap="none" spc="0" normalizeH="0" noProof="0" dirty="0">
                <a:ln>
                  <a:noFill/>
                </a:ln>
                <a:solidFill>
                  <a:srgbClr val="DA098C"/>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noProof="0" dirty="0" err="1">
                <a:ln>
                  <a:noFill/>
                </a:ln>
                <a:solidFill>
                  <a:srgbClr val="DA098C"/>
                </a:solidFill>
                <a:effectLst/>
                <a:uLnTx/>
                <a:uFillTx/>
                <a:latin typeface="Calibri" panose="020F0502020204030204" pitchFamily="34" charset="0"/>
                <a:ea typeface="微软雅黑"/>
                <a:cs typeface="Calibri" panose="020F0502020204030204" pitchFamily="34" charset="0"/>
              </a:rPr>
              <a:t>cần</a:t>
            </a:r>
            <a:r>
              <a:rPr kumimoji="0" lang="en-US" sz="4400" b="1" i="0" u="none" strike="noStrike" kern="1200" cap="none" spc="0" normalizeH="0" noProof="0" dirty="0">
                <a:ln>
                  <a:noFill/>
                </a:ln>
                <a:solidFill>
                  <a:srgbClr val="DA098C"/>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noProof="0" dirty="0" err="1">
                <a:ln>
                  <a:noFill/>
                </a:ln>
                <a:solidFill>
                  <a:srgbClr val="DA098C"/>
                </a:solidFill>
                <a:effectLst/>
                <a:uLnTx/>
                <a:uFillTx/>
                <a:latin typeface="Calibri" panose="020F0502020204030204" pitchFamily="34" charset="0"/>
                <a:ea typeface="微软雅黑"/>
                <a:cs typeface="Calibri" panose="020F0502020204030204" pitchFamily="34" charset="0"/>
              </a:rPr>
              <a:t>sử</a:t>
            </a:r>
            <a:r>
              <a:rPr kumimoji="0" lang="en-US" sz="4400" b="1" i="0" u="none" strike="noStrike" kern="1200" cap="none" spc="0" normalizeH="0" noProof="0" dirty="0">
                <a:ln>
                  <a:noFill/>
                </a:ln>
                <a:solidFill>
                  <a:srgbClr val="DA098C"/>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noProof="0" dirty="0" err="1">
                <a:ln>
                  <a:noFill/>
                </a:ln>
                <a:solidFill>
                  <a:srgbClr val="DA098C"/>
                </a:solidFill>
                <a:effectLst/>
                <a:uLnTx/>
                <a:uFillTx/>
                <a:latin typeface="Calibri" panose="020F0502020204030204" pitchFamily="34" charset="0"/>
                <a:ea typeface="微软雅黑"/>
                <a:cs typeface="Calibri" panose="020F0502020204030204" pitchFamily="34" charset="0"/>
              </a:rPr>
              <a:t>dụng</a:t>
            </a:r>
            <a:endParaRPr lang="en-US" sz="4400" b="1" dirty="0">
              <a:solidFill>
                <a:srgbClr val="DA098C"/>
              </a:solidFill>
              <a:latin typeface="Calibri" panose="020F0502020204030204" pitchFamily="34" charset="0"/>
              <a:ea typeface="微软雅黑"/>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DA098C"/>
                </a:solidFill>
                <a:effectLst/>
                <a:uLnTx/>
                <a:uFillTx/>
                <a:latin typeface="Calibri" panose="020F0502020204030204" pitchFamily="34" charset="0"/>
                <a:ea typeface="微软雅黑"/>
                <a:cs typeface="Calibri" panose="020F0502020204030204" pitchFamily="34" charset="0"/>
              </a:rPr>
              <a:t>Nhớ</a:t>
            </a:r>
            <a:r>
              <a:rPr kumimoji="0" lang="en-US" sz="4400" b="1" i="0" u="none" strike="noStrike" kern="1200" cap="none" spc="0" normalizeH="0" noProof="0" dirty="0">
                <a:ln>
                  <a:noFill/>
                </a:ln>
                <a:solidFill>
                  <a:srgbClr val="DA098C"/>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noProof="0" dirty="0" err="1">
                <a:ln>
                  <a:noFill/>
                </a:ln>
                <a:solidFill>
                  <a:srgbClr val="DA098C"/>
                </a:solidFill>
                <a:effectLst/>
                <a:uLnTx/>
                <a:uFillTx/>
                <a:latin typeface="Calibri" panose="020F0502020204030204" pitchFamily="34" charset="0"/>
                <a:ea typeface="微软雅黑"/>
                <a:cs typeface="Calibri" panose="020F0502020204030204" pitchFamily="34" charset="0"/>
              </a:rPr>
              <a:t>hỏi</a:t>
            </a:r>
            <a:r>
              <a:rPr kumimoji="0" lang="en-US" sz="4400" b="1" i="0" u="none" strike="noStrike" kern="1200" cap="none" spc="0" normalizeH="0" noProof="0" dirty="0">
                <a:ln>
                  <a:noFill/>
                </a:ln>
                <a:solidFill>
                  <a:srgbClr val="DA098C"/>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noProof="0" dirty="0" err="1">
                <a:ln>
                  <a:noFill/>
                </a:ln>
                <a:solidFill>
                  <a:srgbClr val="DA098C"/>
                </a:solidFill>
                <a:effectLst/>
                <a:uLnTx/>
                <a:uFillTx/>
                <a:latin typeface="Calibri" panose="020F0502020204030204" pitchFamily="34" charset="0"/>
                <a:ea typeface="微软雅黑"/>
                <a:cs typeface="Calibri" panose="020F0502020204030204" pitchFamily="34" charset="0"/>
              </a:rPr>
              <a:t>xin</a:t>
            </a:r>
            <a:r>
              <a:rPr kumimoji="0" lang="en-US" sz="4400" b="1" i="0" u="none" strike="noStrike" kern="1200" cap="none" spc="0" normalizeH="0" noProof="0" dirty="0">
                <a:ln>
                  <a:noFill/>
                </a:ln>
                <a:solidFill>
                  <a:srgbClr val="DA098C"/>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noProof="0" dirty="0" err="1">
                <a:ln>
                  <a:noFill/>
                </a:ln>
                <a:solidFill>
                  <a:srgbClr val="DA098C"/>
                </a:solidFill>
                <a:effectLst/>
                <a:uLnTx/>
                <a:uFillTx/>
                <a:latin typeface="Calibri" panose="020F0502020204030204" pitchFamily="34" charset="0"/>
                <a:ea typeface="微软雅黑"/>
                <a:cs typeface="Calibri" panose="020F0502020204030204" pitchFamily="34" charset="0"/>
              </a:rPr>
              <a:t>hỏi</a:t>
            </a:r>
            <a:r>
              <a:rPr kumimoji="0" lang="en-US" sz="4400" b="1" i="0" u="none" strike="noStrike" kern="1200" cap="none" spc="0" normalizeH="0" noProof="0" dirty="0">
                <a:ln>
                  <a:noFill/>
                </a:ln>
                <a:solidFill>
                  <a:srgbClr val="DA098C"/>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noProof="0" dirty="0" err="1">
                <a:ln>
                  <a:noFill/>
                </a:ln>
                <a:solidFill>
                  <a:srgbClr val="DA098C"/>
                </a:solidFill>
                <a:effectLst/>
                <a:uLnTx/>
                <a:uFillTx/>
                <a:latin typeface="Calibri" panose="020F0502020204030204" pitchFamily="34" charset="0"/>
                <a:ea typeface="微软雅黑"/>
                <a:cs typeface="Calibri" panose="020F0502020204030204" pitchFamily="34" charset="0"/>
              </a:rPr>
              <a:t>mượn</a:t>
            </a:r>
            <a:endParaRPr lang="en-US" sz="4400" b="1" dirty="0">
              <a:solidFill>
                <a:srgbClr val="DA098C"/>
              </a:solidFill>
              <a:latin typeface="Calibri" panose="020F0502020204030204" pitchFamily="34" charset="0"/>
              <a:ea typeface="微软雅黑"/>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DA098C"/>
                </a:solidFill>
                <a:effectLst/>
                <a:uLnTx/>
                <a:uFillTx/>
                <a:latin typeface="Calibri" panose="020F0502020204030204" pitchFamily="34" charset="0"/>
                <a:ea typeface="微软雅黑"/>
                <a:cs typeface="Calibri" panose="020F0502020204030204" pitchFamily="34" charset="0"/>
              </a:rPr>
              <a:t>Không</a:t>
            </a:r>
            <a:r>
              <a:rPr kumimoji="0" lang="en-US" sz="4400" b="1" i="0" u="none" strike="noStrike" kern="1200" cap="none" spc="0" normalizeH="0" noProof="0" dirty="0">
                <a:ln>
                  <a:noFill/>
                </a:ln>
                <a:solidFill>
                  <a:srgbClr val="DA098C"/>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noProof="0" dirty="0" err="1">
                <a:ln>
                  <a:noFill/>
                </a:ln>
                <a:solidFill>
                  <a:srgbClr val="DA098C"/>
                </a:solidFill>
                <a:effectLst/>
                <a:uLnTx/>
                <a:uFillTx/>
                <a:latin typeface="Calibri" panose="020F0502020204030204" pitchFamily="34" charset="0"/>
                <a:ea typeface="微软雅黑"/>
                <a:cs typeface="Calibri" panose="020F0502020204030204" pitchFamily="34" charset="0"/>
              </a:rPr>
              <a:t>tự</a:t>
            </a:r>
            <a:r>
              <a:rPr kumimoji="0" lang="en-US" sz="4400" b="1" i="0" u="none" strike="noStrike" kern="1200" cap="none" spc="0" normalizeH="0" noProof="0" dirty="0">
                <a:ln>
                  <a:noFill/>
                </a:ln>
                <a:solidFill>
                  <a:srgbClr val="DA098C"/>
                </a:solidFill>
                <a:effectLst/>
                <a:uLnTx/>
                <a:uFillTx/>
                <a:latin typeface="Calibri" panose="020F0502020204030204" pitchFamily="34" charset="0"/>
                <a:ea typeface="微软雅黑"/>
                <a:cs typeface="Calibri" panose="020F0502020204030204" pitchFamily="34" charset="0"/>
              </a:rPr>
              <a:t> ý </a:t>
            </a:r>
            <a:r>
              <a:rPr kumimoji="0" lang="en-US" sz="4400" b="1" i="0" u="none" strike="noStrike" kern="1200" cap="none" spc="0" normalizeH="0" noProof="0" dirty="0" err="1">
                <a:ln>
                  <a:noFill/>
                </a:ln>
                <a:solidFill>
                  <a:srgbClr val="DA098C"/>
                </a:solidFill>
                <a:effectLst/>
                <a:uLnTx/>
                <a:uFillTx/>
                <a:latin typeface="Calibri" panose="020F0502020204030204" pitchFamily="34" charset="0"/>
                <a:ea typeface="微软雅黑"/>
                <a:cs typeface="Calibri" panose="020F0502020204030204" pitchFamily="34" charset="0"/>
              </a:rPr>
              <a:t>lấy</a:t>
            </a:r>
            <a:r>
              <a:rPr kumimoji="0" lang="en-US" sz="4400" b="1" i="0" u="none" strike="noStrike" kern="1200" cap="none" spc="0" normalizeH="0" noProof="0" dirty="0">
                <a:ln>
                  <a:noFill/>
                </a:ln>
                <a:solidFill>
                  <a:srgbClr val="DA098C"/>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noProof="0" dirty="0" err="1">
                <a:ln>
                  <a:noFill/>
                </a:ln>
                <a:solidFill>
                  <a:srgbClr val="DA098C"/>
                </a:solidFill>
                <a:effectLst/>
                <a:uLnTx/>
                <a:uFillTx/>
                <a:latin typeface="Calibri" panose="020F0502020204030204" pitchFamily="34" charset="0"/>
                <a:ea typeface="微软雅黑"/>
                <a:cs typeface="Calibri" panose="020F0502020204030204" pitchFamily="34" charset="0"/>
              </a:rPr>
              <a:t>dùng</a:t>
            </a:r>
            <a:endParaRPr kumimoji="0" lang="vi-VN" sz="4400" b="1" i="0" u="none" strike="noStrike" kern="1200" cap="none" spc="0" normalizeH="0" baseline="0" noProof="0" dirty="0">
              <a:ln>
                <a:noFill/>
              </a:ln>
              <a:solidFill>
                <a:srgbClr val="0099DA"/>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09949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1500"/>
                                        <p:tgtEl>
                                          <p:spTgt spid="10">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1500"/>
                                        <p:tgtEl>
                                          <p:spTgt spid="10">
                                            <p:txEl>
                                              <p:pRg st="1" end="1"/>
                                            </p:txEl>
                                          </p:spTgt>
                                        </p:tgtEl>
                                      </p:cBhvr>
                                    </p:animEffect>
                                  </p:childTnLst>
                                </p:cTn>
                              </p:par>
                              <p:par>
                                <p:cTn id="17" presetID="10" presetClass="entr" presetSubtype="0" fill="hold" nodeType="withEffect">
                                  <p:stCondLst>
                                    <p:cond delay="125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500"/>
                                        <p:tgtEl>
                                          <p:spTgt spid="10">
                                            <p:txEl>
                                              <p:pRg st="2" end="2"/>
                                            </p:txEl>
                                          </p:spTgt>
                                        </p:tgtEl>
                                      </p:cBhvr>
                                    </p:animEffect>
                                  </p:childTnLst>
                                </p:cTn>
                              </p:par>
                              <p:par>
                                <p:cTn id="20" presetID="10" presetClass="entr" presetSubtype="0" fill="hold" nodeType="withEffect">
                                  <p:stCondLst>
                                    <p:cond delay="125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1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87BDFA4-091E-020F-589F-CC674589D391}"/>
              </a:ext>
            </a:extLst>
          </p:cNvPr>
          <p:cNvPicPr>
            <a:picLocks noChangeAspect="1"/>
          </p:cNvPicPr>
          <p:nvPr/>
        </p:nvPicPr>
        <p:blipFill>
          <a:blip r:embed="rId4"/>
          <a:stretch>
            <a:fillRect/>
          </a:stretch>
        </p:blipFill>
        <p:spPr>
          <a:xfrm>
            <a:off x="2157236" y="965701"/>
            <a:ext cx="8468078" cy="3078747"/>
          </a:xfrm>
          <a:prstGeom prst="rect">
            <a:avLst/>
          </a:prstGeom>
        </p:spPr>
      </p:pic>
    </p:spTree>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Kể</a:t>
            </a:r>
            <a:r>
              <a:rPr kumimoji="0" lang="en-US" sz="48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8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chuyện</a:t>
            </a:r>
            <a:r>
              <a:rPr kumimoji="0" lang="en-US" sz="48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8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theo</a:t>
            </a:r>
            <a:r>
              <a:rPr kumimoji="0" lang="en-US" sz="48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8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tranh</a:t>
            </a:r>
            <a:endParaRPr kumimoji="0" lang="en-US" sz="48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086044" y="0"/>
            <a:ext cx="1390092" cy="1482558"/>
          </a:xfrm>
          <a:prstGeom prst="rect">
            <a:avLst/>
          </a:prstGeom>
        </p:spPr>
      </p:pic>
      <p:pic>
        <p:nvPicPr>
          <p:cNvPr id="4" name="Picture 3">
            <a:extLst>
              <a:ext uri="{FF2B5EF4-FFF2-40B4-BE49-F238E27FC236}">
                <a16:creationId xmlns:a16="http://schemas.microsoft.com/office/drawing/2014/main" id="{1E8D9582-FC1A-7A76-10A3-AB2A76A054A3}"/>
              </a:ext>
            </a:extLst>
          </p:cNvPr>
          <p:cNvPicPr>
            <a:picLocks noChangeAspect="1"/>
          </p:cNvPicPr>
          <p:nvPr/>
        </p:nvPicPr>
        <p:blipFill>
          <a:blip r:embed="rId8"/>
          <a:stretch>
            <a:fillRect/>
          </a:stretch>
        </p:blipFill>
        <p:spPr>
          <a:xfrm>
            <a:off x="2867025" y="1538007"/>
            <a:ext cx="7110412" cy="4719918"/>
          </a:xfrm>
          <a:prstGeom prst="rect">
            <a:avLst/>
          </a:prstGeom>
        </p:spPr>
      </p:pic>
    </p:spTree>
    <p:extLst>
      <p:ext uri="{BB962C8B-B14F-4D97-AF65-F5344CB8AC3E}">
        <p14:creationId xmlns:p14="http://schemas.microsoft.com/office/powerpoint/2010/main" val="18991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309141" y="1019037"/>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2479627" y="714375"/>
            <a:ext cx="6597697" cy="2009775"/>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97295" y="3896938"/>
              <a:ext cx="4489625" cy="18805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Em hãy nhận xét về hành động của Ben trong câu chuyện trên.</a:t>
              </a:r>
              <a:endParaRPr kumimoji="0" lang="en-US" sz="3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02F218D-9203-2616-B209-5882B6CE6E1F}"/>
              </a:ext>
            </a:extLst>
          </p:cNvPr>
          <p:cNvPicPr>
            <a:picLocks noChangeAspect="1"/>
          </p:cNvPicPr>
          <p:nvPr/>
        </p:nvPicPr>
        <p:blipFill>
          <a:blip r:embed="rId10"/>
          <a:stretch>
            <a:fillRect/>
          </a:stretch>
        </p:blipFill>
        <p:spPr>
          <a:xfrm>
            <a:off x="1466850" y="3491353"/>
            <a:ext cx="4238625" cy="2674267"/>
          </a:xfrm>
          <a:prstGeom prst="rect">
            <a:avLst/>
          </a:prstGeom>
        </p:spPr>
      </p:pic>
      <p:sp>
        <p:nvSpPr>
          <p:cNvPr id="6" name="TextBox 12">
            <a:extLst>
              <a:ext uri="{FF2B5EF4-FFF2-40B4-BE49-F238E27FC236}">
                <a16:creationId xmlns:a16="http://schemas.microsoft.com/office/drawing/2014/main" id="{DE56C152-9AD5-83D3-05A2-09229E7B0CAC}"/>
              </a:ext>
            </a:extLst>
          </p:cNvPr>
          <p:cNvSpPr txBox="1"/>
          <p:nvPr/>
        </p:nvSpPr>
        <p:spPr>
          <a:xfrm>
            <a:off x="6181725" y="3678254"/>
            <a:ext cx="5514975" cy="2308324"/>
          </a:xfrm>
          <a:custGeom>
            <a:avLst/>
            <a:gdLst>
              <a:gd name="connsiteX0" fmla="*/ 0 w 5514975"/>
              <a:gd name="connsiteY0" fmla="*/ 384728 h 2308324"/>
              <a:gd name="connsiteX1" fmla="*/ 326010 w 5514975"/>
              <a:gd name="connsiteY1" fmla="*/ 0 h 2308324"/>
              <a:gd name="connsiteX2" fmla="*/ 5188964 w 5514975"/>
              <a:gd name="connsiteY2" fmla="*/ 0 h 2308324"/>
              <a:gd name="connsiteX3" fmla="*/ 5514975 w 5514975"/>
              <a:gd name="connsiteY3" fmla="*/ 384728 h 2308324"/>
              <a:gd name="connsiteX4" fmla="*/ 5514975 w 5514975"/>
              <a:gd name="connsiteY4" fmla="*/ 1923595 h 2308324"/>
              <a:gd name="connsiteX5" fmla="*/ 5188964 w 5514975"/>
              <a:gd name="connsiteY5" fmla="*/ 2308324 h 2308324"/>
              <a:gd name="connsiteX6" fmla="*/ 326010 w 5514975"/>
              <a:gd name="connsiteY6" fmla="*/ 2308324 h 2308324"/>
              <a:gd name="connsiteX7" fmla="*/ 0 w 5514975"/>
              <a:gd name="connsiteY7" fmla="*/ 1923595 h 2308324"/>
              <a:gd name="connsiteX8" fmla="*/ 0 w 5514975"/>
              <a:gd name="connsiteY8" fmla="*/ 384728 h 2308324"/>
              <a:gd name="connsiteX0" fmla="*/ 0 w 5514975"/>
              <a:gd name="connsiteY0" fmla="*/ 384728 h 2308324"/>
              <a:gd name="connsiteX1" fmla="*/ 326010 w 5514975"/>
              <a:gd name="connsiteY1" fmla="*/ 0 h 2308324"/>
              <a:gd name="connsiteX2" fmla="*/ 5188964 w 5514975"/>
              <a:gd name="connsiteY2" fmla="*/ 0 h 2308324"/>
              <a:gd name="connsiteX3" fmla="*/ 5514975 w 5514975"/>
              <a:gd name="connsiteY3" fmla="*/ 384728 h 2308324"/>
              <a:gd name="connsiteX4" fmla="*/ 5514975 w 5514975"/>
              <a:gd name="connsiteY4" fmla="*/ 1923595 h 2308324"/>
              <a:gd name="connsiteX5" fmla="*/ 5188964 w 5514975"/>
              <a:gd name="connsiteY5" fmla="*/ 2308324 h 2308324"/>
              <a:gd name="connsiteX6" fmla="*/ 326010 w 5514975"/>
              <a:gd name="connsiteY6" fmla="*/ 2308324 h 2308324"/>
              <a:gd name="connsiteX7" fmla="*/ 0 w 5514975"/>
              <a:gd name="connsiteY7" fmla="*/ 1923595 h 2308324"/>
              <a:gd name="connsiteX8" fmla="*/ 0 w 5514975"/>
              <a:gd name="connsiteY8" fmla="*/ 384728 h 2308324"/>
              <a:gd name="connsiteX0" fmla="*/ 0 w 5514975"/>
              <a:gd name="connsiteY0" fmla="*/ 384728 h 2308324"/>
              <a:gd name="connsiteX1" fmla="*/ 326010 w 5514975"/>
              <a:gd name="connsiteY1" fmla="*/ 0 h 2308324"/>
              <a:gd name="connsiteX2" fmla="*/ 5188964 w 5514975"/>
              <a:gd name="connsiteY2" fmla="*/ 0 h 2308324"/>
              <a:gd name="connsiteX3" fmla="*/ 5514975 w 5514975"/>
              <a:gd name="connsiteY3" fmla="*/ 384728 h 2308324"/>
              <a:gd name="connsiteX4" fmla="*/ 5514975 w 5514975"/>
              <a:gd name="connsiteY4" fmla="*/ 1923595 h 2308324"/>
              <a:gd name="connsiteX5" fmla="*/ 5188964 w 5514975"/>
              <a:gd name="connsiteY5" fmla="*/ 2308324 h 2308324"/>
              <a:gd name="connsiteX6" fmla="*/ 326010 w 5514975"/>
              <a:gd name="connsiteY6" fmla="*/ 2308324 h 2308324"/>
              <a:gd name="connsiteX7" fmla="*/ 0 w 5514975"/>
              <a:gd name="connsiteY7" fmla="*/ 1923595 h 2308324"/>
              <a:gd name="connsiteX8" fmla="*/ 0 w 5514975"/>
              <a:gd name="connsiteY8"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975" h="2308324" fill="none" extrusionOk="0">
                <a:moveTo>
                  <a:pt x="0" y="384728"/>
                </a:moveTo>
                <a:cubicBezTo>
                  <a:pt x="-69320" y="128903"/>
                  <a:pt x="170728" y="48134"/>
                  <a:pt x="326010" y="0"/>
                </a:cubicBezTo>
                <a:cubicBezTo>
                  <a:pt x="1468807" y="45652"/>
                  <a:pt x="3730000" y="-222851"/>
                  <a:pt x="5188964" y="0"/>
                </a:cubicBezTo>
                <a:cubicBezTo>
                  <a:pt x="5395964" y="30965"/>
                  <a:pt x="5552430" y="136796"/>
                  <a:pt x="5514975" y="384728"/>
                </a:cubicBezTo>
                <a:cubicBezTo>
                  <a:pt x="5542745" y="424371"/>
                  <a:pt x="5497685" y="1288575"/>
                  <a:pt x="5514975" y="1923595"/>
                </a:cubicBezTo>
                <a:cubicBezTo>
                  <a:pt x="5554214" y="2090519"/>
                  <a:pt x="5403996" y="2283512"/>
                  <a:pt x="5188964" y="2308324"/>
                </a:cubicBezTo>
                <a:cubicBezTo>
                  <a:pt x="3316974" y="2459249"/>
                  <a:pt x="2812967" y="2310397"/>
                  <a:pt x="326010" y="2308324"/>
                </a:cubicBezTo>
                <a:cubicBezTo>
                  <a:pt x="114680" y="2402852"/>
                  <a:pt x="-63801" y="2100977"/>
                  <a:pt x="0" y="1923595"/>
                </a:cubicBezTo>
                <a:cubicBezTo>
                  <a:pt x="-79100" y="1274087"/>
                  <a:pt x="-10737" y="1116793"/>
                  <a:pt x="0" y="384728"/>
                </a:cubicBezTo>
                <a:close/>
              </a:path>
              <a:path w="5514975" h="2308324" stroke="0" extrusionOk="0">
                <a:moveTo>
                  <a:pt x="0" y="384728"/>
                </a:moveTo>
                <a:cubicBezTo>
                  <a:pt x="15413" y="212476"/>
                  <a:pt x="120635" y="-25108"/>
                  <a:pt x="326010" y="0"/>
                </a:cubicBezTo>
                <a:cubicBezTo>
                  <a:pt x="1302075" y="467112"/>
                  <a:pt x="3929942" y="-114482"/>
                  <a:pt x="5188964" y="0"/>
                </a:cubicBezTo>
                <a:cubicBezTo>
                  <a:pt x="5396503" y="14695"/>
                  <a:pt x="5509176" y="188296"/>
                  <a:pt x="5514975" y="384728"/>
                </a:cubicBezTo>
                <a:cubicBezTo>
                  <a:pt x="5589172" y="773262"/>
                  <a:pt x="5605979" y="1614561"/>
                  <a:pt x="5514975" y="1923595"/>
                </a:cubicBezTo>
                <a:cubicBezTo>
                  <a:pt x="5519832" y="2063758"/>
                  <a:pt x="5359280" y="2365914"/>
                  <a:pt x="5188964" y="2308324"/>
                </a:cubicBezTo>
                <a:cubicBezTo>
                  <a:pt x="3941064" y="2120601"/>
                  <a:pt x="912317" y="2301401"/>
                  <a:pt x="326010" y="2308324"/>
                </a:cubicBezTo>
                <a:cubicBezTo>
                  <a:pt x="153685" y="2267304"/>
                  <a:pt x="-92483" y="2153389"/>
                  <a:pt x="0" y="1923595"/>
                </a:cubicBezTo>
                <a:cubicBezTo>
                  <a:pt x="-5842" y="1131432"/>
                  <a:pt x="-78857" y="662722"/>
                  <a:pt x="0" y="384728"/>
                </a:cubicBezTo>
                <a:close/>
              </a:path>
              <a:path w="5514975" h="2308324" fill="none" stroke="0" extrusionOk="0">
                <a:moveTo>
                  <a:pt x="0" y="384728"/>
                </a:moveTo>
                <a:cubicBezTo>
                  <a:pt x="-73996" y="118563"/>
                  <a:pt x="150020" y="38567"/>
                  <a:pt x="326010" y="0"/>
                </a:cubicBezTo>
                <a:cubicBezTo>
                  <a:pt x="1083949" y="140709"/>
                  <a:pt x="3734460" y="-440857"/>
                  <a:pt x="5188964" y="0"/>
                </a:cubicBezTo>
                <a:cubicBezTo>
                  <a:pt x="5350728" y="18379"/>
                  <a:pt x="5530566" y="163400"/>
                  <a:pt x="5514975" y="384728"/>
                </a:cubicBezTo>
                <a:cubicBezTo>
                  <a:pt x="5430527" y="539161"/>
                  <a:pt x="5507649" y="1173501"/>
                  <a:pt x="5514975" y="1923595"/>
                </a:cubicBezTo>
                <a:cubicBezTo>
                  <a:pt x="5535450" y="2086521"/>
                  <a:pt x="5370397" y="2298832"/>
                  <a:pt x="5188964" y="2308324"/>
                </a:cubicBezTo>
                <a:cubicBezTo>
                  <a:pt x="3269139" y="2358292"/>
                  <a:pt x="2704881" y="2337463"/>
                  <a:pt x="326010" y="2308324"/>
                </a:cubicBezTo>
                <a:cubicBezTo>
                  <a:pt x="152699" y="2341834"/>
                  <a:pt x="-13100" y="2135927"/>
                  <a:pt x="0" y="1923595"/>
                </a:cubicBezTo>
                <a:cubicBezTo>
                  <a:pt x="-56991" y="1300839"/>
                  <a:pt x="-53845" y="1087211"/>
                  <a:pt x="0" y="384728"/>
                </a:cubicBezTo>
                <a:close/>
              </a:path>
              <a:path w="5514975" h="2308324" fill="none" stroke="0" extrusionOk="0">
                <a:moveTo>
                  <a:pt x="0" y="384728"/>
                </a:moveTo>
                <a:cubicBezTo>
                  <a:pt x="-46684" y="138749"/>
                  <a:pt x="158174" y="58604"/>
                  <a:pt x="326010" y="0"/>
                </a:cubicBezTo>
                <a:cubicBezTo>
                  <a:pt x="1341264" y="109493"/>
                  <a:pt x="3693676" y="-140025"/>
                  <a:pt x="5188964" y="0"/>
                </a:cubicBezTo>
                <a:cubicBezTo>
                  <a:pt x="5356554" y="39557"/>
                  <a:pt x="5509392" y="147603"/>
                  <a:pt x="5514975" y="384728"/>
                </a:cubicBezTo>
                <a:cubicBezTo>
                  <a:pt x="5471968" y="464517"/>
                  <a:pt x="5529807" y="1242200"/>
                  <a:pt x="5514975" y="1923595"/>
                </a:cubicBezTo>
                <a:cubicBezTo>
                  <a:pt x="5556127" y="2087571"/>
                  <a:pt x="5410980" y="2317652"/>
                  <a:pt x="5188964" y="2308324"/>
                </a:cubicBezTo>
                <a:cubicBezTo>
                  <a:pt x="3334415" y="2405007"/>
                  <a:pt x="2709641" y="2330572"/>
                  <a:pt x="326010" y="2308324"/>
                </a:cubicBezTo>
                <a:cubicBezTo>
                  <a:pt x="126753" y="2374666"/>
                  <a:pt x="-71670" y="2104015"/>
                  <a:pt x="0" y="1923595"/>
                </a:cubicBezTo>
                <a:cubicBezTo>
                  <a:pt x="-66379" y="1304267"/>
                  <a:pt x="-18953" y="1109942"/>
                  <a:pt x="0" y="384728"/>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custGeom>
                    <a:avLst/>
                    <a:gdLst>
                      <a:gd name="connsiteX0" fmla="*/ 0 w 5514975"/>
                      <a:gd name="connsiteY0" fmla="*/ 384728 h 2308324"/>
                      <a:gd name="connsiteX1" fmla="*/ 326010 w 5514975"/>
                      <a:gd name="connsiteY1" fmla="*/ 0 h 2308324"/>
                      <a:gd name="connsiteX2" fmla="*/ 5188964 w 5514975"/>
                      <a:gd name="connsiteY2" fmla="*/ 0 h 2308324"/>
                      <a:gd name="connsiteX3" fmla="*/ 5514975 w 5514975"/>
                      <a:gd name="connsiteY3" fmla="*/ 384728 h 2308324"/>
                      <a:gd name="connsiteX4" fmla="*/ 5514975 w 5514975"/>
                      <a:gd name="connsiteY4" fmla="*/ 1923595 h 2308324"/>
                      <a:gd name="connsiteX5" fmla="*/ 5188964 w 5514975"/>
                      <a:gd name="connsiteY5" fmla="*/ 2308324 h 2308324"/>
                      <a:gd name="connsiteX6" fmla="*/ 326010 w 5514975"/>
                      <a:gd name="connsiteY6" fmla="*/ 2308324 h 2308324"/>
                      <a:gd name="connsiteX7" fmla="*/ 0 w 5514975"/>
                      <a:gd name="connsiteY7" fmla="*/ 1923595 h 2308324"/>
                      <a:gd name="connsiteX8" fmla="*/ 0 w 5514975"/>
                      <a:gd name="connsiteY8" fmla="*/ 384728 h 2308324"/>
                      <a:gd name="connsiteX0" fmla="*/ 0 w 5514975"/>
                      <a:gd name="connsiteY0" fmla="*/ 384728 h 2308324"/>
                      <a:gd name="connsiteX1" fmla="*/ 326010 w 5514975"/>
                      <a:gd name="connsiteY1" fmla="*/ 0 h 2308324"/>
                      <a:gd name="connsiteX2" fmla="*/ 5188964 w 5514975"/>
                      <a:gd name="connsiteY2" fmla="*/ 0 h 2308324"/>
                      <a:gd name="connsiteX3" fmla="*/ 5514975 w 5514975"/>
                      <a:gd name="connsiteY3" fmla="*/ 384728 h 2308324"/>
                      <a:gd name="connsiteX4" fmla="*/ 5514975 w 5514975"/>
                      <a:gd name="connsiteY4" fmla="*/ 1923595 h 2308324"/>
                      <a:gd name="connsiteX5" fmla="*/ 5188964 w 5514975"/>
                      <a:gd name="connsiteY5" fmla="*/ 2308324 h 2308324"/>
                      <a:gd name="connsiteX6" fmla="*/ 326010 w 5514975"/>
                      <a:gd name="connsiteY6" fmla="*/ 2308324 h 2308324"/>
                      <a:gd name="connsiteX7" fmla="*/ 0 w 5514975"/>
                      <a:gd name="connsiteY7" fmla="*/ 1923595 h 2308324"/>
                      <a:gd name="connsiteX8" fmla="*/ 0 w 5514975"/>
                      <a:gd name="connsiteY8"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975" h="2308324" fill="none" extrusionOk="0">
                        <a:moveTo>
                          <a:pt x="0" y="384728"/>
                        </a:moveTo>
                        <a:cubicBezTo>
                          <a:pt x="-41614" y="144948"/>
                          <a:pt x="168098" y="43317"/>
                          <a:pt x="326010" y="0"/>
                        </a:cubicBezTo>
                        <a:cubicBezTo>
                          <a:pt x="1387013" y="10310"/>
                          <a:pt x="3718426" y="-102317"/>
                          <a:pt x="5188964" y="0"/>
                        </a:cubicBezTo>
                        <a:cubicBezTo>
                          <a:pt x="5380725" y="13755"/>
                          <a:pt x="5524852" y="162245"/>
                          <a:pt x="5514975" y="384728"/>
                        </a:cubicBezTo>
                        <a:cubicBezTo>
                          <a:pt x="5546182" y="465453"/>
                          <a:pt x="5472767" y="1312559"/>
                          <a:pt x="5514975" y="1923595"/>
                        </a:cubicBezTo>
                        <a:cubicBezTo>
                          <a:pt x="5546024" y="2099478"/>
                          <a:pt x="5385283" y="2296641"/>
                          <a:pt x="5188964" y="2308324"/>
                        </a:cubicBezTo>
                        <a:cubicBezTo>
                          <a:pt x="3265462" y="2409315"/>
                          <a:pt x="2723106" y="2337715"/>
                          <a:pt x="326010" y="2308324"/>
                        </a:cubicBezTo>
                        <a:cubicBezTo>
                          <a:pt x="123380" y="2378228"/>
                          <a:pt x="-48673" y="2108925"/>
                          <a:pt x="0" y="1923595"/>
                        </a:cubicBezTo>
                        <a:cubicBezTo>
                          <a:pt x="-53810" y="1288193"/>
                          <a:pt x="-11291" y="1109634"/>
                          <a:pt x="0" y="384728"/>
                        </a:cubicBezTo>
                        <a:close/>
                      </a:path>
                      <a:path w="5514975" h="2308324" stroke="0" extrusionOk="0">
                        <a:moveTo>
                          <a:pt x="0" y="384728"/>
                        </a:moveTo>
                        <a:cubicBezTo>
                          <a:pt x="3975" y="186627"/>
                          <a:pt x="131621" y="-12085"/>
                          <a:pt x="326010" y="0"/>
                        </a:cubicBezTo>
                        <a:cubicBezTo>
                          <a:pt x="1077552" y="280023"/>
                          <a:pt x="3667469" y="1467"/>
                          <a:pt x="5188964" y="0"/>
                        </a:cubicBezTo>
                        <a:cubicBezTo>
                          <a:pt x="5386456" y="14967"/>
                          <a:pt x="5501473" y="169048"/>
                          <a:pt x="5514975" y="384728"/>
                        </a:cubicBezTo>
                        <a:cubicBezTo>
                          <a:pt x="5585346" y="775866"/>
                          <a:pt x="5598295" y="1586766"/>
                          <a:pt x="5514975" y="1923595"/>
                        </a:cubicBezTo>
                        <a:cubicBezTo>
                          <a:pt x="5523942" y="2076368"/>
                          <a:pt x="5373877" y="2339986"/>
                          <a:pt x="5188964" y="2308324"/>
                        </a:cubicBezTo>
                        <a:cubicBezTo>
                          <a:pt x="3917011" y="2154315"/>
                          <a:pt x="986226" y="2360245"/>
                          <a:pt x="326010" y="2308324"/>
                        </a:cubicBezTo>
                        <a:cubicBezTo>
                          <a:pt x="149205" y="2301813"/>
                          <a:pt x="-67655" y="2143265"/>
                          <a:pt x="0" y="1923595"/>
                        </a:cubicBezTo>
                        <a:cubicBezTo>
                          <a:pt x="3140" y="1138984"/>
                          <a:pt x="-31399" y="695449"/>
                          <a:pt x="0" y="384728"/>
                        </a:cubicBezTo>
                        <a:close/>
                      </a:path>
                      <a:path w="5514975" h="2308324" fill="none" stroke="0" extrusionOk="0">
                        <a:moveTo>
                          <a:pt x="0" y="384728"/>
                        </a:moveTo>
                        <a:cubicBezTo>
                          <a:pt x="-49581" y="128179"/>
                          <a:pt x="145313" y="32147"/>
                          <a:pt x="326010" y="0"/>
                        </a:cubicBezTo>
                        <a:cubicBezTo>
                          <a:pt x="1099625" y="205076"/>
                          <a:pt x="3627706" y="-195572"/>
                          <a:pt x="5188964" y="0"/>
                        </a:cubicBezTo>
                        <a:cubicBezTo>
                          <a:pt x="5363268" y="12385"/>
                          <a:pt x="5518077" y="164309"/>
                          <a:pt x="5514975" y="384728"/>
                        </a:cubicBezTo>
                        <a:cubicBezTo>
                          <a:pt x="5459395" y="556429"/>
                          <a:pt x="5483775" y="1293459"/>
                          <a:pt x="5514975" y="1923595"/>
                        </a:cubicBezTo>
                        <a:cubicBezTo>
                          <a:pt x="5541158" y="2103714"/>
                          <a:pt x="5372900" y="2308007"/>
                          <a:pt x="5188964" y="2308324"/>
                        </a:cubicBezTo>
                        <a:cubicBezTo>
                          <a:pt x="3292039" y="2370405"/>
                          <a:pt x="2623617" y="2319854"/>
                          <a:pt x="326010" y="2308324"/>
                        </a:cubicBezTo>
                        <a:cubicBezTo>
                          <a:pt x="143598" y="2337678"/>
                          <a:pt x="-41392" y="2120457"/>
                          <a:pt x="0" y="1923595"/>
                        </a:cubicBezTo>
                        <a:cubicBezTo>
                          <a:pt x="-62693" y="1308749"/>
                          <a:pt x="-42081" y="1088771"/>
                          <a:pt x="0" y="384728"/>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Bạn</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 Ben </a:t>
            </a:r>
            <a:r>
              <a:rPr kumimoji="0" lang="en-US" sz="3600" b="1" i="0" u="none" strike="noStrike" kern="1200" cap="none" spc="0" normalizeH="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đã</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3600" b="1" i="0" u="none" strike="noStrike" kern="1200" cap="none" spc="0" normalizeH="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lén</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3600" b="1" i="0" u="none" strike="noStrike" kern="1200" cap="none" spc="0" normalizeH="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giấu</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3600" b="1" i="0" u="none" strike="noStrike" kern="1200" cap="none" spc="0" normalizeH="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đồ</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3600" b="1" i="0" u="none" strike="noStrike" kern="1200" cap="none" spc="0" normalizeH="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chơ</a:t>
            </a:r>
            <a:r>
              <a:rPr lang="en-US" sz="3600" b="1" dirty="0" err="1">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i</a:t>
            </a:r>
            <a:r>
              <a:rPr lang="en-US" sz="36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của</a:t>
            </a:r>
            <a:r>
              <a:rPr lang="en-US" sz="36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 Bi </a:t>
            </a:r>
            <a:r>
              <a:rPr lang="en-US" sz="3600" b="1" dirty="0" err="1">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và</a:t>
            </a:r>
            <a:r>
              <a:rPr lang="en-US" sz="36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mang</a:t>
            </a:r>
            <a:r>
              <a:rPr lang="en-US" sz="36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về</a:t>
            </a:r>
            <a:r>
              <a:rPr lang="en-US" sz="36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nhà</a:t>
            </a:r>
            <a:r>
              <a:rPr lang="en-US" sz="36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Khi </a:t>
            </a:r>
            <a:r>
              <a:rPr kumimoji="0" lang="en-US" sz="3600" b="1" i="0" u="none" strike="noStrike" kern="1200" cap="none" spc="0" normalizeH="0" baseline="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được</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3600" b="1" i="0" u="none" strike="noStrike" kern="1200" cap="none" spc="0" normalizeH="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mẹ</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3600" b="1" i="0" u="none" strike="noStrike" kern="1200" cap="none" spc="0" normalizeH="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nhắc</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3600" b="1" i="0" u="none" strike="noStrike" kern="1200" cap="none" spc="0" normalizeH="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nhở</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 Ben </a:t>
            </a:r>
            <a:r>
              <a:rPr kumimoji="0" lang="en-US" sz="3600" b="1" i="0" u="none" strike="noStrike" kern="1200" cap="none" spc="0" normalizeH="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đã</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3600" b="1" i="0" u="none" strike="noStrike" kern="1200" cap="none" spc="0" normalizeH="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mang</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3600" b="1" i="0" u="none" strike="noStrike" kern="1200" cap="none" spc="0" normalizeH="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trả</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3600" b="1" i="0" u="none" strike="noStrike" kern="1200" cap="none" spc="0" normalizeH="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lại</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3600" b="1" i="0" u="none" strike="noStrike" kern="1200" cap="none" spc="0" normalizeH="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cho</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3600" b="1" i="0" u="none" strike="noStrike" kern="1200" cap="none" spc="0" normalizeH="0" noProof="0" dirty="0" err="1">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bạn</a:t>
            </a:r>
            <a:r>
              <a:rPr kumimoji="0" lang="en-US" sz="3600" b="1" i="0" u="none" strike="noStrike" kern="1200" cap="none" spc="0" normalizeH="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a:t>
            </a:r>
            <a:endParaRPr kumimoji="0" lang="en-US" sz="3600" b="1" i="0" u="none" strike="noStrike" kern="1200" cap="none" spc="0" normalizeH="0" baseline="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17707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entr" presetSubtype="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3" name="Nhóm 34">
            <a:extLst>
              <a:ext uri="{FF2B5EF4-FFF2-40B4-BE49-F238E27FC236}">
                <a16:creationId xmlns:a16="http://schemas.microsoft.com/office/drawing/2014/main" id="{EF25C910-7555-5183-A88A-6B36F147D39D}"/>
              </a:ext>
            </a:extLst>
          </p:cNvPr>
          <p:cNvGrpSpPr/>
          <p:nvPr/>
        </p:nvGrpSpPr>
        <p:grpSpPr>
          <a:xfrm>
            <a:off x="3471148" y="111205"/>
            <a:ext cx="5311153" cy="1488053"/>
            <a:chOff x="171445" y="144123"/>
            <a:chExt cx="5311153" cy="1488053"/>
          </a:xfrm>
        </p:grpSpPr>
        <p:sp>
          <p:nvSpPr>
            <p:cNvPr id="4" name="Dải băng: Cong và Hướng Xuống 32">
              <a:extLst>
                <a:ext uri="{FF2B5EF4-FFF2-40B4-BE49-F238E27FC236}">
                  <a16:creationId xmlns:a16="http://schemas.microsoft.com/office/drawing/2014/main" id="{85371B31-7037-50CB-779F-30544BCD6E40}"/>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EC702E8C-5CB1-C9D1-4C3B-AD3226C1586E}"/>
                </a:ext>
              </a:extLst>
            </p:cNvPr>
            <p:cNvSpPr txBox="1"/>
            <p:nvPr/>
          </p:nvSpPr>
          <p:spPr>
            <a:xfrm>
              <a:off x="171445" y="356337"/>
              <a:ext cx="5311153" cy="981730"/>
            </a:xfrm>
            <a:prstGeom prst="ellipseRibbon2">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FF00"/>
                    </a:solidFill>
                  </a:ln>
                  <a:solidFill>
                    <a:srgbClr val="C71A29"/>
                  </a:solidFill>
                  <a:effectLst/>
                  <a:uLnTx/>
                  <a:uFillTx/>
                  <a:latin typeface="Calibri" panose="020F0502020204030204"/>
                  <a:ea typeface="+mn-ea"/>
                  <a:cs typeface="+mn-cs"/>
                </a:rPr>
                <a:t>KẾT LUẬN</a:t>
              </a:r>
            </a:p>
          </p:txBody>
        </p:sp>
      </p:grpSp>
      <p:sp>
        <p:nvSpPr>
          <p:cNvPr id="7" name="TextBox 12">
            <a:extLst>
              <a:ext uri="{FF2B5EF4-FFF2-40B4-BE49-F238E27FC236}">
                <a16:creationId xmlns:a16="http://schemas.microsoft.com/office/drawing/2014/main" id="{7EEB5CBA-8FB8-BA0A-65F2-0A05247A0302}"/>
              </a:ext>
            </a:extLst>
          </p:cNvPr>
          <p:cNvSpPr txBox="1"/>
          <p:nvPr/>
        </p:nvSpPr>
        <p:spPr>
          <a:xfrm>
            <a:off x="866774" y="1954229"/>
            <a:ext cx="10848975" cy="3785652"/>
          </a:xfrm>
          <a:custGeom>
            <a:avLst/>
            <a:gdLst>
              <a:gd name="connsiteX0" fmla="*/ 0 w 10848975"/>
              <a:gd name="connsiteY0" fmla="*/ 630954 h 3785652"/>
              <a:gd name="connsiteX1" fmla="*/ 641323 w 10848975"/>
              <a:gd name="connsiteY1" fmla="*/ 0 h 3785652"/>
              <a:gd name="connsiteX2" fmla="*/ 10207652 w 10848975"/>
              <a:gd name="connsiteY2" fmla="*/ 0 h 3785652"/>
              <a:gd name="connsiteX3" fmla="*/ 10848975 w 10848975"/>
              <a:gd name="connsiteY3" fmla="*/ 630954 h 3785652"/>
              <a:gd name="connsiteX4" fmla="*/ 10848975 w 10848975"/>
              <a:gd name="connsiteY4" fmla="*/ 3154697 h 3785652"/>
              <a:gd name="connsiteX5" fmla="*/ 10207652 w 10848975"/>
              <a:gd name="connsiteY5" fmla="*/ 3785652 h 3785652"/>
              <a:gd name="connsiteX6" fmla="*/ 641323 w 10848975"/>
              <a:gd name="connsiteY6" fmla="*/ 3785652 h 3785652"/>
              <a:gd name="connsiteX7" fmla="*/ 0 w 10848975"/>
              <a:gd name="connsiteY7" fmla="*/ 3154697 h 3785652"/>
              <a:gd name="connsiteX8" fmla="*/ 0 w 10848975"/>
              <a:gd name="connsiteY8" fmla="*/ 630954 h 3785652"/>
              <a:gd name="connsiteX0" fmla="*/ 0 w 10848975"/>
              <a:gd name="connsiteY0" fmla="*/ 630954 h 3785652"/>
              <a:gd name="connsiteX1" fmla="*/ 641323 w 10848975"/>
              <a:gd name="connsiteY1" fmla="*/ 0 h 3785652"/>
              <a:gd name="connsiteX2" fmla="*/ 10207652 w 10848975"/>
              <a:gd name="connsiteY2" fmla="*/ 0 h 3785652"/>
              <a:gd name="connsiteX3" fmla="*/ 10848975 w 10848975"/>
              <a:gd name="connsiteY3" fmla="*/ 630954 h 3785652"/>
              <a:gd name="connsiteX4" fmla="*/ 10848975 w 10848975"/>
              <a:gd name="connsiteY4" fmla="*/ 3154697 h 3785652"/>
              <a:gd name="connsiteX5" fmla="*/ 10207652 w 10848975"/>
              <a:gd name="connsiteY5" fmla="*/ 3785652 h 3785652"/>
              <a:gd name="connsiteX6" fmla="*/ 641323 w 10848975"/>
              <a:gd name="connsiteY6" fmla="*/ 3785652 h 3785652"/>
              <a:gd name="connsiteX7" fmla="*/ 0 w 10848975"/>
              <a:gd name="connsiteY7" fmla="*/ 3154697 h 3785652"/>
              <a:gd name="connsiteX8" fmla="*/ 0 w 10848975"/>
              <a:gd name="connsiteY8" fmla="*/ 630954 h 3785652"/>
              <a:gd name="connsiteX0" fmla="*/ 0 w 10848975"/>
              <a:gd name="connsiteY0" fmla="*/ 630954 h 3785652"/>
              <a:gd name="connsiteX1" fmla="*/ 641323 w 10848975"/>
              <a:gd name="connsiteY1" fmla="*/ 0 h 3785652"/>
              <a:gd name="connsiteX2" fmla="*/ 10207652 w 10848975"/>
              <a:gd name="connsiteY2" fmla="*/ 0 h 3785652"/>
              <a:gd name="connsiteX3" fmla="*/ 10848975 w 10848975"/>
              <a:gd name="connsiteY3" fmla="*/ 630954 h 3785652"/>
              <a:gd name="connsiteX4" fmla="*/ 10848975 w 10848975"/>
              <a:gd name="connsiteY4" fmla="*/ 3154697 h 3785652"/>
              <a:gd name="connsiteX5" fmla="*/ 10207652 w 10848975"/>
              <a:gd name="connsiteY5" fmla="*/ 3785652 h 3785652"/>
              <a:gd name="connsiteX6" fmla="*/ 641323 w 10848975"/>
              <a:gd name="connsiteY6" fmla="*/ 3785652 h 3785652"/>
              <a:gd name="connsiteX7" fmla="*/ 0 w 10848975"/>
              <a:gd name="connsiteY7" fmla="*/ 3154697 h 3785652"/>
              <a:gd name="connsiteX8" fmla="*/ 0 w 10848975"/>
              <a:gd name="connsiteY8" fmla="*/ 630954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785652" fill="none" extrusionOk="0">
                <a:moveTo>
                  <a:pt x="0" y="630954"/>
                </a:moveTo>
                <a:cubicBezTo>
                  <a:pt x="-109167" y="219832"/>
                  <a:pt x="344240" y="104093"/>
                  <a:pt x="641323" y="0"/>
                </a:cubicBezTo>
                <a:cubicBezTo>
                  <a:pt x="3104780" y="202779"/>
                  <a:pt x="7368411" y="-738614"/>
                  <a:pt x="10207652" y="0"/>
                </a:cubicBezTo>
                <a:cubicBezTo>
                  <a:pt x="10617907" y="63222"/>
                  <a:pt x="10925693" y="211850"/>
                  <a:pt x="10848975" y="630954"/>
                </a:cubicBezTo>
                <a:cubicBezTo>
                  <a:pt x="10916363" y="804881"/>
                  <a:pt x="10916933" y="2000855"/>
                  <a:pt x="10848975" y="3154697"/>
                </a:cubicBezTo>
                <a:cubicBezTo>
                  <a:pt x="10921061" y="3424771"/>
                  <a:pt x="10611362" y="3750959"/>
                  <a:pt x="10207652" y="3785652"/>
                </a:cubicBezTo>
                <a:cubicBezTo>
                  <a:pt x="6616046" y="4149117"/>
                  <a:pt x="5603435" y="3754731"/>
                  <a:pt x="641323" y="3785652"/>
                </a:cubicBezTo>
                <a:cubicBezTo>
                  <a:pt x="238798" y="3921397"/>
                  <a:pt x="-72252" y="3465482"/>
                  <a:pt x="0" y="3154697"/>
                </a:cubicBezTo>
                <a:cubicBezTo>
                  <a:pt x="-124702" y="2101210"/>
                  <a:pt x="-18763" y="1871559"/>
                  <a:pt x="0" y="630954"/>
                </a:cubicBezTo>
                <a:close/>
              </a:path>
              <a:path w="10848975" h="3785652" stroke="0" extrusionOk="0">
                <a:moveTo>
                  <a:pt x="0" y="630954"/>
                </a:moveTo>
                <a:cubicBezTo>
                  <a:pt x="15212" y="330593"/>
                  <a:pt x="237407" y="-50251"/>
                  <a:pt x="641323" y="0"/>
                </a:cubicBezTo>
                <a:cubicBezTo>
                  <a:pt x="2099746" y="505221"/>
                  <a:pt x="7511337" y="-139187"/>
                  <a:pt x="10207652" y="0"/>
                </a:cubicBezTo>
                <a:cubicBezTo>
                  <a:pt x="10555593" y="25377"/>
                  <a:pt x="10832818" y="310271"/>
                  <a:pt x="10848975" y="630954"/>
                </a:cubicBezTo>
                <a:cubicBezTo>
                  <a:pt x="10937828" y="1292011"/>
                  <a:pt x="11036139" y="2708370"/>
                  <a:pt x="10848975" y="3154697"/>
                </a:cubicBezTo>
                <a:cubicBezTo>
                  <a:pt x="10860213" y="3374964"/>
                  <a:pt x="10539479" y="3900012"/>
                  <a:pt x="10207652" y="3785652"/>
                </a:cubicBezTo>
                <a:cubicBezTo>
                  <a:pt x="7788662" y="3386357"/>
                  <a:pt x="1805728" y="3753860"/>
                  <a:pt x="641323" y="3785652"/>
                </a:cubicBezTo>
                <a:cubicBezTo>
                  <a:pt x="301174" y="3715006"/>
                  <a:pt x="-95049" y="3504346"/>
                  <a:pt x="0" y="3154697"/>
                </a:cubicBezTo>
                <a:cubicBezTo>
                  <a:pt x="5438" y="1853919"/>
                  <a:pt x="-119921" y="1095992"/>
                  <a:pt x="0" y="630954"/>
                </a:cubicBezTo>
                <a:close/>
              </a:path>
              <a:path w="10848975" h="3785652" fill="none" stroke="0" extrusionOk="0">
                <a:moveTo>
                  <a:pt x="0" y="630954"/>
                </a:moveTo>
                <a:cubicBezTo>
                  <a:pt x="-119526" y="195532"/>
                  <a:pt x="275030" y="84394"/>
                  <a:pt x="641323" y="0"/>
                </a:cubicBezTo>
                <a:cubicBezTo>
                  <a:pt x="2204082" y="-315093"/>
                  <a:pt x="7309633" y="-896079"/>
                  <a:pt x="10207652" y="0"/>
                </a:cubicBezTo>
                <a:cubicBezTo>
                  <a:pt x="10474895" y="66219"/>
                  <a:pt x="10846482" y="246411"/>
                  <a:pt x="10848975" y="630954"/>
                </a:cubicBezTo>
                <a:cubicBezTo>
                  <a:pt x="10710930" y="804631"/>
                  <a:pt x="10834538" y="1934586"/>
                  <a:pt x="10848975" y="3154697"/>
                </a:cubicBezTo>
                <a:cubicBezTo>
                  <a:pt x="10863786" y="3416835"/>
                  <a:pt x="10558629" y="3727311"/>
                  <a:pt x="10207652" y="3785652"/>
                </a:cubicBezTo>
                <a:cubicBezTo>
                  <a:pt x="6312336" y="3864380"/>
                  <a:pt x="5297893" y="3840046"/>
                  <a:pt x="641323" y="3785652"/>
                </a:cubicBezTo>
                <a:cubicBezTo>
                  <a:pt x="363073" y="3831694"/>
                  <a:pt x="-60009" y="3481873"/>
                  <a:pt x="0" y="3154697"/>
                </a:cubicBezTo>
                <a:cubicBezTo>
                  <a:pt x="-87716" y="2102526"/>
                  <a:pt x="-119854" y="1775254"/>
                  <a:pt x="0" y="630954"/>
                </a:cubicBezTo>
                <a:close/>
              </a:path>
              <a:path w="10848975" h="3785652" fill="none" stroke="0" extrusionOk="0">
                <a:moveTo>
                  <a:pt x="0" y="630954"/>
                </a:moveTo>
                <a:cubicBezTo>
                  <a:pt x="-109412" y="193666"/>
                  <a:pt x="287036" y="109549"/>
                  <a:pt x="641323" y="0"/>
                </a:cubicBezTo>
                <a:cubicBezTo>
                  <a:pt x="2526032" y="121106"/>
                  <a:pt x="7205421" y="-649920"/>
                  <a:pt x="10207652" y="0"/>
                </a:cubicBezTo>
                <a:cubicBezTo>
                  <a:pt x="10581174" y="75028"/>
                  <a:pt x="10885635" y="222917"/>
                  <a:pt x="10848975" y="630954"/>
                </a:cubicBezTo>
                <a:cubicBezTo>
                  <a:pt x="10838251" y="877932"/>
                  <a:pt x="10902877" y="1980526"/>
                  <a:pt x="10848975" y="3154697"/>
                </a:cubicBezTo>
                <a:cubicBezTo>
                  <a:pt x="10910115" y="3435102"/>
                  <a:pt x="10587694" y="3782910"/>
                  <a:pt x="10207652" y="3785652"/>
                </a:cubicBezTo>
                <a:cubicBezTo>
                  <a:pt x="6527934" y="4011383"/>
                  <a:pt x="5331805" y="3757149"/>
                  <a:pt x="641323" y="3785652"/>
                </a:cubicBezTo>
                <a:cubicBezTo>
                  <a:pt x="261364" y="3877749"/>
                  <a:pt x="-104076" y="3460790"/>
                  <a:pt x="0" y="3154697"/>
                </a:cubicBezTo>
                <a:cubicBezTo>
                  <a:pt x="-136773" y="2146734"/>
                  <a:pt x="-56483" y="1836161"/>
                  <a:pt x="0" y="630954"/>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custGeom>
                    <a:avLst/>
                    <a:gdLst>
                      <a:gd name="connsiteX0" fmla="*/ 0 w 10848975"/>
                      <a:gd name="connsiteY0" fmla="*/ 630954 h 3785652"/>
                      <a:gd name="connsiteX1" fmla="*/ 641323 w 10848975"/>
                      <a:gd name="connsiteY1" fmla="*/ 0 h 3785652"/>
                      <a:gd name="connsiteX2" fmla="*/ 10207652 w 10848975"/>
                      <a:gd name="connsiteY2" fmla="*/ 0 h 3785652"/>
                      <a:gd name="connsiteX3" fmla="*/ 10848975 w 10848975"/>
                      <a:gd name="connsiteY3" fmla="*/ 630954 h 3785652"/>
                      <a:gd name="connsiteX4" fmla="*/ 10848975 w 10848975"/>
                      <a:gd name="connsiteY4" fmla="*/ 3154697 h 3785652"/>
                      <a:gd name="connsiteX5" fmla="*/ 10207652 w 10848975"/>
                      <a:gd name="connsiteY5" fmla="*/ 3785652 h 3785652"/>
                      <a:gd name="connsiteX6" fmla="*/ 641323 w 10848975"/>
                      <a:gd name="connsiteY6" fmla="*/ 3785652 h 3785652"/>
                      <a:gd name="connsiteX7" fmla="*/ 0 w 10848975"/>
                      <a:gd name="connsiteY7" fmla="*/ 3154697 h 3785652"/>
                      <a:gd name="connsiteX8" fmla="*/ 0 w 10848975"/>
                      <a:gd name="connsiteY8" fmla="*/ 630954 h 3785652"/>
                      <a:gd name="connsiteX0" fmla="*/ 0 w 10848975"/>
                      <a:gd name="connsiteY0" fmla="*/ 630954 h 3785652"/>
                      <a:gd name="connsiteX1" fmla="*/ 641323 w 10848975"/>
                      <a:gd name="connsiteY1" fmla="*/ 0 h 3785652"/>
                      <a:gd name="connsiteX2" fmla="*/ 10207652 w 10848975"/>
                      <a:gd name="connsiteY2" fmla="*/ 0 h 3785652"/>
                      <a:gd name="connsiteX3" fmla="*/ 10848975 w 10848975"/>
                      <a:gd name="connsiteY3" fmla="*/ 630954 h 3785652"/>
                      <a:gd name="connsiteX4" fmla="*/ 10848975 w 10848975"/>
                      <a:gd name="connsiteY4" fmla="*/ 3154697 h 3785652"/>
                      <a:gd name="connsiteX5" fmla="*/ 10207652 w 10848975"/>
                      <a:gd name="connsiteY5" fmla="*/ 3785652 h 3785652"/>
                      <a:gd name="connsiteX6" fmla="*/ 641323 w 10848975"/>
                      <a:gd name="connsiteY6" fmla="*/ 3785652 h 3785652"/>
                      <a:gd name="connsiteX7" fmla="*/ 0 w 10848975"/>
                      <a:gd name="connsiteY7" fmla="*/ 3154697 h 3785652"/>
                      <a:gd name="connsiteX8" fmla="*/ 0 w 10848975"/>
                      <a:gd name="connsiteY8" fmla="*/ 630954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785652" fill="none" extrusionOk="0">
                        <a:moveTo>
                          <a:pt x="0" y="630954"/>
                        </a:moveTo>
                        <a:cubicBezTo>
                          <a:pt x="-68965" y="243114"/>
                          <a:pt x="319723" y="59196"/>
                          <a:pt x="641323" y="0"/>
                        </a:cubicBezTo>
                        <a:cubicBezTo>
                          <a:pt x="2590799" y="-19306"/>
                          <a:pt x="7340179" y="-444604"/>
                          <a:pt x="10207652" y="0"/>
                        </a:cubicBezTo>
                        <a:cubicBezTo>
                          <a:pt x="10605432" y="49133"/>
                          <a:pt x="10899485" y="236034"/>
                          <a:pt x="10848975" y="630954"/>
                        </a:cubicBezTo>
                        <a:cubicBezTo>
                          <a:pt x="10922564" y="878995"/>
                          <a:pt x="10777939" y="2134637"/>
                          <a:pt x="10848975" y="3154697"/>
                        </a:cubicBezTo>
                        <a:cubicBezTo>
                          <a:pt x="10890714" y="3457968"/>
                          <a:pt x="10577593" y="3774651"/>
                          <a:pt x="10207652" y="3785652"/>
                        </a:cubicBezTo>
                        <a:cubicBezTo>
                          <a:pt x="6477228" y="4014551"/>
                          <a:pt x="5427863" y="3808105"/>
                          <a:pt x="641323" y="3785652"/>
                        </a:cubicBezTo>
                        <a:cubicBezTo>
                          <a:pt x="249967" y="3889783"/>
                          <a:pt x="-65512" y="3469023"/>
                          <a:pt x="0" y="3154697"/>
                        </a:cubicBezTo>
                        <a:cubicBezTo>
                          <a:pt x="-108320" y="2110348"/>
                          <a:pt x="-21610" y="1834759"/>
                          <a:pt x="0" y="630954"/>
                        </a:cubicBezTo>
                        <a:close/>
                      </a:path>
                      <a:path w="10848975" h="3785652" stroke="0" extrusionOk="0">
                        <a:moveTo>
                          <a:pt x="0" y="630954"/>
                        </a:moveTo>
                        <a:cubicBezTo>
                          <a:pt x="11530" y="322272"/>
                          <a:pt x="278454" y="-1596"/>
                          <a:pt x="641323" y="0"/>
                        </a:cubicBezTo>
                        <a:cubicBezTo>
                          <a:pt x="1768968" y="229593"/>
                          <a:pt x="7379481" y="-80939"/>
                          <a:pt x="10207652" y="0"/>
                        </a:cubicBezTo>
                        <a:cubicBezTo>
                          <a:pt x="10549733" y="25536"/>
                          <a:pt x="10810902" y="255506"/>
                          <a:pt x="10848975" y="630954"/>
                        </a:cubicBezTo>
                        <a:cubicBezTo>
                          <a:pt x="10883250" y="1329161"/>
                          <a:pt x="11007776" y="2605773"/>
                          <a:pt x="10848975" y="3154697"/>
                        </a:cubicBezTo>
                        <a:cubicBezTo>
                          <a:pt x="10881932" y="3441598"/>
                          <a:pt x="10563878" y="3856674"/>
                          <a:pt x="10207652" y="3785652"/>
                        </a:cubicBezTo>
                        <a:cubicBezTo>
                          <a:pt x="7703610" y="3505568"/>
                          <a:pt x="1973980" y="3887817"/>
                          <a:pt x="641323" y="3785652"/>
                        </a:cubicBezTo>
                        <a:cubicBezTo>
                          <a:pt x="298660" y="3734371"/>
                          <a:pt x="-83010" y="3499437"/>
                          <a:pt x="0" y="3154697"/>
                        </a:cubicBezTo>
                        <a:cubicBezTo>
                          <a:pt x="68812" y="1907201"/>
                          <a:pt x="-98749" y="1110592"/>
                          <a:pt x="0" y="630954"/>
                        </a:cubicBezTo>
                        <a:close/>
                      </a:path>
                      <a:path w="10848975" h="3785652" fill="none" stroke="0" extrusionOk="0">
                        <a:moveTo>
                          <a:pt x="0" y="630954"/>
                        </a:moveTo>
                        <a:cubicBezTo>
                          <a:pt x="-95677" y="204926"/>
                          <a:pt x="271441" y="79499"/>
                          <a:pt x="641323" y="0"/>
                        </a:cubicBezTo>
                        <a:cubicBezTo>
                          <a:pt x="2307638" y="110129"/>
                          <a:pt x="7101330" y="-417469"/>
                          <a:pt x="10207652" y="0"/>
                        </a:cubicBezTo>
                        <a:cubicBezTo>
                          <a:pt x="10538944" y="35606"/>
                          <a:pt x="10832541" y="247426"/>
                          <a:pt x="10848975" y="630954"/>
                        </a:cubicBezTo>
                        <a:cubicBezTo>
                          <a:pt x="10893931" y="914099"/>
                          <a:pt x="10803907" y="2088494"/>
                          <a:pt x="10848975" y="3154697"/>
                        </a:cubicBezTo>
                        <a:cubicBezTo>
                          <a:pt x="10880862" y="3468270"/>
                          <a:pt x="10575978" y="3790912"/>
                          <a:pt x="10207652" y="3785652"/>
                        </a:cubicBezTo>
                        <a:cubicBezTo>
                          <a:pt x="6366494" y="3893028"/>
                          <a:pt x="5211679" y="3821365"/>
                          <a:pt x="641323" y="3785652"/>
                        </a:cubicBezTo>
                        <a:cubicBezTo>
                          <a:pt x="306055" y="3805657"/>
                          <a:pt x="-64440" y="3479450"/>
                          <a:pt x="0" y="3154697"/>
                        </a:cubicBezTo>
                        <a:cubicBezTo>
                          <a:pt x="-125479" y="2154912"/>
                          <a:pt x="-49220" y="1784618"/>
                          <a:pt x="0" y="630954"/>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en-US" sz="48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   </a:t>
            </a:r>
            <a:r>
              <a:rPr lang="vi-VN" sz="48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Tự ý lấy đồ của người khác là việc không nên làm, nó sẽ tạo cho mình thói quen xấu. Khi muốn dùng đồ của người khác, em cần hỏi mượn và chỉ lấy khi được sự đồng ý.</a:t>
            </a:r>
            <a:endParaRPr kumimoji="0" lang="en-US" sz="4800" b="1" i="0" u="none" strike="noStrike" kern="1200" cap="none" spc="0" normalizeH="0" baseline="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42512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E5F76CA-353F-F012-0AC7-6C4BF22290CC}"/>
              </a:ext>
            </a:extLst>
          </p:cNvPr>
          <p:cNvPicPr>
            <a:picLocks noChangeAspect="1"/>
          </p:cNvPicPr>
          <p:nvPr/>
        </p:nvPicPr>
        <p:blipFill>
          <a:blip r:embed="rId4"/>
          <a:stretch>
            <a:fillRect/>
          </a:stretch>
        </p:blipFill>
        <p:spPr>
          <a:xfrm>
            <a:off x="1455775" y="841876"/>
            <a:ext cx="9394750" cy="3078747"/>
          </a:xfrm>
          <a:prstGeom prst="rect">
            <a:avLst/>
          </a:prstGeom>
        </p:spPr>
      </p:pic>
    </p:spTree>
    <p:extLst>
      <p:ext uri="{BB962C8B-B14F-4D97-AF65-F5344CB8AC3E}">
        <p14:creationId xmlns:p14="http://schemas.microsoft.com/office/powerpoint/2010/main" val="23825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019175" y="547820"/>
            <a:ext cx="1086802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Bạn</a:t>
            </a:r>
            <a:r>
              <a:rPr kumimoji="0" lang="en-US" sz="38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8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nào</a:t>
            </a:r>
            <a:r>
              <a:rPr kumimoji="0" lang="en-US" sz="38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8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đáng</a:t>
            </a:r>
            <a:r>
              <a:rPr kumimoji="0" lang="en-US" sz="38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8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khen</a:t>
            </a:r>
            <a:r>
              <a:rPr kumimoji="0" lang="en-US" sz="38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8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bạn</a:t>
            </a:r>
            <a:r>
              <a:rPr kumimoji="0" lang="en-US" sz="38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8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nào</a:t>
            </a:r>
            <a:r>
              <a:rPr kumimoji="0" lang="en-US" sz="38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8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cần</a:t>
            </a:r>
            <a:r>
              <a:rPr kumimoji="0" lang="en-US" sz="38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8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nhắc</a:t>
            </a:r>
            <a:r>
              <a:rPr kumimoji="0" lang="en-US" sz="38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8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nhở</a:t>
            </a:r>
            <a:r>
              <a:rPr kumimoji="0" lang="en-US" sz="38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8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Vì</a:t>
            </a:r>
            <a:r>
              <a:rPr kumimoji="0" lang="en-US" sz="38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3800" b="1" i="0" u="none" strike="noStrike" kern="1200" cap="none" spc="0" normalizeH="0" noProof="0" dirty="0" err="1">
                <a:ln w="0"/>
                <a:solidFill>
                  <a:srgbClr val="C71A29"/>
                </a:solidFill>
                <a:effectLst/>
                <a:uLnTx/>
                <a:uFillTx/>
                <a:latin typeface="Calibri" panose="020F0502020204030204"/>
                <a:ea typeface="LNTH-LuoLuoNotangYuanTi 1" pitchFamily="2" charset="-128"/>
                <a:cs typeface="LNTH-LuoLuoNotangYuanTi 1" pitchFamily="2" charset="-128"/>
              </a:rPr>
              <a:t>sao</a:t>
            </a:r>
            <a:r>
              <a:rPr kumimoji="0" lang="en-US" sz="3800" b="1" i="0" u="none" strike="noStrike" kern="1200" cap="none" spc="0" normalizeH="0" noProof="0" dirty="0">
                <a:ln w="0"/>
                <a:solidFill>
                  <a:srgbClr val="C71A29"/>
                </a:solidFill>
                <a:effectLst/>
                <a:uLnTx/>
                <a:uFillTx/>
                <a:latin typeface="Calibri" panose="020F0502020204030204"/>
                <a:ea typeface="LNTH-LuoLuoNotangYuanTi 1" pitchFamily="2" charset="-128"/>
                <a:cs typeface="LNTH-LuoLuoNotangYuanTi 1" pitchFamily="2" charset="-128"/>
              </a:rPr>
              <a:t>?</a:t>
            </a:r>
            <a:endParaRPr kumimoji="0" lang="en-US" sz="38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0" y="95250"/>
            <a:ext cx="1390092" cy="1482558"/>
          </a:xfrm>
          <a:prstGeom prst="rect">
            <a:avLst/>
          </a:prstGeom>
        </p:spPr>
      </p:pic>
      <p:pic>
        <p:nvPicPr>
          <p:cNvPr id="6" name="Picture 5">
            <a:extLst>
              <a:ext uri="{FF2B5EF4-FFF2-40B4-BE49-F238E27FC236}">
                <a16:creationId xmlns:a16="http://schemas.microsoft.com/office/drawing/2014/main" id="{A6F610BC-088B-B04A-CAA3-E10FD6C681E6}"/>
              </a:ext>
            </a:extLst>
          </p:cNvPr>
          <p:cNvPicPr>
            <a:picLocks noChangeAspect="1"/>
          </p:cNvPicPr>
          <p:nvPr/>
        </p:nvPicPr>
        <p:blipFill>
          <a:blip r:embed="rId8"/>
          <a:stretch>
            <a:fillRect/>
          </a:stretch>
        </p:blipFill>
        <p:spPr>
          <a:xfrm>
            <a:off x="2052637" y="1600200"/>
            <a:ext cx="7815263" cy="3827288"/>
          </a:xfrm>
          <a:prstGeom prst="rect">
            <a:avLst/>
          </a:prstGeom>
        </p:spPr>
      </p:pic>
    </p:spTree>
    <p:extLst>
      <p:ext uri="{BB962C8B-B14F-4D97-AF65-F5344CB8AC3E}">
        <p14:creationId xmlns:p14="http://schemas.microsoft.com/office/powerpoint/2010/main" val="449524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4405F4D-7A65-8EBF-4268-A590A704396C}"/>
              </a:ext>
            </a:extLst>
          </p:cNvPr>
          <p:cNvPicPr>
            <a:picLocks noChangeAspect="1"/>
          </p:cNvPicPr>
          <p:nvPr/>
        </p:nvPicPr>
        <p:blipFill>
          <a:blip r:embed="rId7"/>
          <a:stretch>
            <a:fillRect/>
          </a:stretch>
        </p:blipFill>
        <p:spPr>
          <a:xfrm>
            <a:off x="857249" y="2014841"/>
            <a:ext cx="3362325" cy="3147709"/>
          </a:xfrm>
          <a:prstGeom prst="rect">
            <a:avLst/>
          </a:prstGeom>
        </p:spPr>
      </p:pic>
      <p:pic>
        <p:nvPicPr>
          <p:cNvPr id="8" name="Picture 7">
            <a:extLst>
              <a:ext uri="{FF2B5EF4-FFF2-40B4-BE49-F238E27FC236}">
                <a16:creationId xmlns:a16="http://schemas.microsoft.com/office/drawing/2014/main" id="{57F9114D-CB01-4338-3FFB-A4FACA3444D9}"/>
              </a:ext>
            </a:extLst>
          </p:cNvPr>
          <p:cNvPicPr>
            <a:picLocks noChangeAspect="1"/>
          </p:cNvPicPr>
          <p:nvPr/>
        </p:nvPicPr>
        <p:blipFill>
          <a:blip r:embed="rId8"/>
          <a:stretch>
            <a:fillRect/>
          </a:stretch>
        </p:blipFill>
        <p:spPr>
          <a:xfrm>
            <a:off x="2964698" y="878541"/>
            <a:ext cx="5614903" cy="1024217"/>
          </a:xfrm>
          <a:prstGeom prst="rect">
            <a:avLst/>
          </a:prstGeom>
        </p:spPr>
      </p:pic>
      <p:grpSp>
        <p:nvGrpSpPr>
          <p:cNvPr id="10" name="Group 9">
            <a:extLst>
              <a:ext uri="{FF2B5EF4-FFF2-40B4-BE49-F238E27FC236}">
                <a16:creationId xmlns:a16="http://schemas.microsoft.com/office/drawing/2014/main" id="{45298C5E-5E55-ECB6-24D1-36BD30DAC613}"/>
              </a:ext>
            </a:extLst>
          </p:cNvPr>
          <p:cNvGrpSpPr/>
          <p:nvPr/>
        </p:nvGrpSpPr>
        <p:grpSpPr>
          <a:xfrm>
            <a:off x="5062095" y="2587732"/>
            <a:ext cx="5939280" cy="2250968"/>
            <a:chOff x="6262245" y="2292457"/>
            <a:chExt cx="5443979" cy="2222394"/>
          </a:xfrm>
        </p:grpSpPr>
        <p:grpSp>
          <p:nvGrpSpPr>
            <p:cNvPr id="14" name="Group 13">
              <a:extLst>
                <a:ext uri="{FF2B5EF4-FFF2-40B4-BE49-F238E27FC236}">
                  <a16:creationId xmlns:a16="http://schemas.microsoft.com/office/drawing/2014/main" id="{97A89AD1-B768-9889-62A9-BE38B3052FF3}"/>
                </a:ext>
              </a:extLst>
            </p:cNvPr>
            <p:cNvGrpSpPr/>
            <p:nvPr/>
          </p:nvGrpSpPr>
          <p:grpSpPr>
            <a:xfrm>
              <a:off x="6262245" y="2292457"/>
              <a:ext cx="5443979" cy="2222394"/>
              <a:chOff x="8691260" y="3857240"/>
              <a:chExt cx="3616788" cy="2438005"/>
            </a:xfrm>
          </p:grpSpPr>
          <p:sp>
            <p:nvSpPr>
              <p:cNvPr id="16" name="Rectangle: Rounded Corners 15">
                <a:extLst>
                  <a:ext uri="{FF2B5EF4-FFF2-40B4-BE49-F238E27FC236}">
                    <a16:creationId xmlns:a16="http://schemas.microsoft.com/office/drawing/2014/main" id="{E1C333B3-BDDB-2970-FA76-371A883C6014}"/>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Rectangle: Rounded Corners 16">
                <a:extLst>
                  <a:ext uri="{FF2B5EF4-FFF2-40B4-BE49-F238E27FC236}">
                    <a16:creationId xmlns:a16="http://schemas.microsoft.com/office/drawing/2014/main" id="{20DEFE0B-4AFF-2552-E54E-1CD52B0F4B48}"/>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5" name="TextBox 14">
              <a:extLst>
                <a:ext uri="{FF2B5EF4-FFF2-40B4-BE49-F238E27FC236}">
                  <a16:creationId xmlns:a16="http://schemas.microsoft.com/office/drawing/2014/main" id="{F6FC847F-380B-BAED-BDB2-A8CA390A4DC5}"/>
                </a:ext>
              </a:extLst>
            </p:cNvPr>
            <p:cNvSpPr txBox="1"/>
            <p:nvPr/>
          </p:nvSpPr>
          <p:spPr>
            <a:xfrm>
              <a:off x="6569438" y="2605917"/>
              <a:ext cx="4866909" cy="1732056"/>
            </a:xfrm>
            <a:prstGeom prst="rect">
              <a:avLst/>
            </a:prstGeom>
            <a:noFill/>
          </p:spPr>
          <p:txBody>
            <a:bodyPr wrap="square">
              <a:spAutoFit/>
            </a:bodyPr>
            <a:lstStyle/>
            <a:p>
              <a:pPr algn="just"/>
              <a:r>
                <a:rPr lang="vi-VN" sz="3600" b="1" dirty="0">
                  <a:latin typeface="Calibri" panose="020F0502020204030204" pitchFamily="34" charset="0"/>
                  <a:cs typeface="Calibri" panose="020F0502020204030204" pitchFamily="34" charset="0"/>
                </a:rPr>
                <a:t>Bạn nam hỏi mượn bút của bạn nữ rồi mới dùng</a:t>
              </a:r>
              <a:r>
                <a:rPr lang="en-US" sz="3600" b="1" dirty="0">
                  <a:latin typeface="Calibri" panose="020F0502020204030204" pitchFamily="34" charset="0"/>
                  <a:cs typeface="Calibri" panose="020F0502020204030204" pitchFamily="34" charset="0"/>
                </a:rPr>
                <a:t>.</a:t>
              </a:r>
            </a:p>
            <a:p>
              <a:pPr algn="just"/>
              <a:r>
                <a:rPr lang="en-US" sz="3600" b="1" dirty="0">
                  <a:latin typeface="Calibri" panose="020F0502020204030204" pitchFamily="34" charset="0"/>
                  <a:cs typeface="Calibri" panose="020F0502020204030204" pitchFamily="34" charset="0"/>
                </a:rPr>
                <a:t>H</a:t>
              </a:r>
              <a:r>
                <a:rPr lang="vi-VN" sz="3600" b="1" dirty="0">
                  <a:latin typeface="Calibri" panose="020F0502020204030204" pitchFamily="34" charset="0"/>
                  <a:cs typeface="Calibri" panose="020F0502020204030204" pitchFamily="34" charset="0"/>
                </a:rPr>
                <a:t>ành vi đó đáng khen</a:t>
              </a:r>
              <a:r>
                <a:rPr lang="en-US" sz="3600" b="1"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771302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7F9114D-CB01-4338-3FFB-A4FACA3444D9}"/>
              </a:ext>
            </a:extLst>
          </p:cNvPr>
          <p:cNvPicPr>
            <a:picLocks noChangeAspect="1"/>
          </p:cNvPicPr>
          <p:nvPr/>
        </p:nvPicPr>
        <p:blipFill>
          <a:blip r:embed="rId7"/>
          <a:stretch>
            <a:fillRect/>
          </a:stretch>
        </p:blipFill>
        <p:spPr>
          <a:xfrm>
            <a:off x="2964698" y="878541"/>
            <a:ext cx="5614903" cy="1024217"/>
          </a:xfrm>
          <a:prstGeom prst="rect">
            <a:avLst/>
          </a:prstGeom>
        </p:spPr>
      </p:pic>
      <p:grpSp>
        <p:nvGrpSpPr>
          <p:cNvPr id="10" name="Group 9">
            <a:extLst>
              <a:ext uri="{FF2B5EF4-FFF2-40B4-BE49-F238E27FC236}">
                <a16:creationId xmlns:a16="http://schemas.microsoft.com/office/drawing/2014/main" id="{45298C5E-5E55-ECB6-24D1-36BD30DAC613}"/>
              </a:ext>
            </a:extLst>
          </p:cNvPr>
          <p:cNvGrpSpPr/>
          <p:nvPr/>
        </p:nvGrpSpPr>
        <p:grpSpPr>
          <a:xfrm>
            <a:off x="5062095" y="2587732"/>
            <a:ext cx="5939280" cy="2250968"/>
            <a:chOff x="6262245" y="2292457"/>
            <a:chExt cx="5443979" cy="2222394"/>
          </a:xfrm>
        </p:grpSpPr>
        <p:grpSp>
          <p:nvGrpSpPr>
            <p:cNvPr id="14" name="Group 13">
              <a:extLst>
                <a:ext uri="{FF2B5EF4-FFF2-40B4-BE49-F238E27FC236}">
                  <a16:creationId xmlns:a16="http://schemas.microsoft.com/office/drawing/2014/main" id="{97A89AD1-B768-9889-62A9-BE38B3052FF3}"/>
                </a:ext>
              </a:extLst>
            </p:cNvPr>
            <p:cNvGrpSpPr/>
            <p:nvPr/>
          </p:nvGrpSpPr>
          <p:grpSpPr>
            <a:xfrm>
              <a:off x="6262245" y="2292457"/>
              <a:ext cx="5443979" cy="2222394"/>
              <a:chOff x="8691260" y="3857240"/>
              <a:chExt cx="3616788" cy="2438005"/>
            </a:xfrm>
          </p:grpSpPr>
          <p:sp>
            <p:nvSpPr>
              <p:cNvPr id="16" name="Rectangle: Rounded Corners 15">
                <a:extLst>
                  <a:ext uri="{FF2B5EF4-FFF2-40B4-BE49-F238E27FC236}">
                    <a16:creationId xmlns:a16="http://schemas.microsoft.com/office/drawing/2014/main" id="{E1C333B3-BDDB-2970-FA76-371A883C6014}"/>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0DEFE0B-4AFF-2552-E54E-1CD52B0F4B48}"/>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F6FC847F-380B-BAED-BDB2-A8CA390A4DC5}"/>
                </a:ext>
              </a:extLst>
            </p:cNvPr>
            <p:cNvSpPr txBox="1"/>
            <p:nvPr/>
          </p:nvSpPr>
          <p:spPr>
            <a:xfrm>
              <a:off x="6569438" y="2605917"/>
              <a:ext cx="4866909" cy="17320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Bạn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nam</a:t>
              </a:r>
              <a:r>
                <a:rPr lang="en-US" sz="3600" b="1" dirty="0">
                  <a:solidFill>
                    <a:prstClr val="black"/>
                  </a:solidFill>
                  <a:latin typeface="Calibri" panose="020F0502020204030204" pitchFamily="34" charset="0"/>
                  <a:cs typeface="Calibri" panose="020F0502020204030204" pitchFamily="34" charset="0"/>
                </a:rPr>
                <a:t> k</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hông hỏi mượn mà tự ý lấy thước của bạn thật đáng chê </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3" name="Picture 2">
            <a:extLst>
              <a:ext uri="{FF2B5EF4-FFF2-40B4-BE49-F238E27FC236}">
                <a16:creationId xmlns:a16="http://schemas.microsoft.com/office/drawing/2014/main" id="{7F7AD100-34CC-8181-C447-C65769366464}"/>
              </a:ext>
            </a:extLst>
          </p:cNvPr>
          <p:cNvPicPr>
            <a:picLocks noChangeAspect="1"/>
          </p:cNvPicPr>
          <p:nvPr/>
        </p:nvPicPr>
        <p:blipFill>
          <a:blip r:embed="rId8"/>
          <a:stretch>
            <a:fillRect/>
          </a:stretch>
        </p:blipFill>
        <p:spPr>
          <a:xfrm>
            <a:off x="1195387" y="2149400"/>
            <a:ext cx="3243263" cy="3294138"/>
          </a:xfrm>
          <a:prstGeom prst="rect">
            <a:avLst/>
          </a:prstGeom>
        </p:spPr>
      </p:pic>
    </p:spTree>
    <p:extLst>
      <p:ext uri="{BB962C8B-B14F-4D97-AF65-F5344CB8AC3E}">
        <p14:creationId xmlns:p14="http://schemas.microsoft.com/office/powerpoint/2010/main" val="4059541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409</Words>
  <Application>Microsoft Office PowerPoint</Application>
  <PresentationFormat>Widescreen</PresentationFormat>
  <Paragraphs>35</Paragraphs>
  <Slides>17</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17</vt:i4>
      </vt:variant>
    </vt:vector>
  </HeadingPairs>
  <TitlesOfParts>
    <vt:vector size="27" baseType="lpstr">
      <vt:lpstr>等线</vt:lpstr>
      <vt:lpstr>微软雅黑</vt:lpstr>
      <vt:lpstr>Arial</vt:lpstr>
      <vt:lpstr>Calibri</vt:lpstr>
      <vt:lpstr>Calibri Light</vt:lpstr>
      <vt:lpstr>Times New Roman</vt:lpstr>
      <vt:lpstr>Chủ đề Office</vt:lpstr>
      <vt:lpstr>1_Chủ đề Office</vt:lpstr>
      <vt:lpstr>1_Office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25</cp:revision>
  <dcterms:created xsi:type="dcterms:W3CDTF">2023-11-16T07:11:22Z</dcterms:created>
  <dcterms:modified xsi:type="dcterms:W3CDTF">2025-03-02T23:21:49Z</dcterms:modified>
</cp:coreProperties>
</file>