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99" r:id="rId4"/>
    <p:sldMasterId id="2147483710" r:id="rId5"/>
    <p:sldMasterId id="2147483722" r:id="rId6"/>
  </p:sldMasterIdLst>
  <p:notesMasterIdLst>
    <p:notesMasterId r:id="rId24"/>
  </p:notesMasterIdLst>
  <p:sldIdLst>
    <p:sldId id="268" r:id="rId7"/>
    <p:sldId id="256" r:id="rId8"/>
    <p:sldId id="259" r:id="rId9"/>
    <p:sldId id="257" r:id="rId10"/>
    <p:sldId id="2007577112" r:id="rId11"/>
    <p:sldId id="313" r:id="rId12"/>
    <p:sldId id="1143" r:id="rId13"/>
    <p:sldId id="1144" r:id="rId14"/>
    <p:sldId id="2007577123" r:id="rId15"/>
    <p:sldId id="2007577124" r:id="rId16"/>
    <p:sldId id="2007577119" r:id="rId17"/>
    <p:sldId id="2007577125" r:id="rId18"/>
    <p:sldId id="1138" r:id="rId19"/>
    <p:sldId id="260" r:id="rId20"/>
    <p:sldId id="1125" r:id="rId21"/>
    <p:sldId id="1126" r:id="rId22"/>
    <p:sldId id="114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78" d="100"/>
          <a:sy n="78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5.png"/><Relationship Id="rId30" Type="http://schemas.microsoft.com/office/2007/relationships/hdphoto" Target="../media/hdphoto10.wdp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57.sv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microsoft.com/office/2007/relationships/hdphoto" Target="../media/hdphoto12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287730"/>
            <a:ext cx="6826885" cy="1422789"/>
          </a:xfrm>
          <a:prstGeom prst="wedgeEllipse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pic>
        <p:nvPicPr>
          <p:cNvPr id="3" name="Picture 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6CDAE09-B816-8AFC-DEAB-F8011C3504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9" y="1424310"/>
            <a:ext cx="1181528" cy="620247"/>
          </a:xfrm>
          <a:prstGeom prst="rect">
            <a:avLst/>
          </a:prstGeom>
        </p:spPr>
      </p:pic>
      <p:pic>
        <p:nvPicPr>
          <p:cNvPr id="4" name="Picture 3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8F8AABAA-D4F4-EA68-D7F5-2EAF89F1AC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44" y="2071582"/>
            <a:ext cx="1150707" cy="548328"/>
          </a:xfrm>
          <a:prstGeom prst="rect">
            <a:avLst/>
          </a:prstGeom>
        </p:spPr>
      </p:pic>
      <p:pic>
        <p:nvPicPr>
          <p:cNvPr id="15" name="Picture 1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AAE33216-2B8E-2F62-0A0A-4D75958BF8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18" y="2523645"/>
            <a:ext cx="1150707" cy="548328"/>
          </a:xfrm>
          <a:prstGeom prst="rect">
            <a:avLst/>
          </a:prstGeom>
        </p:spPr>
      </p:pic>
      <p:pic>
        <p:nvPicPr>
          <p:cNvPr id="16" name="Picture 15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7D518225-E912-4CC2-5530-CC3B721FFE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5" y="3068175"/>
            <a:ext cx="1654141" cy="548328"/>
          </a:xfrm>
          <a:prstGeom prst="rect">
            <a:avLst/>
          </a:prstGeom>
        </p:spPr>
      </p:pic>
      <p:pic>
        <p:nvPicPr>
          <p:cNvPr id="17" name="Picture 1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B8AF45E-810D-F5CC-D3AB-2A37ADC08C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1" y="3869560"/>
            <a:ext cx="1654141" cy="548328"/>
          </a:xfrm>
          <a:prstGeom prst="rect">
            <a:avLst/>
          </a:prstGeom>
        </p:spPr>
      </p:pic>
      <p:pic>
        <p:nvPicPr>
          <p:cNvPr id="18" name="Picture 17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1B0E45B-AE11-629D-0F25-4ABC343E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1" y="4424364"/>
            <a:ext cx="1890445" cy="548328"/>
          </a:xfrm>
          <a:prstGeom prst="rect">
            <a:avLst/>
          </a:prstGeom>
        </p:spPr>
      </p:pic>
      <p:pic>
        <p:nvPicPr>
          <p:cNvPr id="19" name="Picture 1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0E4DDC6-A5C1-3C2B-C158-C07BE73A1E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9" y="4876427"/>
            <a:ext cx="1623319" cy="548328"/>
          </a:xfrm>
          <a:prstGeom prst="rect">
            <a:avLst/>
          </a:prstGeom>
        </p:spPr>
      </p:pic>
      <p:pic>
        <p:nvPicPr>
          <p:cNvPr id="20" name="Picture 19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0D44C3D9-A440-704A-2F22-CBEBC205A4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0" y="5369587"/>
            <a:ext cx="1294546" cy="548328"/>
          </a:xfrm>
          <a:prstGeom prst="rect">
            <a:avLst/>
          </a:prstGeom>
        </p:spPr>
      </p:pic>
      <p:pic>
        <p:nvPicPr>
          <p:cNvPr id="21" name="Picture 2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6E9CE758-79A1-BB86-FEE0-4BBDBD61E7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1516777"/>
            <a:ext cx="1181528" cy="620247"/>
          </a:xfrm>
          <a:prstGeom prst="rect">
            <a:avLst/>
          </a:prstGeom>
        </p:spPr>
      </p:pic>
      <p:pic>
        <p:nvPicPr>
          <p:cNvPr id="22" name="Picture 21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F1A636FB-E35F-8AF4-D2D4-CC4C06A49D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7" y="2164049"/>
            <a:ext cx="1150707" cy="548328"/>
          </a:xfrm>
          <a:prstGeom prst="rect">
            <a:avLst/>
          </a:prstGeom>
        </p:spPr>
      </p:pic>
      <p:pic>
        <p:nvPicPr>
          <p:cNvPr id="23" name="Picture 2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461A10AB-591D-4CD8-DF2A-A5A78D125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45" y="2564741"/>
            <a:ext cx="1500028" cy="548328"/>
          </a:xfrm>
          <a:prstGeom prst="rect">
            <a:avLst/>
          </a:prstGeom>
        </p:spPr>
      </p:pic>
      <p:pic>
        <p:nvPicPr>
          <p:cNvPr id="25" name="Picture 24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B80CFEF8-7DD4-D692-184A-D4CFDDA853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10" y="3016804"/>
            <a:ext cx="1541124" cy="548328"/>
          </a:xfrm>
          <a:prstGeom prst="rect">
            <a:avLst/>
          </a:prstGeom>
        </p:spPr>
      </p:pic>
      <p:pic>
        <p:nvPicPr>
          <p:cNvPr id="27" name="Picture 26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97AA6771-BA59-A232-BA36-7A37E62CB0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4" y="3962027"/>
            <a:ext cx="1654141" cy="548328"/>
          </a:xfrm>
          <a:prstGeom prst="rect">
            <a:avLst/>
          </a:prstGeom>
        </p:spPr>
      </p:pic>
      <p:pic>
        <p:nvPicPr>
          <p:cNvPr id="29" name="Picture 28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D30C5ED0-AA19-5619-4CFE-C6A3E4AE88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1" y="4331896"/>
            <a:ext cx="1263723" cy="548328"/>
          </a:xfrm>
          <a:prstGeom prst="rect">
            <a:avLst/>
          </a:prstGeom>
        </p:spPr>
      </p:pic>
      <p:pic>
        <p:nvPicPr>
          <p:cNvPr id="31" name="Picture 30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32FEB36C-FBFD-D6FB-5469-0ECA2CFBBA3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4866152"/>
            <a:ext cx="1171253" cy="548328"/>
          </a:xfrm>
          <a:prstGeom prst="rect">
            <a:avLst/>
          </a:prstGeom>
        </p:spPr>
      </p:pic>
      <p:pic>
        <p:nvPicPr>
          <p:cNvPr id="33" name="Picture 32" descr="A pink flower with a black background&#10;&#10;Description automatically generated">
            <a:extLst>
              <a:ext uri="{FF2B5EF4-FFF2-40B4-BE49-F238E27FC236}">
                <a16:creationId xmlns:a16="http://schemas.microsoft.com/office/drawing/2014/main" id="{251A5C54-224D-F965-253D-6B0E7FB7B8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1" y="5318215"/>
            <a:ext cx="1438383" cy="5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4267677" y="1553951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794661" y="2212195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862505"/>
            <a:chOff x="3514165" y="4688541"/>
            <a:chExt cx="6194611" cy="186250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6859" y="5596939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645</Words>
  <Application>Microsoft Office PowerPoint</Application>
  <PresentationFormat>Widescreen</PresentationFormat>
  <Paragraphs>164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Times New Roman</vt:lpstr>
      <vt:lpstr>字魂107号-萌趣欢乐体</vt:lpstr>
      <vt:lpstr>Office 主题</vt:lpstr>
      <vt:lpstr>Office 主题​​</vt:lpstr>
      <vt:lpstr>2_Office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pc</cp:lastModifiedBy>
  <cp:revision>109</cp:revision>
  <dcterms:modified xsi:type="dcterms:W3CDTF">2025-03-12T16:21:30Z</dcterms:modified>
</cp:coreProperties>
</file>