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5" r:id="rId3"/>
    <p:sldId id="267" r:id="rId4"/>
    <p:sldId id="264" r:id="rId5"/>
    <p:sldId id="270" r:id="rId6"/>
    <p:sldId id="271" r:id="rId7"/>
    <p:sldId id="312" r:id="rId8"/>
    <p:sldId id="313" r:id="rId9"/>
    <p:sldId id="314" r:id="rId10"/>
    <p:sldId id="315" r:id="rId11"/>
    <p:sldId id="299" r:id="rId12"/>
    <p:sldId id="294" r:id="rId13"/>
    <p:sldId id="316" r:id="rId14"/>
    <p:sldId id="263" r:id="rId15"/>
    <p:sldId id="293" r:id="rId16"/>
    <p:sldId id="30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6F6BD86-3DAF-4579-0772-71FCAFE3080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9E8C0C6-FB8E-41C7-1691-4D83A0B4CC7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407B9683-7E61-A426-B8FB-CA851C785993}"/>
              </a:ext>
            </a:extLst>
          </p:cNvPr>
          <p:cNvSpPr>
            <a:spLocks noGrp="1"/>
          </p:cNvSpPr>
          <p:nvPr>
            <p:ph type="dt" sz="half" idx="10"/>
          </p:nvPr>
        </p:nvSpPr>
        <p:spPr>
          <a:xfrm>
            <a:off x="838200" y="6356350"/>
            <a:ext cx="2743200" cy="365125"/>
          </a:xfrm>
          <a:prstGeom prst="rect">
            <a:avLst/>
          </a:prstGeom>
        </p:spPr>
        <p:txBody>
          <a:bodyPr/>
          <a:lstStyle/>
          <a:p>
            <a:fld id="{D07CF212-1485-4A33-8000-4F40C2DF6E0F}" type="datetimeFigureOut">
              <a:rPr lang="en-US" smtClean="0"/>
              <a:t>3/12/2025</a:t>
            </a:fld>
            <a:endParaRPr lang="en-US"/>
          </a:p>
        </p:txBody>
      </p:sp>
      <p:sp>
        <p:nvSpPr>
          <p:cNvPr id="5" name="Chỗ dành sẵn cho Chân trang 4">
            <a:extLst>
              <a:ext uri="{FF2B5EF4-FFF2-40B4-BE49-F238E27FC236}">
                <a16:creationId xmlns:a16="http://schemas.microsoft.com/office/drawing/2014/main" id="{344264B6-E5BC-6031-BA78-6FFB1C8A5E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F8802762-A447-2113-423C-5F756D4F8A27}"/>
              </a:ext>
            </a:extLst>
          </p:cNvPr>
          <p:cNvSpPr>
            <a:spLocks noGrp="1"/>
          </p:cNvSpPr>
          <p:nvPr>
            <p:ph type="sldNum" sz="quarter" idx="12"/>
          </p:nvPr>
        </p:nvSpPr>
        <p:spPr>
          <a:xfrm>
            <a:off x="8610600" y="6356350"/>
            <a:ext cx="2743200" cy="365125"/>
          </a:xfrm>
          <a:prstGeom prst="rect">
            <a:avLst/>
          </a:prstGeom>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177775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D38B87D-DD1D-5E09-CC73-15823DD6A6F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59489D7-78CC-8C3D-5F64-B972CB6A7116}"/>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E985BCD2-EC71-2264-E601-2B77BB031387}"/>
              </a:ext>
            </a:extLst>
          </p:cNvPr>
          <p:cNvSpPr>
            <a:spLocks noGrp="1"/>
          </p:cNvSpPr>
          <p:nvPr>
            <p:ph type="dt" sz="half" idx="10"/>
          </p:nvPr>
        </p:nvSpPr>
        <p:spPr>
          <a:xfrm>
            <a:off x="838200" y="6356350"/>
            <a:ext cx="2743200" cy="365125"/>
          </a:xfrm>
          <a:prstGeom prst="rect">
            <a:avLst/>
          </a:prstGeom>
        </p:spPr>
        <p:txBody>
          <a:bodyPr/>
          <a:lstStyle/>
          <a:p>
            <a:fld id="{D07CF212-1485-4A33-8000-4F40C2DF6E0F}" type="datetimeFigureOut">
              <a:rPr lang="en-US" smtClean="0"/>
              <a:t>3/12/2025</a:t>
            </a:fld>
            <a:endParaRPr lang="en-US"/>
          </a:p>
        </p:txBody>
      </p:sp>
      <p:sp>
        <p:nvSpPr>
          <p:cNvPr id="5" name="Chỗ dành sẵn cho Chân trang 4">
            <a:extLst>
              <a:ext uri="{FF2B5EF4-FFF2-40B4-BE49-F238E27FC236}">
                <a16:creationId xmlns:a16="http://schemas.microsoft.com/office/drawing/2014/main" id="{05FFCDF6-CBC9-24EC-5BF0-7A8995119E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D7C5CB8D-795F-0C2A-9DE4-50DEFAE5EB0F}"/>
              </a:ext>
            </a:extLst>
          </p:cNvPr>
          <p:cNvSpPr>
            <a:spLocks noGrp="1"/>
          </p:cNvSpPr>
          <p:nvPr>
            <p:ph type="sldNum" sz="quarter" idx="12"/>
          </p:nvPr>
        </p:nvSpPr>
        <p:spPr>
          <a:xfrm>
            <a:off x="8610600" y="6356350"/>
            <a:ext cx="2743200" cy="365125"/>
          </a:xfrm>
          <a:prstGeom prst="rect">
            <a:avLst/>
          </a:prstGeom>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1320570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6F710CDC-CB5A-EBBF-A352-7E202F1B8AA9}"/>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257D04E-7757-0A88-0380-E308D029468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1AEA468-54B3-69DF-DB05-1770D57BAC35}"/>
              </a:ext>
            </a:extLst>
          </p:cNvPr>
          <p:cNvSpPr>
            <a:spLocks noGrp="1"/>
          </p:cNvSpPr>
          <p:nvPr>
            <p:ph type="dt" sz="half" idx="10"/>
          </p:nvPr>
        </p:nvSpPr>
        <p:spPr>
          <a:xfrm>
            <a:off x="838200" y="6356350"/>
            <a:ext cx="2743200" cy="365125"/>
          </a:xfrm>
          <a:prstGeom prst="rect">
            <a:avLst/>
          </a:prstGeom>
        </p:spPr>
        <p:txBody>
          <a:bodyPr/>
          <a:lstStyle/>
          <a:p>
            <a:fld id="{D07CF212-1485-4A33-8000-4F40C2DF6E0F}" type="datetimeFigureOut">
              <a:rPr lang="en-US" smtClean="0"/>
              <a:t>3/12/2025</a:t>
            </a:fld>
            <a:endParaRPr lang="en-US"/>
          </a:p>
        </p:txBody>
      </p:sp>
      <p:sp>
        <p:nvSpPr>
          <p:cNvPr id="5" name="Chỗ dành sẵn cho Chân trang 4">
            <a:extLst>
              <a:ext uri="{FF2B5EF4-FFF2-40B4-BE49-F238E27FC236}">
                <a16:creationId xmlns:a16="http://schemas.microsoft.com/office/drawing/2014/main" id="{D0D21E35-76B6-5C19-014E-91F0517FC7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79151F26-2936-A05F-8A9A-2CAF0C7D096C}"/>
              </a:ext>
            </a:extLst>
          </p:cNvPr>
          <p:cNvSpPr>
            <a:spLocks noGrp="1"/>
          </p:cNvSpPr>
          <p:nvPr>
            <p:ph type="sldNum" sz="quarter" idx="12"/>
          </p:nvPr>
        </p:nvSpPr>
        <p:spPr>
          <a:xfrm>
            <a:off x="8610600" y="6356350"/>
            <a:ext cx="2743200" cy="365125"/>
          </a:xfrm>
          <a:prstGeom prst="rect">
            <a:avLst/>
          </a:prstGeom>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1207755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5AE1D11-1EB6-FA01-3E17-5EE37B95B4A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1D4057D-A692-18D8-3A24-757D1800FCA2}"/>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ECA461A-AEE1-08D2-9FFE-96ACC0306B38}"/>
              </a:ext>
            </a:extLst>
          </p:cNvPr>
          <p:cNvSpPr>
            <a:spLocks noGrp="1"/>
          </p:cNvSpPr>
          <p:nvPr>
            <p:ph type="dt" sz="half" idx="10"/>
          </p:nvPr>
        </p:nvSpPr>
        <p:spPr>
          <a:xfrm>
            <a:off x="838200" y="6356350"/>
            <a:ext cx="2743200" cy="365125"/>
          </a:xfrm>
          <a:prstGeom prst="rect">
            <a:avLst/>
          </a:prstGeom>
        </p:spPr>
        <p:txBody>
          <a:bodyPr/>
          <a:lstStyle/>
          <a:p>
            <a:fld id="{D07CF212-1485-4A33-8000-4F40C2DF6E0F}" type="datetimeFigureOut">
              <a:rPr lang="en-US" smtClean="0"/>
              <a:t>3/12/2025</a:t>
            </a:fld>
            <a:endParaRPr lang="en-US"/>
          </a:p>
        </p:txBody>
      </p:sp>
      <p:sp>
        <p:nvSpPr>
          <p:cNvPr id="5" name="Chỗ dành sẵn cho Chân trang 4">
            <a:extLst>
              <a:ext uri="{FF2B5EF4-FFF2-40B4-BE49-F238E27FC236}">
                <a16:creationId xmlns:a16="http://schemas.microsoft.com/office/drawing/2014/main" id="{40F4AF9C-79D4-0C1A-E161-8305C6BE3F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72896C02-7736-E57D-F19C-F35C27D34A2B}"/>
              </a:ext>
            </a:extLst>
          </p:cNvPr>
          <p:cNvSpPr>
            <a:spLocks noGrp="1"/>
          </p:cNvSpPr>
          <p:nvPr>
            <p:ph type="sldNum" sz="quarter" idx="12"/>
          </p:nvPr>
        </p:nvSpPr>
        <p:spPr>
          <a:xfrm>
            <a:off x="8610600" y="6356350"/>
            <a:ext cx="2743200" cy="365125"/>
          </a:xfrm>
          <a:prstGeom prst="rect">
            <a:avLst/>
          </a:prstGeom>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129527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F01CB40-1FFF-8226-A510-252854991B8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5535DC2-0FED-EB93-8920-D875763B72A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77C007D9-4C6A-82E4-DA56-FEF09F6AA6A9}"/>
              </a:ext>
            </a:extLst>
          </p:cNvPr>
          <p:cNvSpPr>
            <a:spLocks noGrp="1"/>
          </p:cNvSpPr>
          <p:nvPr>
            <p:ph type="dt" sz="half" idx="10"/>
          </p:nvPr>
        </p:nvSpPr>
        <p:spPr>
          <a:xfrm>
            <a:off x="838200" y="6356350"/>
            <a:ext cx="2743200" cy="365125"/>
          </a:xfrm>
          <a:prstGeom prst="rect">
            <a:avLst/>
          </a:prstGeom>
        </p:spPr>
        <p:txBody>
          <a:bodyPr/>
          <a:lstStyle/>
          <a:p>
            <a:fld id="{D07CF212-1485-4A33-8000-4F40C2DF6E0F}" type="datetimeFigureOut">
              <a:rPr lang="en-US" smtClean="0"/>
              <a:t>3/12/2025</a:t>
            </a:fld>
            <a:endParaRPr lang="en-US"/>
          </a:p>
        </p:txBody>
      </p:sp>
      <p:sp>
        <p:nvSpPr>
          <p:cNvPr id="5" name="Chỗ dành sẵn cho Chân trang 4">
            <a:extLst>
              <a:ext uri="{FF2B5EF4-FFF2-40B4-BE49-F238E27FC236}">
                <a16:creationId xmlns:a16="http://schemas.microsoft.com/office/drawing/2014/main" id="{67B4807B-AA54-DB07-53B9-2372DA4532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1931FBDF-8218-FDD7-8FF2-7891A16287C8}"/>
              </a:ext>
            </a:extLst>
          </p:cNvPr>
          <p:cNvSpPr>
            <a:spLocks noGrp="1"/>
          </p:cNvSpPr>
          <p:nvPr>
            <p:ph type="sldNum" sz="quarter" idx="12"/>
          </p:nvPr>
        </p:nvSpPr>
        <p:spPr>
          <a:xfrm>
            <a:off x="8610600" y="6356350"/>
            <a:ext cx="2743200" cy="365125"/>
          </a:xfrm>
          <a:prstGeom prst="rect">
            <a:avLst/>
          </a:prstGeom>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362164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31F610-06D5-3CBF-6BCF-6B72229558B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2BC191F-7EBC-43F3-0C7A-8273DC9199C8}"/>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F7E88E54-50FD-58B9-F25E-74597E113939}"/>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9D5C9293-9B4C-D5F4-C61F-F7F00F58B289}"/>
              </a:ext>
            </a:extLst>
          </p:cNvPr>
          <p:cNvSpPr>
            <a:spLocks noGrp="1"/>
          </p:cNvSpPr>
          <p:nvPr>
            <p:ph type="dt" sz="half" idx="10"/>
          </p:nvPr>
        </p:nvSpPr>
        <p:spPr>
          <a:xfrm>
            <a:off x="838200" y="6356350"/>
            <a:ext cx="2743200" cy="365125"/>
          </a:xfrm>
          <a:prstGeom prst="rect">
            <a:avLst/>
          </a:prstGeom>
        </p:spPr>
        <p:txBody>
          <a:bodyPr/>
          <a:lstStyle/>
          <a:p>
            <a:fld id="{D07CF212-1485-4A33-8000-4F40C2DF6E0F}" type="datetimeFigureOut">
              <a:rPr lang="en-US" smtClean="0"/>
              <a:t>3/12/2025</a:t>
            </a:fld>
            <a:endParaRPr lang="en-US"/>
          </a:p>
        </p:txBody>
      </p:sp>
      <p:sp>
        <p:nvSpPr>
          <p:cNvPr id="6" name="Chỗ dành sẵn cho Chân trang 5">
            <a:extLst>
              <a:ext uri="{FF2B5EF4-FFF2-40B4-BE49-F238E27FC236}">
                <a16:creationId xmlns:a16="http://schemas.microsoft.com/office/drawing/2014/main" id="{33C82000-8B6A-4CE8-C0E3-4094BD5095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58D7B018-7F33-03FE-94F8-32CFAEBA3953}"/>
              </a:ext>
            </a:extLst>
          </p:cNvPr>
          <p:cNvSpPr>
            <a:spLocks noGrp="1"/>
          </p:cNvSpPr>
          <p:nvPr>
            <p:ph type="sldNum" sz="quarter" idx="12"/>
          </p:nvPr>
        </p:nvSpPr>
        <p:spPr>
          <a:xfrm>
            <a:off x="8610600" y="6356350"/>
            <a:ext cx="2743200" cy="365125"/>
          </a:xfrm>
          <a:prstGeom prst="rect">
            <a:avLst/>
          </a:prstGeom>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142104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0B600C9-D85F-EA71-AAF8-DB0192C1BCFE}"/>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528CCAB-52D1-5F6D-F4C9-9AB8F045848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792178C7-F93B-7033-4329-DD5152BFAE78}"/>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3822E01E-00FB-9223-9DF9-BD766991E07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401BF73-7F7D-199E-915D-643E967899A4}"/>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4D06D7EE-44CF-0A1D-A1FF-567C25BEFF91}"/>
              </a:ext>
            </a:extLst>
          </p:cNvPr>
          <p:cNvSpPr>
            <a:spLocks noGrp="1"/>
          </p:cNvSpPr>
          <p:nvPr>
            <p:ph type="dt" sz="half" idx="10"/>
          </p:nvPr>
        </p:nvSpPr>
        <p:spPr>
          <a:xfrm>
            <a:off x="838200" y="6356350"/>
            <a:ext cx="2743200" cy="365125"/>
          </a:xfrm>
          <a:prstGeom prst="rect">
            <a:avLst/>
          </a:prstGeom>
        </p:spPr>
        <p:txBody>
          <a:bodyPr/>
          <a:lstStyle/>
          <a:p>
            <a:fld id="{D07CF212-1485-4A33-8000-4F40C2DF6E0F}" type="datetimeFigureOut">
              <a:rPr lang="en-US" smtClean="0"/>
              <a:t>3/12/2025</a:t>
            </a:fld>
            <a:endParaRPr lang="en-US"/>
          </a:p>
        </p:txBody>
      </p:sp>
      <p:sp>
        <p:nvSpPr>
          <p:cNvPr id="8" name="Chỗ dành sẵn cho Chân trang 7">
            <a:extLst>
              <a:ext uri="{FF2B5EF4-FFF2-40B4-BE49-F238E27FC236}">
                <a16:creationId xmlns:a16="http://schemas.microsoft.com/office/drawing/2014/main" id="{470E3881-2127-AB14-68ED-B81E8A3A18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a16="http://schemas.microsoft.com/office/drawing/2014/main" id="{FD4B439E-84B5-670C-A93F-0DC5FA913DD3}"/>
              </a:ext>
            </a:extLst>
          </p:cNvPr>
          <p:cNvSpPr>
            <a:spLocks noGrp="1"/>
          </p:cNvSpPr>
          <p:nvPr>
            <p:ph type="sldNum" sz="quarter" idx="12"/>
          </p:nvPr>
        </p:nvSpPr>
        <p:spPr>
          <a:xfrm>
            <a:off x="8610600" y="6356350"/>
            <a:ext cx="2743200" cy="365125"/>
          </a:xfrm>
          <a:prstGeom prst="rect">
            <a:avLst/>
          </a:prstGeom>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315856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04C46D9-7C49-FE43-F6F6-34105157368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91D4A95F-8B2F-3A2D-B404-ED30E4C0824C}"/>
              </a:ext>
            </a:extLst>
          </p:cNvPr>
          <p:cNvSpPr>
            <a:spLocks noGrp="1"/>
          </p:cNvSpPr>
          <p:nvPr>
            <p:ph type="dt" sz="half" idx="10"/>
          </p:nvPr>
        </p:nvSpPr>
        <p:spPr>
          <a:xfrm>
            <a:off x="838200" y="6356350"/>
            <a:ext cx="2743200" cy="365125"/>
          </a:xfrm>
          <a:prstGeom prst="rect">
            <a:avLst/>
          </a:prstGeom>
        </p:spPr>
        <p:txBody>
          <a:bodyPr/>
          <a:lstStyle/>
          <a:p>
            <a:fld id="{D07CF212-1485-4A33-8000-4F40C2DF6E0F}" type="datetimeFigureOut">
              <a:rPr lang="en-US" smtClean="0"/>
              <a:t>3/12/2025</a:t>
            </a:fld>
            <a:endParaRPr lang="en-US"/>
          </a:p>
        </p:txBody>
      </p:sp>
      <p:sp>
        <p:nvSpPr>
          <p:cNvPr id="4" name="Chỗ dành sẵn cho Chân trang 3">
            <a:extLst>
              <a:ext uri="{FF2B5EF4-FFF2-40B4-BE49-F238E27FC236}">
                <a16:creationId xmlns:a16="http://schemas.microsoft.com/office/drawing/2014/main" id="{FE436337-91FF-D8C4-9172-EACA87D145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a16="http://schemas.microsoft.com/office/drawing/2014/main" id="{B766F72F-A913-D904-E282-4790B86C86CE}"/>
              </a:ext>
            </a:extLst>
          </p:cNvPr>
          <p:cNvSpPr>
            <a:spLocks noGrp="1"/>
          </p:cNvSpPr>
          <p:nvPr>
            <p:ph type="sldNum" sz="quarter" idx="12"/>
          </p:nvPr>
        </p:nvSpPr>
        <p:spPr>
          <a:xfrm>
            <a:off x="8610600" y="6356350"/>
            <a:ext cx="2743200" cy="365125"/>
          </a:xfrm>
          <a:prstGeom prst="rect">
            <a:avLst/>
          </a:prstGeom>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864694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3E412A45-B1BC-40CD-8A23-44F9DD52D6CA}"/>
              </a:ext>
            </a:extLst>
          </p:cNvPr>
          <p:cNvSpPr>
            <a:spLocks noGrp="1"/>
          </p:cNvSpPr>
          <p:nvPr>
            <p:ph type="dt" sz="half" idx="10"/>
          </p:nvPr>
        </p:nvSpPr>
        <p:spPr>
          <a:xfrm>
            <a:off x="838200" y="6356350"/>
            <a:ext cx="2743200" cy="365125"/>
          </a:xfrm>
          <a:prstGeom prst="rect">
            <a:avLst/>
          </a:prstGeom>
        </p:spPr>
        <p:txBody>
          <a:bodyPr/>
          <a:lstStyle/>
          <a:p>
            <a:fld id="{D07CF212-1485-4A33-8000-4F40C2DF6E0F}" type="datetimeFigureOut">
              <a:rPr lang="en-US" smtClean="0"/>
              <a:t>3/12/2025</a:t>
            </a:fld>
            <a:endParaRPr lang="en-US"/>
          </a:p>
        </p:txBody>
      </p:sp>
      <p:sp>
        <p:nvSpPr>
          <p:cNvPr id="3" name="Chỗ dành sẵn cho Chân trang 2">
            <a:extLst>
              <a:ext uri="{FF2B5EF4-FFF2-40B4-BE49-F238E27FC236}">
                <a16:creationId xmlns:a16="http://schemas.microsoft.com/office/drawing/2014/main" id="{415ABE2B-ADBF-2572-96EB-E69A55CD4C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a16="http://schemas.microsoft.com/office/drawing/2014/main" id="{7F55BAB9-2E52-81BA-9D71-CEC261E7A5DE}"/>
              </a:ext>
            </a:extLst>
          </p:cNvPr>
          <p:cNvSpPr>
            <a:spLocks noGrp="1"/>
          </p:cNvSpPr>
          <p:nvPr>
            <p:ph type="sldNum" sz="quarter" idx="12"/>
          </p:nvPr>
        </p:nvSpPr>
        <p:spPr>
          <a:xfrm>
            <a:off x="8610600" y="6356350"/>
            <a:ext cx="2743200" cy="365125"/>
          </a:xfrm>
          <a:prstGeom prst="rect">
            <a:avLst/>
          </a:prstGeom>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170925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97AB195-D34C-6AB2-E497-37FC9F7708D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9692B10-BF45-F0AD-71F8-3A3EE86FE5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F233E43E-4174-226F-ABC8-DD4A821AE2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6F0B746-3563-FD52-3691-FCA4AD57A87A}"/>
              </a:ext>
            </a:extLst>
          </p:cNvPr>
          <p:cNvSpPr>
            <a:spLocks noGrp="1"/>
          </p:cNvSpPr>
          <p:nvPr>
            <p:ph type="dt" sz="half" idx="10"/>
          </p:nvPr>
        </p:nvSpPr>
        <p:spPr>
          <a:xfrm>
            <a:off x="838200" y="6356350"/>
            <a:ext cx="2743200" cy="365125"/>
          </a:xfrm>
          <a:prstGeom prst="rect">
            <a:avLst/>
          </a:prstGeom>
        </p:spPr>
        <p:txBody>
          <a:bodyPr/>
          <a:lstStyle/>
          <a:p>
            <a:fld id="{D07CF212-1485-4A33-8000-4F40C2DF6E0F}" type="datetimeFigureOut">
              <a:rPr lang="en-US" smtClean="0"/>
              <a:t>3/12/2025</a:t>
            </a:fld>
            <a:endParaRPr lang="en-US"/>
          </a:p>
        </p:txBody>
      </p:sp>
      <p:sp>
        <p:nvSpPr>
          <p:cNvPr id="6" name="Chỗ dành sẵn cho Chân trang 5">
            <a:extLst>
              <a:ext uri="{FF2B5EF4-FFF2-40B4-BE49-F238E27FC236}">
                <a16:creationId xmlns:a16="http://schemas.microsoft.com/office/drawing/2014/main" id="{BA283447-F553-E27F-FCE5-42770CC8D5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9BC99D6C-8FC9-E18A-EE68-F21EFE29B032}"/>
              </a:ext>
            </a:extLst>
          </p:cNvPr>
          <p:cNvSpPr>
            <a:spLocks noGrp="1"/>
          </p:cNvSpPr>
          <p:nvPr>
            <p:ph type="sldNum" sz="quarter" idx="12"/>
          </p:nvPr>
        </p:nvSpPr>
        <p:spPr>
          <a:xfrm>
            <a:off x="8610600" y="6356350"/>
            <a:ext cx="2743200" cy="365125"/>
          </a:xfrm>
          <a:prstGeom prst="rect">
            <a:avLst/>
          </a:prstGeom>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2897452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374F560-3406-23A7-F3CE-0254D2597E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6F57E902-24F4-634F-0822-BA71BFD65A4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CD621064-44AC-2848-2142-83FA55BAB5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01D9322-C15B-C1CE-7A07-B305C6F05CDF}"/>
              </a:ext>
            </a:extLst>
          </p:cNvPr>
          <p:cNvSpPr>
            <a:spLocks noGrp="1"/>
          </p:cNvSpPr>
          <p:nvPr>
            <p:ph type="dt" sz="half" idx="10"/>
          </p:nvPr>
        </p:nvSpPr>
        <p:spPr>
          <a:xfrm>
            <a:off x="838200" y="6356350"/>
            <a:ext cx="2743200" cy="365125"/>
          </a:xfrm>
          <a:prstGeom prst="rect">
            <a:avLst/>
          </a:prstGeom>
        </p:spPr>
        <p:txBody>
          <a:bodyPr/>
          <a:lstStyle/>
          <a:p>
            <a:fld id="{D07CF212-1485-4A33-8000-4F40C2DF6E0F}" type="datetimeFigureOut">
              <a:rPr lang="en-US" smtClean="0"/>
              <a:t>3/12/2025</a:t>
            </a:fld>
            <a:endParaRPr lang="en-US"/>
          </a:p>
        </p:txBody>
      </p:sp>
      <p:sp>
        <p:nvSpPr>
          <p:cNvPr id="6" name="Chỗ dành sẵn cho Chân trang 5">
            <a:extLst>
              <a:ext uri="{FF2B5EF4-FFF2-40B4-BE49-F238E27FC236}">
                <a16:creationId xmlns:a16="http://schemas.microsoft.com/office/drawing/2014/main" id="{CFDC6121-68CD-5102-41EC-09BBD719D9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3544E2DF-D156-24B4-7EBE-D970434981FB}"/>
              </a:ext>
            </a:extLst>
          </p:cNvPr>
          <p:cNvSpPr>
            <a:spLocks noGrp="1"/>
          </p:cNvSpPr>
          <p:nvPr>
            <p:ph type="sldNum" sz="quarter" idx="12"/>
          </p:nvPr>
        </p:nvSpPr>
        <p:spPr>
          <a:xfrm>
            <a:off x="8610600" y="6356350"/>
            <a:ext cx="2743200" cy="365125"/>
          </a:xfrm>
          <a:prstGeom prst="rect">
            <a:avLst/>
          </a:prstGeom>
        </p:spPr>
        <p:txBody>
          <a:bodyPr/>
          <a:lstStyle/>
          <a:p>
            <a:fld id="{172CFA74-96E5-44F6-B524-6DD98C9EEB03}" type="slidenum">
              <a:rPr lang="en-US" smtClean="0"/>
              <a:t>‹#›</a:t>
            </a:fld>
            <a:endParaRPr lang="en-US"/>
          </a:p>
        </p:txBody>
      </p:sp>
    </p:spTree>
    <p:extLst>
      <p:ext uri="{BB962C8B-B14F-4D97-AF65-F5344CB8AC3E}">
        <p14:creationId xmlns:p14="http://schemas.microsoft.com/office/powerpoint/2010/main" val="2414368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C0CC2318-E1C9-99AB-170B-FA754C9CE2E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89203" y="142776"/>
            <a:ext cx="1422073" cy="1422073"/>
          </a:xfrm>
          <a:prstGeom prst="rect">
            <a:avLst/>
          </a:prstGeom>
        </p:spPr>
      </p:pic>
    </p:spTree>
    <p:extLst>
      <p:ext uri="{BB962C8B-B14F-4D97-AF65-F5344CB8AC3E}">
        <p14:creationId xmlns:p14="http://schemas.microsoft.com/office/powerpoint/2010/main" val="2901769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 Id="rId9"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8.png"/><Relationship Id="rId7"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8.wdp"/><Relationship Id="rId4" Type="http://schemas.openxmlformats.org/officeDocument/2006/relationships/image" Target="../media/image26.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4" Type="http://schemas.microsoft.com/office/2007/relationships/hdphoto" Target="../media/hdphoto9.wdp"/></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2.xml"/><Relationship Id="rId7" Type="http://schemas.microsoft.com/office/2007/relationships/hdphoto" Target="../media/hdphoto10.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13.png"/><Relationship Id="rId4" Type="http://schemas.openxmlformats.org/officeDocument/2006/relationships/image" Target="../media/image25.png"/><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5.wdp"/><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microsoft.com/office/2007/relationships/hdphoto" Target="../media/hdphoto4.wdp"/><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Hình ảnh 22">
            <a:extLst>
              <a:ext uri="{FF2B5EF4-FFF2-40B4-BE49-F238E27FC236}">
                <a16:creationId xmlns:a16="http://schemas.microsoft.com/office/drawing/2014/main" id="{B84D45F1-FEED-825C-08D6-0E950DE71E0E}"/>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10151" b="13118"/>
          <a:stretch/>
        </p:blipFill>
        <p:spPr>
          <a:xfrm>
            <a:off x="0" y="0"/>
            <a:ext cx="12192000" cy="6858000"/>
          </a:xfrm>
          <a:prstGeom prst="rect">
            <a:avLst/>
          </a:prstGeom>
        </p:spPr>
      </p:pic>
      <p:sp>
        <p:nvSpPr>
          <p:cNvPr id="2" name="Hình chữ nhật: Góc Tròn 1">
            <a:extLst>
              <a:ext uri="{FF2B5EF4-FFF2-40B4-BE49-F238E27FC236}">
                <a16:creationId xmlns:a16="http://schemas.microsoft.com/office/drawing/2014/main" id="{58CC0BCE-B7BB-74AD-82B8-2589444E5F1F}"/>
              </a:ext>
            </a:extLst>
          </p:cNvPr>
          <p:cNvSpPr/>
          <p:nvPr/>
        </p:nvSpPr>
        <p:spPr>
          <a:xfrm>
            <a:off x="244391" y="1168616"/>
            <a:ext cx="10931856" cy="5362932"/>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Hình ảnh 29" descr="Ảnh có chứa đồ chơi&#10;&#10;Mô tả được tạo tự động">
            <a:extLst>
              <a:ext uri="{FF2B5EF4-FFF2-40B4-BE49-F238E27FC236}">
                <a16:creationId xmlns:a16="http://schemas.microsoft.com/office/drawing/2014/main" id="{EF0A1E0A-8024-4678-5335-5B2EB13674A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670" b="99947" l="417" r="99479">
                        <a14:foregroundMark x1="27448" y1="6407" x2="47344" y2="8916"/>
                        <a14:foregroundMark x1="31094" y1="5125" x2="34531" y2="5553"/>
                        <a14:foregroundMark x1="66458" y1="2670" x2="68073" y2="3043"/>
                        <a14:foregroundMark x1="76965" y1="95898" x2="84499" y2="96768"/>
                        <a14:foregroundMark x1="72271" y1="95356" x2="73478" y2="95495"/>
                        <a14:foregroundMark x1="7500" y1="87880" x2="40811" y2="91725"/>
                        <a14:foregroundMark x1="87732" y1="94795" x2="92813" y2="90657"/>
                        <a14:foregroundMark x1="85459" y1="96645" x2="86113" y2="96113"/>
                        <a14:foregroundMark x1="92813" y1="90657" x2="90417" y2="87667"/>
                        <a14:foregroundMark x1="6875" y1="87453" x2="7106" y2="94482"/>
                        <a14:foregroundMark x1="43015" y1="96752" x2="64773" y2="95852"/>
                        <a14:foregroundMark x1="80047" y1="96529" x2="83490" y2="96797"/>
                        <a14:foregroundMark x1="83490" y1="96797" x2="84313" y2="96792"/>
                        <a14:foregroundMark x1="5052" y1="89749" x2="5202" y2="93410"/>
                        <a14:foregroundMark x1="990" y1="91404" x2="868" y2="92505"/>
                        <a14:foregroundMark x1="81094" y1="33903" x2="83698" y2="39722"/>
                        <a14:foregroundMark x1="83906" y1="40149" x2="80469" y2="42659"/>
                        <a14:foregroundMark x1="80677" y1="44741" x2="83540" y2="41805"/>
                        <a14:foregroundMark x1="84115" y1="42445" x2="84948" y2="44527"/>
                        <a14:foregroundMark x1="35156" y1="12013" x2="41250" y2="17672"/>
                        <a14:foregroundMark x1="83906" y1="35131" x2="83906" y2="35131"/>
                        <a14:foregroundMark x1="79635" y1="33262" x2="79635" y2="33262"/>
                        <a14:foregroundMark x1="79844" y1="33476" x2="79844" y2="33476"/>
                        <a14:foregroundMark x1="78646" y1="32461" x2="78646" y2="32461"/>
                        <a14:foregroundMark x1="30208" y1="86652" x2="30833" y2="89322"/>
                        <a14:foregroundMark x1="20052" y1="94341" x2="20052" y2="94341"/>
                        <a14:foregroundMark x1="18854" y1="93540" x2="21094" y2="94928"/>
                        <a14:foregroundMark x1="18438" y1="92739" x2="19635" y2="95355"/>
                        <a14:foregroundMark x1="18854" y1="94928" x2="19635" y2="97384"/>
                        <a14:foregroundMark x1="21094" y1="93967" x2="22083" y2="96156"/>
                        <a14:foregroundMark x1="55208" y1="90924" x2="56042" y2="95569"/>
                        <a14:foregroundMark x1="52188" y1="91938" x2="51979" y2="95782"/>
                        <a14:foregroundMark x1="58854" y1="91725" x2="60729" y2="95782"/>
                        <a14:foregroundMark x1="54010" y1="91511" x2="69635" y2="94928"/>
                        <a14:foregroundMark x1="72917" y1="97384" x2="68229" y2="97384"/>
                        <a14:foregroundMark x1="71302" y1="94127" x2="72917" y2="95355"/>
                        <a14:foregroundMark x1="73333" y1="96583" x2="72083" y2="95569"/>
                        <a14:foregroundMark x1="79583" y1="95355" x2="77969" y2="95942"/>
                        <a14:foregroundMark x1="59479" y1="14576" x2="63542" y2="16978"/>
                        <a14:foregroundMark x1="24219" y1="92739" x2="24219" y2="92739"/>
                        <a14:foregroundMark x1="24635" y1="92952" x2="24063" y2="95569"/>
                        <a14:foregroundMark x1="25677" y1="93967" x2="25885" y2="97010"/>
                        <a14:foregroundMark x1="30312" y1="92579" x2="30312" y2="97597"/>
                        <a14:foregroundMark x1="31979" y1="92739" x2="33177" y2="95996"/>
                        <a14:foregroundMark x1="82188" y1="94394" x2="79323" y2="95996"/>
                        <a14:foregroundMark x1="82969" y1="94394" x2="89271" y2="97811"/>
                        <a14:backgroundMark x1="83144" y1="42693" x2="84531" y2="67859"/>
                        <a14:backgroundMark x1="82708" y1="34757" x2="82744" y2="35413"/>
                        <a14:backgroundMark x1="85365" y1="41377" x2="85365" y2="41377"/>
                        <a14:backgroundMark x1="85365" y1="40363" x2="85365" y2="40363"/>
                        <a14:backgroundMark x1="79271" y1="37854" x2="79271" y2="37854"/>
                        <a14:backgroundMark x1="84115" y1="41591" x2="84115" y2="41591"/>
                        <a14:backgroundMark x1="83698" y1="40577" x2="83698" y2="40577"/>
                        <a14:backgroundMark x1="84115" y1="40577" x2="84115" y2="40577"/>
                        <a14:backgroundMark x1="83906" y1="40363" x2="83906" y2="41805"/>
                        <a14:backgroundMark x1="78229" y1="43086" x2="78229" y2="43086"/>
                        <a14:backgroundMark x1="79427" y1="39135" x2="79427" y2="39135"/>
                        <a14:backgroundMark x1="79844" y1="43460" x2="79844" y2="43460"/>
                        <a14:backgroundMark x1="78229" y1="39295" x2="78229" y2="39295"/>
                        <a14:backgroundMark x1="84948" y1="37640" x2="84948" y2="37640"/>
                        <a14:backgroundMark x1="10104" y1="96743" x2="12552" y2="98612"/>
                        <a14:backgroundMark x1="4844" y1="95141" x2="7656" y2="97384"/>
                        <a14:backgroundMark x1="2813" y1="94928" x2="12760" y2="99573"/>
                        <a14:backgroundMark x1="12760" y1="99573" x2="14375" y2="99786"/>
                        <a14:backgroundMark x1="1771" y1="94768" x2="7865" y2="99786"/>
                        <a14:backgroundMark x1="7865" y1="99786" x2="7865" y2="99786"/>
                        <a14:backgroundMark x1="7656" y1="94554" x2="2969" y2="94554"/>
                        <a14:backgroundMark x1="1354" y1="93540" x2="729" y2="93540"/>
                        <a14:backgroundMark x1="1771" y1="95569" x2="573" y2="95569"/>
                        <a14:backgroundMark x1="6250" y1="99413" x2="4844" y2="98398"/>
                        <a14:backgroundMark x1="729" y1="92525" x2="1354" y2="96957"/>
                        <a14:backgroundMark x1="2604" y1="92952" x2="6875" y2="95355"/>
                        <a14:backgroundMark x1="20157" y1="97216" x2="22240" y2="97864"/>
                        <a14:backgroundMark x1="6458" y1="92952" x2="18485" y2="96695"/>
                        <a14:backgroundMark x1="22240" y1="97864" x2="29063" y2="97918"/>
                        <a14:backgroundMark x1="31198" y1="97430" x2="36302" y2="96263"/>
                        <a14:backgroundMark x1="29063" y1="97918" x2="30467" y2="97597"/>
                        <a14:backgroundMark x1="36302" y1="96263" x2="37344" y2="93540"/>
                        <a14:backgroundMark x1="13542" y1="97170" x2="8073" y2="94928"/>
                        <a14:backgroundMark x1="31198" y1="93098" x2="45677" y2="92152"/>
                        <a14:backgroundMark x1="25428" y1="93475" x2="29427" y2="93214"/>
                        <a14:backgroundMark x1="21950" y1="93702" x2="23587" y2="93595"/>
                        <a14:backgroundMark x1="8906" y1="94554" x2="18017" y2="93959"/>
                        <a14:backgroundMark x1="69510" y1="95747" x2="72128" y2="96141"/>
                        <a14:backgroundMark x1="61107" y1="94480" x2="69093" y2="95684"/>
                        <a14:backgroundMark x1="56626" y1="93804" x2="59001" y2="94162"/>
                        <a14:backgroundMark x1="53003" y1="93257" x2="54774" y2="93524"/>
                        <a14:backgroundMark x1="45677" y1="92152" x2="51243" y2="92992"/>
                        <a14:backgroundMark x1="81717" y1="95659" x2="83249" y2="95540"/>
                        <a14:backgroundMark x1="72425" y1="96383" x2="77975" y2="95951"/>
                        <a14:backgroundMark x1="86302" y1="95302" x2="95677" y2="97597"/>
                        <a14:backgroundMark x1="33906" y1="98185" x2="68646" y2="99519"/>
                        <a14:backgroundMark x1="89368" y1="96870" x2="91615" y2="96583"/>
                        <a14:backgroundMark x1="68646" y1="99519" x2="86402" y2="97249"/>
                        <a14:backgroundMark x1="91615" y1="96583" x2="98490" y2="97971"/>
                        <a14:backgroundMark x1="76979" y1="94127" x2="71875" y2="94768"/>
                        <a14:backgroundMark x1="73698" y1="94554" x2="77188" y2="97170"/>
                        <a14:backgroundMark x1="99323" y1="97971" x2="97917" y2="99573"/>
                        <a14:backgroundMark x1="34896" y1="97170" x2="40781" y2="96156"/>
                        <a14:backgroundMark x1="43229" y1="97758" x2="36719" y2="97758"/>
                        <a14:backgroundMark x1="20349" y1="96699" x2="22760" y2="96903"/>
                        <a14:backgroundMark x1="7031" y1="95569" x2="18434" y2="96536"/>
                        <a14:backgroundMark x1="31198" y1="96493" x2="34844" y2="96316"/>
                        <a14:backgroundMark x1="26753" y1="96709" x2="29427" y2="96579"/>
                        <a14:backgroundMark x1="22760" y1="96903" x2="24983" y2="96795"/>
                        <a14:backgroundMark x1="34844" y1="96316" x2="43021" y2="96743"/>
                      </a14:backgroundRemoval>
                    </a14:imgEffect>
                    <a14:imgEffect>
                      <a14:saturation sat="200000"/>
                    </a14:imgEffect>
                  </a14:imgLayer>
                </a14:imgProps>
              </a:ext>
              <a:ext uri="{28A0092B-C50C-407E-A947-70E740481C1C}">
                <a14:useLocalDpi xmlns:a14="http://schemas.microsoft.com/office/drawing/2010/main" val="0"/>
              </a:ext>
            </a:extLst>
          </a:blip>
          <a:srcRect r="12832"/>
          <a:stretch/>
        </p:blipFill>
        <p:spPr>
          <a:xfrm>
            <a:off x="5886557" y="-399683"/>
            <a:ext cx="6633354" cy="7657365"/>
          </a:xfrm>
          <a:prstGeom prst="rect">
            <a:avLst/>
          </a:prstGeom>
        </p:spPr>
      </p:pic>
      <p:grpSp>
        <p:nvGrpSpPr>
          <p:cNvPr id="4" name="Nhóm 3">
            <a:extLst>
              <a:ext uri="{FF2B5EF4-FFF2-40B4-BE49-F238E27FC236}">
                <a16:creationId xmlns:a16="http://schemas.microsoft.com/office/drawing/2014/main" id="{D7805624-FF48-7CEE-80FD-DBC916AFD26D}"/>
              </a:ext>
            </a:extLst>
          </p:cNvPr>
          <p:cNvGrpSpPr/>
          <p:nvPr/>
        </p:nvGrpSpPr>
        <p:grpSpPr>
          <a:xfrm>
            <a:off x="-210251" y="198083"/>
            <a:ext cx="9465468" cy="1787857"/>
            <a:chOff x="3264691" y="264943"/>
            <a:chExt cx="9465468" cy="1787857"/>
          </a:xfrm>
        </p:grpSpPr>
        <p:sp>
          <p:nvSpPr>
            <p:cNvPr id="5" name="Dải băng: Cong và Hướng Lên 4">
              <a:extLst>
                <a:ext uri="{FF2B5EF4-FFF2-40B4-BE49-F238E27FC236}">
                  <a16:creationId xmlns:a16="http://schemas.microsoft.com/office/drawing/2014/main" id="{A43028B4-3E3D-D61F-8192-AE1412325C30}"/>
                </a:ext>
              </a:extLst>
            </p:cNvPr>
            <p:cNvSpPr/>
            <p:nvPr/>
          </p:nvSpPr>
          <p:spPr>
            <a:xfrm>
              <a:off x="3802853" y="264943"/>
              <a:ext cx="8389145" cy="1787857"/>
            </a:xfrm>
            <a:custGeom>
              <a:avLst/>
              <a:gdLst>
                <a:gd name="connsiteX0" fmla="*/ 0 w 8389145"/>
                <a:gd name="connsiteY0" fmla="*/ 1787857 h 1787857"/>
                <a:gd name="connsiteX1" fmla="*/ 2357559 w 8389145"/>
                <a:gd name="connsiteY1" fmla="*/ 1415328 h 1787857"/>
                <a:gd name="connsiteX2" fmla="*/ 1308916 w 8389145"/>
                <a:gd name="connsiteY2" fmla="*/ 1102764 h 1787857"/>
                <a:gd name="connsiteX3" fmla="*/ 7080229 w 8389145"/>
                <a:gd name="connsiteY3" fmla="*/ 1102764 h 1787857"/>
                <a:gd name="connsiteX4" fmla="*/ 6031586 w 8389145"/>
                <a:gd name="connsiteY4" fmla="*/ 1415328 h 1787857"/>
                <a:gd name="connsiteX5" fmla="*/ 8389145 w 8389145"/>
                <a:gd name="connsiteY5" fmla="*/ 1787857 h 1787857"/>
                <a:gd name="connsiteX6" fmla="*/ 7340502 w 8389145"/>
                <a:gd name="connsiteY6" fmla="*/ 1143890 h 1787857"/>
                <a:gd name="connsiteX7" fmla="*/ 8389145 w 8389145"/>
                <a:gd name="connsiteY7" fmla="*/ 903243 h 1787857"/>
                <a:gd name="connsiteX8" fmla="*/ 7080229 w 8389145"/>
                <a:gd name="connsiteY8" fmla="*/ 660457 h 1787857"/>
                <a:gd name="connsiteX9" fmla="*/ 7080229 w 8389145"/>
                <a:gd name="connsiteY9" fmla="*/ 218150 h 1787857"/>
                <a:gd name="connsiteX10" fmla="*/ 1308916 w 8389145"/>
                <a:gd name="connsiteY10" fmla="*/ 218150 h 1787857"/>
                <a:gd name="connsiteX11" fmla="*/ 1308916 w 8389145"/>
                <a:gd name="connsiteY11" fmla="*/ 660457 h 1787857"/>
                <a:gd name="connsiteX12" fmla="*/ 0 w 8389145"/>
                <a:gd name="connsiteY12" fmla="*/ 903243 h 1787857"/>
                <a:gd name="connsiteX13" fmla="*/ 1048643 w 8389145"/>
                <a:gd name="connsiteY13" fmla="*/ 1143890 h 1787857"/>
                <a:gd name="connsiteX14" fmla="*/ 0 w 8389145"/>
                <a:gd name="connsiteY14" fmla="*/ 1787857 h 1787857"/>
                <a:gd name="connsiteX0" fmla="*/ 2357559 w 8389145"/>
                <a:gd name="connsiteY0" fmla="*/ 973021 h 1787857"/>
                <a:gd name="connsiteX1" fmla="*/ 2357559 w 8389145"/>
                <a:gd name="connsiteY1" fmla="*/ 1415328 h 1787857"/>
                <a:gd name="connsiteX2" fmla="*/ 1308916 w 8389145"/>
                <a:gd name="connsiteY2" fmla="*/ 1102764 h 1787857"/>
                <a:gd name="connsiteX3" fmla="*/ 7080229 w 8389145"/>
                <a:gd name="connsiteY3" fmla="*/ 1102764 h 1787857"/>
                <a:gd name="connsiteX4" fmla="*/ 6031586 w 8389145"/>
                <a:gd name="connsiteY4" fmla="*/ 1415328 h 1787857"/>
                <a:gd name="connsiteX5" fmla="*/ 6031586 w 8389145"/>
                <a:gd name="connsiteY5" fmla="*/ 973021 h 1787857"/>
                <a:gd name="connsiteX6" fmla="*/ 2357559 w 8389145"/>
                <a:gd name="connsiteY6" fmla="*/ 973021 h 1787857"/>
                <a:gd name="connsiteX0" fmla="*/ 0 w 8389145"/>
                <a:gd name="connsiteY0" fmla="*/ 1787857 h 1787857"/>
                <a:gd name="connsiteX1" fmla="*/ 1048643 w 8389145"/>
                <a:gd name="connsiteY1" fmla="*/ 1143890 h 1787857"/>
                <a:gd name="connsiteX2" fmla="*/ 0 w 8389145"/>
                <a:gd name="connsiteY2" fmla="*/ 903243 h 1787857"/>
                <a:gd name="connsiteX3" fmla="*/ 1308916 w 8389145"/>
                <a:gd name="connsiteY3" fmla="*/ 660457 h 1787857"/>
                <a:gd name="connsiteX4" fmla="*/ 1308916 w 8389145"/>
                <a:gd name="connsiteY4" fmla="*/ 218150 h 1787857"/>
                <a:gd name="connsiteX5" fmla="*/ 7080229 w 8389145"/>
                <a:gd name="connsiteY5" fmla="*/ 218150 h 1787857"/>
                <a:gd name="connsiteX6" fmla="*/ 7080229 w 8389145"/>
                <a:gd name="connsiteY6" fmla="*/ 660457 h 1787857"/>
                <a:gd name="connsiteX7" fmla="*/ 8389145 w 8389145"/>
                <a:gd name="connsiteY7" fmla="*/ 903243 h 1787857"/>
                <a:gd name="connsiteX8" fmla="*/ 7340502 w 8389145"/>
                <a:gd name="connsiteY8" fmla="*/ 1143890 h 1787857"/>
                <a:gd name="connsiteX9" fmla="*/ 8389145 w 8389145"/>
                <a:gd name="connsiteY9" fmla="*/ 1787857 h 1787857"/>
                <a:gd name="connsiteX10" fmla="*/ 6031586 w 8389145"/>
                <a:gd name="connsiteY10" fmla="*/ 1415328 h 1787857"/>
                <a:gd name="connsiteX11" fmla="*/ 7080229 w 8389145"/>
                <a:gd name="connsiteY11" fmla="*/ 1102764 h 1787857"/>
                <a:gd name="connsiteX12" fmla="*/ 1308916 w 8389145"/>
                <a:gd name="connsiteY12" fmla="*/ 1102764 h 1787857"/>
                <a:gd name="connsiteX13" fmla="*/ 2357559 w 8389145"/>
                <a:gd name="connsiteY13" fmla="*/ 1415328 h 1787857"/>
                <a:gd name="connsiteX14" fmla="*/ 0 w 8389145"/>
                <a:gd name="connsiteY14" fmla="*/ 1787857 h 1787857"/>
                <a:gd name="connsiteX15" fmla="*/ 1308916 w 8389145"/>
                <a:gd name="connsiteY15" fmla="*/ 1102764 h 1787857"/>
                <a:gd name="connsiteX16" fmla="*/ 1308916 w 8389145"/>
                <a:gd name="connsiteY16" fmla="*/ 660457 h 1787857"/>
                <a:gd name="connsiteX17" fmla="*/ 7080229 w 8389145"/>
                <a:gd name="connsiteY17" fmla="*/ 660457 h 1787857"/>
                <a:gd name="connsiteX18" fmla="*/ 7080229 w 8389145"/>
                <a:gd name="connsiteY18" fmla="*/ 1102764 h 1787857"/>
                <a:gd name="connsiteX19" fmla="*/ 2357559 w 8389145"/>
                <a:gd name="connsiteY19" fmla="*/ 973021 h 1787857"/>
                <a:gd name="connsiteX20" fmla="*/ 2357559 w 8389145"/>
                <a:gd name="connsiteY20" fmla="*/ 1415328 h 1787857"/>
                <a:gd name="connsiteX21" fmla="*/ 6031586 w 8389145"/>
                <a:gd name="connsiteY21" fmla="*/ 1415328 h 1787857"/>
                <a:gd name="connsiteX22" fmla="*/ 6031586 w 8389145"/>
                <a:gd name="connsiteY22" fmla="*/ 973021 h 178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89145" h="1787857" stroke="0" extrusionOk="0">
                  <a:moveTo>
                    <a:pt x="0" y="1787857"/>
                  </a:moveTo>
                  <a:cubicBezTo>
                    <a:pt x="856975" y="1621385"/>
                    <a:pt x="1519870" y="1514070"/>
                    <a:pt x="2357559" y="1415328"/>
                  </a:cubicBezTo>
                  <a:cubicBezTo>
                    <a:pt x="1852929" y="1362491"/>
                    <a:pt x="1449125" y="1066209"/>
                    <a:pt x="1308916" y="1102764"/>
                  </a:cubicBezTo>
                  <a:cubicBezTo>
                    <a:pt x="2915686" y="904191"/>
                    <a:pt x="5308317" y="889060"/>
                    <a:pt x="7080229" y="1102764"/>
                  </a:cubicBezTo>
                  <a:cubicBezTo>
                    <a:pt x="6963932" y="1171966"/>
                    <a:pt x="6425582" y="1270875"/>
                    <a:pt x="6031586" y="1415328"/>
                  </a:cubicBezTo>
                  <a:cubicBezTo>
                    <a:pt x="6919346" y="1450118"/>
                    <a:pt x="7571597" y="1668851"/>
                    <a:pt x="8389145" y="1787857"/>
                  </a:cubicBezTo>
                  <a:cubicBezTo>
                    <a:pt x="8188162" y="1639524"/>
                    <a:pt x="7682036" y="1432701"/>
                    <a:pt x="7340502" y="1143890"/>
                  </a:cubicBezTo>
                  <a:cubicBezTo>
                    <a:pt x="7715356" y="1126144"/>
                    <a:pt x="7921286" y="955645"/>
                    <a:pt x="8389145" y="903243"/>
                  </a:cubicBezTo>
                  <a:cubicBezTo>
                    <a:pt x="7994446" y="766358"/>
                    <a:pt x="7548857" y="746279"/>
                    <a:pt x="7080229" y="660457"/>
                  </a:cubicBezTo>
                  <a:cubicBezTo>
                    <a:pt x="7067577" y="586022"/>
                    <a:pt x="7075086" y="356882"/>
                    <a:pt x="7080229" y="218150"/>
                  </a:cubicBezTo>
                  <a:cubicBezTo>
                    <a:pt x="5077228" y="-312174"/>
                    <a:pt x="3076593" y="41180"/>
                    <a:pt x="1308916" y="218150"/>
                  </a:cubicBezTo>
                  <a:cubicBezTo>
                    <a:pt x="1340707" y="283081"/>
                    <a:pt x="1304333" y="519153"/>
                    <a:pt x="1308916" y="660457"/>
                  </a:cubicBezTo>
                  <a:cubicBezTo>
                    <a:pt x="893208" y="730053"/>
                    <a:pt x="464799" y="807364"/>
                    <a:pt x="0" y="903243"/>
                  </a:cubicBezTo>
                  <a:cubicBezTo>
                    <a:pt x="478225" y="933405"/>
                    <a:pt x="505234" y="1115155"/>
                    <a:pt x="1048643" y="1143890"/>
                  </a:cubicBezTo>
                  <a:cubicBezTo>
                    <a:pt x="853277" y="1160099"/>
                    <a:pt x="247462" y="1741697"/>
                    <a:pt x="0" y="1787857"/>
                  </a:cubicBezTo>
                  <a:close/>
                </a:path>
                <a:path w="8389145" h="1787857" fill="darkenLess" stroke="0" extrusionOk="0">
                  <a:moveTo>
                    <a:pt x="2357559" y="973021"/>
                  </a:moveTo>
                  <a:cubicBezTo>
                    <a:pt x="2384570" y="1068142"/>
                    <a:pt x="2381899" y="1276556"/>
                    <a:pt x="2357559" y="1415328"/>
                  </a:cubicBezTo>
                  <a:cubicBezTo>
                    <a:pt x="1945635" y="1279139"/>
                    <a:pt x="1842269" y="1169916"/>
                    <a:pt x="1308916" y="1102764"/>
                  </a:cubicBezTo>
                  <a:cubicBezTo>
                    <a:pt x="3449220" y="807373"/>
                    <a:pt x="5158329" y="784139"/>
                    <a:pt x="7080229" y="1102764"/>
                  </a:cubicBezTo>
                  <a:cubicBezTo>
                    <a:pt x="6590139" y="1219365"/>
                    <a:pt x="6441716" y="1255175"/>
                    <a:pt x="6031586" y="1415328"/>
                  </a:cubicBezTo>
                  <a:cubicBezTo>
                    <a:pt x="6033284" y="1327517"/>
                    <a:pt x="5997161" y="1174213"/>
                    <a:pt x="6031586" y="973021"/>
                  </a:cubicBezTo>
                  <a:cubicBezTo>
                    <a:pt x="4589889" y="821545"/>
                    <a:pt x="3514700" y="855922"/>
                    <a:pt x="2357559" y="973021"/>
                  </a:cubicBezTo>
                  <a:close/>
                </a:path>
                <a:path w="8389145" h="1787857" fill="none" extrusionOk="0">
                  <a:moveTo>
                    <a:pt x="0" y="1787857"/>
                  </a:moveTo>
                  <a:cubicBezTo>
                    <a:pt x="387176" y="1531236"/>
                    <a:pt x="815666" y="1356958"/>
                    <a:pt x="1048643" y="1143890"/>
                  </a:cubicBezTo>
                  <a:cubicBezTo>
                    <a:pt x="855798" y="1093150"/>
                    <a:pt x="274396" y="985993"/>
                    <a:pt x="0" y="903243"/>
                  </a:cubicBezTo>
                  <a:cubicBezTo>
                    <a:pt x="407116" y="800502"/>
                    <a:pt x="878278" y="733780"/>
                    <a:pt x="1308916" y="660457"/>
                  </a:cubicBezTo>
                  <a:cubicBezTo>
                    <a:pt x="1300038" y="527258"/>
                    <a:pt x="1333490" y="434005"/>
                    <a:pt x="1308916" y="218150"/>
                  </a:cubicBezTo>
                  <a:cubicBezTo>
                    <a:pt x="2914754" y="-186169"/>
                    <a:pt x="5098807" y="22627"/>
                    <a:pt x="7080229" y="218150"/>
                  </a:cubicBezTo>
                  <a:cubicBezTo>
                    <a:pt x="7110990" y="358019"/>
                    <a:pt x="7100062" y="521917"/>
                    <a:pt x="7080229" y="660457"/>
                  </a:cubicBezTo>
                  <a:cubicBezTo>
                    <a:pt x="7501593" y="675312"/>
                    <a:pt x="7975278" y="766750"/>
                    <a:pt x="8389145" y="903243"/>
                  </a:cubicBezTo>
                  <a:cubicBezTo>
                    <a:pt x="7997174" y="965658"/>
                    <a:pt x="7663398" y="1002543"/>
                    <a:pt x="7340502" y="1143890"/>
                  </a:cubicBezTo>
                  <a:cubicBezTo>
                    <a:pt x="7815071" y="1460440"/>
                    <a:pt x="7961532" y="1511811"/>
                    <a:pt x="8389145" y="1787857"/>
                  </a:cubicBezTo>
                  <a:cubicBezTo>
                    <a:pt x="7635392" y="1510208"/>
                    <a:pt x="6852101" y="1600640"/>
                    <a:pt x="6031586" y="1415328"/>
                  </a:cubicBezTo>
                  <a:cubicBezTo>
                    <a:pt x="6186875" y="1437923"/>
                    <a:pt x="6607256" y="1223617"/>
                    <a:pt x="7080229" y="1102764"/>
                  </a:cubicBezTo>
                  <a:cubicBezTo>
                    <a:pt x="5053883" y="1159196"/>
                    <a:pt x="3040390" y="800609"/>
                    <a:pt x="1308916" y="1102764"/>
                  </a:cubicBezTo>
                  <a:cubicBezTo>
                    <a:pt x="1689278" y="1241786"/>
                    <a:pt x="2173496" y="1316887"/>
                    <a:pt x="2357559" y="1415328"/>
                  </a:cubicBezTo>
                  <a:cubicBezTo>
                    <a:pt x="1574822" y="1454173"/>
                    <a:pt x="685720" y="1608780"/>
                    <a:pt x="0" y="1787857"/>
                  </a:cubicBezTo>
                  <a:close/>
                  <a:moveTo>
                    <a:pt x="1308916" y="1102764"/>
                  </a:moveTo>
                  <a:cubicBezTo>
                    <a:pt x="1315210" y="1001018"/>
                    <a:pt x="1288025" y="733520"/>
                    <a:pt x="1308916" y="660457"/>
                  </a:cubicBezTo>
                  <a:moveTo>
                    <a:pt x="7080229" y="660457"/>
                  </a:moveTo>
                  <a:cubicBezTo>
                    <a:pt x="7086296" y="749970"/>
                    <a:pt x="7041767" y="1037227"/>
                    <a:pt x="7080229" y="1102764"/>
                  </a:cubicBezTo>
                  <a:moveTo>
                    <a:pt x="2357559" y="973021"/>
                  </a:moveTo>
                  <a:cubicBezTo>
                    <a:pt x="2374199" y="1026483"/>
                    <a:pt x="2373587" y="1234174"/>
                    <a:pt x="2357559" y="1415328"/>
                  </a:cubicBezTo>
                  <a:moveTo>
                    <a:pt x="6031586" y="1415328"/>
                  </a:moveTo>
                  <a:cubicBezTo>
                    <a:pt x="6005691" y="1261906"/>
                    <a:pt x="6046384" y="1126685"/>
                    <a:pt x="6031586" y="973021"/>
                  </a:cubicBezTo>
                </a:path>
                <a:path w="8389145" h="1787857" fill="none" stroke="0" extrusionOk="0">
                  <a:moveTo>
                    <a:pt x="0" y="1787857"/>
                  </a:moveTo>
                  <a:cubicBezTo>
                    <a:pt x="347599" y="1465797"/>
                    <a:pt x="836151" y="1174993"/>
                    <a:pt x="1048643" y="1143890"/>
                  </a:cubicBezTo>
                  <a:cubicBezTo>
                    <a:pt x="845103" y="1193671"/>
                    <a:pt x="416812" y="946378"/>
                    <a:pt x="0" y="903243"/>
                  </a:cubicBezTo>
                  <a:cubicBezTo>
                    <a:pt x="474569" y="744630"/>
                    <a:pt x="876505" y="758780"/>
                    <a:pt x="1308916" y="660457"/>
                  </a:cubicBezTo>
                  <a:cubicBezTo>
                    <a:pt x="1322975" y="444892"/>
                    <a:pt x="1285096" y="301474"/>
                    <a:pt x="1308916" y="218150"/>
                  </a:cubicBezTo>
                  <a:cubicBezTo>
                    <a:pt x="3364886" y="70481"/>
                    <a:pt x="5042197" y="228172"/>
                    <a:pt x="7080229" y="218150"/>
                  </a:cubicBezTo>
                  <a:cubicBezTo>
                    <a:pt x="7072581" y="401490"/>
                    <a:pt x="7075975" y="463143"/>
                    <a:pt x="7080229" y="660457"/>
                  </a:cubicBezTo>
                  <a:cubicBezTo>
                    <a:pt x="7486893" y="699411"/>
                    <a:pt x="7940536" y="800488"/>
                    <a:pt x="8389145" y="903243"/>
                  </a:cubicBezTo>
                  <a:cubicBezTo>
                    <a:pt x="7957830" y="937096"/>
                    <a:pt x="7703092" y="1037983"/>
                    <a:pt x="7340502" y="1143890"/>
                  </a:cubicBezTo>
                  <a:cubicBezTo>
                    <a:pt x="7837901" y="1501922"/>
                    <a:pt x="7852314" y="1539839"/>
                    <a:pt x="8389145" y="1787857"/>
                  </a:cubicBezTo>
                  <a:cubicBezTo>
                    <a:pt x="7616854" y="1602004"/>
                    <a:pt x="6803044" y="1536510"/>
                    <a:pt x="6031586" y="1415328"/>
                  </a:cubicBezTo>
                  <a:cubicBezTo>
                    <a:pt x="6434465" y="1376648"/>
                    <a:pt x="6931596" y="1083643"/>
                    <a:pt x="7080229" y="1102764"/>
                  </a:cubicBezTo>
                  <a:cubicBezTo>
                    <a:pt x="5139399" y="1067673"/>
                    <a:pt x="3123220" y="640776"/>
                    <a:pt x="1308916" y="1102764"/>
                  </a:cubicBezTo>
                  <a:cubicBezTo>
                    <a:pt x="1516241" y="1262415"/>
                    <a:pt x="1971447" y="1305939"/>
                    <a:pt x="2357559" y="1415328"/>
                  </a:cubicBezTo>
                  <a:cubicBezTo>
                    <a:pt x="1565527" y="1515472"/>
                    <a:pt x="814505" y="1589341"/>
                    <a:pt x="0" y="1787857"/>
                  </a:cubicBezTo>
                  <a:close/>
                  <a:moveTo>
                    <a:pt x="1308916" y="1102764"/>
                  </a:moveTo>
                  <a:cubicBezTo>
                    <a:pt x="1336864" y="908709"/>
                    <a:pt x="1318937" y="804712"/>
                    <a:pt x="1308916" y="660457"/>
                  </a:cubicBezTo>
                  <a:moveTo>
                    <a:pt x="7080229" y="660457"/>
                  </a:moveTo>
                  <a:cubicBezTo>
                    <a:pt x="7078896" y="747844"/>
                    <a:pt x="7067978" y="989249"/>
                    <a:pt x="7080229" y="1102764"/>
                  </a:cubicBezTo>
                  <a:moveTo>
                    <a:pt x="2357559" y="973021"/>
                  </a:moveTo>
                  <a:cubicBezTo>
                    <a:pt x="2350448" y="1050109"/>
                    <a:pt x="2365311" y="1366128"/>
                    <a:pt x="2357559" y="1415328"/>
                  </a:cubicBezTo>
                  <a:moveTo>
                    <a:pt x="6031586" y="1415328"/>
                  </a:moveTo>
                  <a:cubicBezTo>
                    <a:pt x="6029297" y="1253337"/>
                    <a:pt x="6050988" y="1104700"/>
                    <a:pt x="6031586" y="973021"/>
                  </a:cubicBezTo>
                </a:path>
              </a:pathLst>
            </a:custGeom>
            <a:solidFill>
              <a:schemeClr val="accent2">
                <a:lumMod val="40000"/>
                <a:lumOff val="60000"/>
              </a:schemeClr>
            </a:solidFill>
            <a:ln w="38100">
              <a:solidFill>
                <a:schemeClr val="bg1"/>
              </a:solidFill>
              <a:extLst>
                <a:ext uri="{C807C97D-BFC1-408E-A445-0C87EB9F89A2}">
                  <ask:lineSketchStyleProps xmlns:ask="http://schemas.microsoft.com/office/drawing/2018/sketchyshapes" sd="240261800">
                    <a:prstGeom prst="ellipseRibbon2">
                      <a:avLst>
                        <a:gd name="adj1" fmla="val 50521"/>
                        <a:gd name="adj2" fmla="val 68795"/>
                        <a:gd name="adj3" fmla="val 12500"/>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4472C4">
                      <a:lumMod val="40000"/>
                      <a:lumOff val="60000"/>
                    </a:srgbClr>
                  </a:solidFill>
                </a:ln>
                <a:solidFill>
                  <a:prstClr val="white"/>
                </a:solidFill>
                <a:effectLst/>
                <a:uLnTx/>
                <a:uFillTx/>
                <a:latin typeface="Calibri" panose="020F0502020204030204"/>
                <a:ea typeface="+mn-ea"/>
                <a:cs typeface="+mn-cs"/>
              </a:endParaRPr>
            </a:p>
          </p:txBody>
        </p:sp>
        <p:sp>
          <p:nvSpPr>
            <p:cNvPr id="6" name="Hộp Văn bản 5">
              <a:extLst>
                <a:ext uri="{FF2B5EF4-FFF2-40B4-BE49-F238E27FC236}">
                  <a16:creationId xmlns:a16="http://schemas.microsoft.com/office/drawing/2014/main" id="{363373AF-2D39-EC1C-4132-BE126C9D436C}"/>
                </a:ext>
              </a:extLst>
            </p:cNvPr>
            <p:cNvSpPr txBox="1"/>
            <p:nvPr/>
          </p:nvSpPr>
          <p:spPr>
            <a:xfrm>
              <a:off x="3264691" y="910156"/>
              <a:ext cx="9465468" cy="938719"/>
            </a:xfrm>
            <a:prstGeom prst="rect">
              <a:avLst/>
            </a:prstGeom>
            <a:noFill/>
          </p:spPr>
          <p:txBody>
            <a:bodyPr wrap="square">
              <a:prstTxWarp prst="textArchUp">
                <a:avLst>
                  <a:gd name="adj" fmla="val 10536901"/>
                </a:avLst>
              </a:prstTxWarp>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err="1">
                  <a:ln w="12700">
                    <a:noFill/>
                  </a:ln>
                  <a:solidFill>
                    <a:srgbClr val="C71A29"/>
                  </a:solidFill>
                  <a:effectLst/>
                  <a:uLnTx/>
                  <a:uFillTx/>
                  <a:ea typeface="微软雅黑" panose="020B0503020204020204" pitchFamily="34" charset="-122"/>
                  <a:cs typeface="+mn-cs"/>
                </a:rPr>
                <a:t>Thứ</a:t>
              </a:r>
              <a:r>
                <a:rPr kumimoji="0" lang="en-US" altLang="zh-CN" sz="2800" b="1" i="0" u="none" strike="noStrike" kern="1200" cap="none" spc="0" normalizeH="0" baseline="0" noProof="0" dirty="0">
                  <a:ln w="12700">
                    <a:noFill/>
                  </a:ln>
                  <a:solidFill>
                    <a:srgbClr val="C71A29"/>
                  </a:solidFill>
                  <a:effectLst/>
                  <a:uLnTx/>
                  <a:uFillTx/>
                  <a:ea typeface="微软雅黑" panose="020B0503020204020204" pitchFamily="34" charset="-122"/>
                  <a:cs typeface="+mn-cs"/>
                </a:rPr>
                <a:t> ….</a:t>
              </a:r>
              <a:r>
                <a:rPr kumimoji="0" lang="vi-VN" altLang="zh-CN" sz="2800" b="1" i="0" u="none" strike="noStrike" kern="1200" cap="none" spc="0" normalizeH="0" baseline="0" noProof="0" dirty="0">
                  <a:ln w="12700">
                    <a:noFill/>
                  </a:ln>
                  <a:solidFill>
                    <a:srgbClr val="C71A29"/>
                  </a:solidFill>
                  <a:effectLst/>
                  <a:uLnTx/>
                  <a:uFillTx/>
                  <a:ea typeface="微软雅黑" panose="020B0503020204020204" pitchFamily="34" charset="-122"/>
                  <a:cs typeface="+mn-cs"/>
                </a:rPr>
                <a:t>,</a:t>
              </a:r>
              <a:r>
                <a:rPr kumimoji="0" lang="en-US" altLang="zh-CN" sz="2800" b="1" i="0" u="none" strike="noStrike" kern="1200" cap="none" spc="0" normalizeH="0" baseline="0" noProof="0" dirty="0">
                  <a:ln w="12700">
                    <a:noFill/>
                  </a:ln>
                  <a:solidFill>
                    <a:srgbClr val="C71A29"/>
                  </a:solidFill>
                  <a:effectLst/>
                  <a:uLnTx/>
                  <a:uFillTx/>
                  <a:ea typeface="微软雅黑" panose="020B0503020204020204" pitchFamily="34" charset="-122"/>
                  <a:cs typeface="+mn-cs"/>
                </a:rPr>
                <a:t> </a:t>
              </a:r>
              <a:r>
                <a:rPr kumimoji="0" lang="en-US" altLang="zh-CN" sz="2800" b="1" i="0" u="none" strike="noStrike" kern="1200" cap="none" spc="0" normalizeH="0" baseline="0" noProof="0" dirty="0" err="1">
                  <a:ln w="12700">
                    <a:noFill/>
                  </a:ln>
                  <a:solidFill>
                    <a:srgbClr val="C71A29"/>
                  </a:solidFill>
                  <a:effectLst/>
                  <a:uLnTx/>
                  <a:uFillTx/>
                  <a:ea typeface="微软雅黑" panose="020B0503020204020204" pitchFamily="34" charset="-122"/>
                  <a:cs typeface="+mn-cs"/>
                </a:rPr>
                <a:t>ngày</a:t>
              </a:r>
              <a:r>
                <a:rPr kumimoji="0" lang="en-US" altLang="zh-CN" sz="2800" b="1" i="0" u="none" strike="noStrike" kern="1200" cap="none" spc="0" normalizeH="0" baseline="0" noProof="0" dirty="0">
                  <a:ln w="12700">
                    <a:noFill/>
                  </a:ln>
                  <a:solidFill>
                    <a:srgbClr val="C71A29"/>
                  </a:solidFill>
                  <a:effectLst/>
                  <a:uLnTx/>
                  <a:uFillTx/>
                  <a:ea typeface="微软雅黑" panose="020B0503020204020204" pitchFamily="34" charset="-122"/>
                  <a:cs typeface="+mn-cs"/>
                </a:rPr>
                <a:t> ….</a:t>
              </a:r>
              <a:r>
                <a:rPr kumimoji="0" lang="vi-VN" altLang="zh-CN" sz="2800" b="1" i="0" u="none" strike="noStrike" kern="1200" cap="none" spc="0" normalizeH="0" baseline="0" noProof="0" dirty="0">
                  <a:ln w="12700">
                    <a:noFill/>
                  </a:ln>
                  <a:solidFill>
                    <a:srgbClr val="C71A29"/>
                  </a:solidFill>
                  <a:effectLst/>
                  <a:uLnTx/>
                  <a:uFillTx/>
                  <a:ea typeface="微软雅黑" panose="020B0503020204020204" pitchFamily="34" charset="-122"/>
                  <a:cs typeface="+mn-cs"/>
                </a:rPr>
                <a:t> </a:t>
              </a:r>
              <a:r>
                <a:rPr kumimoji="0" lang="en-US" altLang="zh-CN" sz="2800" b="1" i="0" u="none" strike="noStrike" kern="1200" cap="none" spc="0" normalizeH="0" baseline="0" noProof="0" dirty="0" err="1">
                  <a:ln w="12700">
                    <a:noFill/>
                  </a:ln>
                  <a:solidFill>
                    <a:srgbClr val="C71A29"/>
                  </a:solidFill>
                  <a:effectLst/>
                  <a:uLnTx/>
                  <a:uFillTx/>
                  <a:ea typeface="微软雅黑" panose="020B0503020204020204" pitchFamily="34" charset="-122"/>
                  <a:cs typeface="+mn-cs"/>
                </a:rPr>
                <a:t>tháng</a:t>
              </a:r>
              <a:r>
                <a:rPr kumimoji="0" lang="en-US" altLang="zh-CN" sz="2800" b="1" i="0" u="none" strike="noStrike" kern="1200" cap="none" spc="0" normalizeH="0" baseline="0" noProof="0" dirty="0">
                  <a:ln w="12700">
                    <a:noFill/>
                  </a:ln>
                  <a:solidFill>
                    <a:srgbClr val="C71A29"/>
                  </a:solidFill>
                  <a:effectLst/>
                  <a:uLnTx/>
                  <a:uFillTx/>
                  <a:ea typeface="微软雅黑" panose="020B0503020204020204" pitchFamily="34" charset="-122"/>
                  <a:cs typeface="+mn-cs"/>
                </a:rPr>
                <a:t> … </a:t>
              </a:r>
              <a:r>
                <a:rPr kumimoji="0" lang="en-US" altLang="zh-CN" sz="2800" b="1" i="0" u="none" strike="noStrike" kern="1200" cap="none" spc="0" normalizeH="0" baseline="0" noProof="0" dirty="0" err="1">
                  <a:ln w="12700">
                    <a:noFill/>
                  </a:ln>
                  <a:solidFill>
                    <a:srgbClr val="C71A29"/>
                  </a:solidFill>
                  <a:effectLst/>
                  <a:uLnTx/>
                  <a:uFillTx/>
                  <a:ea typeface="微软雅黑" panose="020B0503020204020204" pitchFamily="34" charset="-122"/>
                  <a:cs typeface="+mn-cs"/>
                </a:rPr>
                <a:t>năm</a:t>
              </a:r>
              <a:r>
                <a:rPr kumimoji="0" lang="en-US" altLang="zh-CN" sz="2800" b="1" i="0" u="none" strike="noStrike" kern="1200" cap="none" spc="0" normalizeH="0" baseline="0" noProof="0" dirty="0">
                  <a:ln w="12700">
                    <a:noFill/>
                  </a:ln>
                  <a:solidFill>
                    <a:srgbClr val="C71A29"/>
                  </a:solidFill>
                  <a:effectLst/>
                  <a:uLnTx/>
                  <a:uFillTx/>
                  <a:ea typeface="微软雅黑" panose="020B0503020204020204" pitchFamily="34" charset="-122"/>
                  <a:cs typeface="+mn-cs"/>
                </a:rPr>
                <a:t> ….</a:t>
              </a:r>
            </a:p>
          </p:txBody>
        </p:sp>
      </p:grpSp>
      <p:pic>
        <p:nvPicPr>
          <p:cNvPr id="9" name="Picture 8">
            <a:extLst>
              <a:ext uri="{FF2B5EF4-FFF2-40B4-BE49-F238E27FC236}">
                <a16:creationId xmlns:a16="http://schemas.microsoft.com/office/drawing/2014/main" id="{81764417-7861-CB63-26D7-03F5B09C18AB}"/>
              </a:ext>
            </a:extLst>
          </p:cNvPr>
          <p:cNvPicPr>
            <a:picLocks noChangeAspect="1"/>
          </p:cNvPicPr>
          <p:nvPr/>
        </p:nvPicPr>
        <p:blipFill>
          <a:blip r:embed="rId6"/>
          <a:stretch>
            <a:fillRect/>
          </a:stretch>
        </p:blipFill>
        <p:spPr>
          <a:xfrm>
            <a:off x="2494237" y="1081608"/>
            <a:ext cx="3907875" cy="1170533"/>
          </a:xfrm>
          <a:prstGeom prst="rect">
            <a:avLst/>
          </a:prstGeom>
        </p:spPr>
      </p:pic>
      <p:pic>
        <p:nvPicPr>
          <p:cNvPr id="10" name="Picture 9">
            <a:extLst>
              <a:ext uri="{FF2B5EF4-FFF2-40B4-BE49-F238E27FC236}">
                <a16:creationId xmlns:a16="http://schemas.microsoft.com/office/drawing/2014/main" id="{030291D7-8792-891F-BB75-18C51B979E30}"/>
              </a:ext>
            </a:extLst>
          </p:cNvPr>
          <p:cNvPicPr>
            <a:picLocks noChangeAspect="1"/>
          </p:cNvPicPr>
          <p:nvPr/>
        </p:nvPicPr>
        <p:blipFill>
          <a:blip r:embed="rId7"/>
          <a:stretch>
            <a:fillRect/>
          </a:stretch>
        </p:blipFill>
        <p:spPr>
          <a:xfrm>
            <a:off x="742653" y="2557550"/>
            <a:ext cx="6858594" cy="2371550"/>
          </a:xfrm>
          <a:prstGeom prst="rect">
            <a:avLst/>
          </a:prstGeom>
        </p:spPr>
      </p:pic>
    </p:spTree>
    <p:extLst>
      <p:ext uri="{BB962C8B-B14F-4D97-AF65-F5344CB8AC3E}">
        <p14:creationId xmlns:p14="http://schemas.microsoft.com/office/powerpoint/2010/main" val="31787513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2" name="Nhóm 11">
            <a:extLst>
              <a:ext uri="{FF2B5EF4-FFF2-40B4-BE49-F238E27FC236}">
                <a16:creationId xmlns:a16="http://schemas.microsoft.com/office/drawing/2014/main" id="{7932D150-91AD-2030-B65C-70459015691B}"/>
              </a:ext>
            </a:extLst>
          </p:cNvPr>
          <p:cNvGrpSpPr/>
          <p:nvPr/>
        </p:nvGrpSpPr>
        <p:grpSpPr>
          <a:xfrm>
            <a:off x="5157788" y="-471487"/>
            <a:ext cx="7112615" cy="8239196"/>
            <a:chOff x="5554639" y="0"/>
            <a:chExt cx="5936776" cy="7567683"/>
          </a:xfrm>
        </p:grpSpPr>
        <p:pic>
          <p:nvPicPr>
            <p:cNvPr id="9" name="Hình ảnh 8">
              <a:extLst>
                <a:ext uri="{FF2B5EF4-FFF2-40B4-BE49-F238E27FC236}">
                  <a16:creationId xmlns:a16="http://schemas.microsoft.com/office/drawing/2014/main" id="{11A9E68A-8A85-D838-AF32-4176F2D1D5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89" b="92315" l="5365" r="50833">
                          <a14:foregroundMark x1="26771" y1="10370" x2="27969" y2="9352"/>
                          <a14:foregroundMark x1="28542" y1="6389" x2="28542" y2="6389"/>
                          <a14:foregroundMark x1="49583" y1="29630" x2="49583" y2="34074"/>
                          <a14:foregroundMark x1="50833" y1="37407" x2="50573" y2="41944"/>
                          <a14:foregroundMark x1="31354" y1="92315" x2="31354" y2="92315"/>
                          <a14:foregroundMark x1="50833" y1="46204" x2="50833" y2="46204"/>
                        </a14:backgroundRemoval>
                      </a14:imgEffect>
                    </a14:imgLayer>
                  </a14:imgProps>
                </a:ext>
                <a:ext uri="{28A0092B-C50C-407E-A947-70E740481C1C}">
                  <a14:useLocalDpi xmlns:a14="http://schemas.microsoft.com/office/drawing/2010/main" val="0"/>
                </a:ext>
              </a:extLst>
            </a:blip>
            <a:srcRect t="4793" r="53365"/>
            <a:stretch/>
          </p:blipFill>
          <p:spPr>
            <a:xfrm>
              <a:off x="5554639" y="0"/>
              <a:ext cx="5871333" cy="7164079"/>
            </a:xfrm>
            <a:prstGeom prst="rect">
              <a:avLst/>
            </a:prstGeom>
          </p:spPr>
        </p:pic>
        <p:pic>
          <p:nvPicPr>
            <p:cNvPr id="11" name="Hình ảnh 10" descr="Ảnh có chứa văn bản, đồ họa véc-tơ&#10;&#10;Mô tả được tạo tự động">
              <a:extLst>
                <a:ext uri="{FF2B5EF4-FFF2-40B4-BE49-F238E27FC236}">
                  <a16:creationId xmlns:a16="http://schemas.microsoft.com/office/drawing/2014/main" id="{8D37D527-5D82-470A-276B-6B4053E3435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328" b="94258" l="34948" r="74529">
                          <a14:backgroundMark x1="52604" y1="57500" x2="58542" y2="59907"/>
                          <a14:backgroundMark x1="55990" y1="61667" x2="55521" y2="63889"/>
                          <a14:backgroundMark x1="52135" y1="68426" x2="53594" y2="74259"/>
                          <a14:backgroundMark x1="57552" y1="70000" x2="57031" y2="72593"/>
                          <a14:backgroundMark x1="57552" y1="68148" x2="56719" y2="70000"/>
                          <a14:backgroundMark x1="57552" y1="73519" x2="58073" y2="68148"/>
                        </a14:backgroundRemoval>
                      </a14:imgEffect>
                    </a14:imgLayer>
                  </a14:imgProps>
                </a:ext>
                <a:ext uri="{28A0092B-C50C-407E-A947-70E740481C1C}">
                  <a14:useLocalDpi xmlns:a14="http://schemas.microsoft.com/office/drawing/2010/main" val="0"/>
                </a:ext>
              </a:extLst>
            </a:blip>
            <a:srcRect l="30000" t="42587" r="20523"/>
            <a:stretch/>
          </p:blipFill>
          <p:spPr>
            <a:xfrm>
              <a:off x="6928514" y="4589409"/>
              <a:ext cx="4562901" cy="2978274"/>
            </a:xfrm>
            <a:prstGeom prst="rect">
              <a:avLst/>
            </a:prstGeom>
          </p:spPr>
        </p:pic>
      </p:grpSp>
      <p:sp>
        <p:nvSpPr>
          <p:cNvPr id="13" name="Hình chữ nhật: Góc Tròn 12">
            <a:extLst>
              <a:ext uri="{FF2B5EF4-FFF2-40B4-BE49-F238E27FC236}">
                <a16:creationId xmlns:a16="http://schemas.microsoft.com/office/drawing/2014/main" id="{11B26E54-06BD-C5DD-E60D-D45CBEAE28BC}"/>
              </a:ext>
            </a:extLst>
          </p:cNvPr>
          <p:cNvSpPr/>
          <p:nvPr/>
        </p:nvSpPr>
        <p:spPr>
          <a:xfrm>
            <a:off x="230062" y="474563"/>
            <a:ext cx="11632744" cy="6157913"/>
          </a:xfrm>
          <a:custGeom>
            <a:avLst/>
            <a:gdLst>
              <a:gd name="connsiteX0" fmla="*/ 0 w 11632744"/>
              <a:gd name="connsiteY0" fmla="*/ 1026339 h 6157913"/>
              <a:gd name="connsiteX1" fmla="*/ 1026339 w 11632744"/>
              <a:gd name="connsiteY1" fmla="*/ 0 h 6157913"/>
              <a:gd name="connsiteX2" fmla="*/ 1614829 w 11632744"/>
              <a:gd name="connsiteY2" fmla="*/ 0 h 6157913"/>
              <a:gd name="connsiteX3" fmla="*/ 2299119 w 11632744"/>
              <a:gd name="connsiteY3" fmla="*/ 0 h 6157913"/>
              <a:gd name="connsiteX4" fmla="*/ 2696008 w 11632744"/>
              <a:gd name="connsiteY4" fmla="*/ 0 h 6157913"/>
              <a:gd name="connsiteX5" fmla="*/ 3380298 w 11632744"/>
              <a:gd name="connsiteY5" fmla="*/ 0 h 6157913"/>
              <a:gd name="connsiteX6" fmla="*/ 4256190 w 11632744"/>
              <a:gd name="connsiteY6" fmla="*/ 0 h 6157913"/>
              <a:gd name="connsiteX7" fmla="*/ 4940480 w 11632744"/>
              <a:gd name="connsiteY7" fmla="*/ 0 h 6157913"/>
              <a:gd name="connsiteX8" fmla="*/ 5720571 w 11632744"/>
              <a:gd name="connsiteY8" fmla="*/ 0 h 6157913"/>
              <a:gd name="connsiteX9" fmla="*/ 6309061 w 11632744"/>
              <a:gd name="connsiteY9" fmla="*/ 0 h 6157913"/>
              <a:gd name="connsiteX10" fmla="*/ 7089152 w 11632744"/>
              <a:gd name="connsiteY10" fmla="*/ 0 h 6157913"/>
              <a:gd name="connsiteX11" fmla="*/ 7486041 w 11632744"/>
              <a:gd name="connsiteY11" fmla="*/ 0 h 6157913"/>
              <a:gd name="connsiteX12" fmla="*/ 7882929 w 11632744"/>
              <a:gd name="connsiteY12" fmla="*/ 0 h 6157913"/>
              <a:gd name="connsiteX13" fmla="*/ 8663020 w 11632744"/>
              <a:gd name="connsiteY13" fmla="*/ 0 h 6157913"/>
              <a:gd name="connsiteX14" fmla="*/ 9347311 w 11632744"/>
              <a:gd name="connsiteY14" fmla="*/ 0 h 6157913"/>
              <a:gd name="connsiteX15" fmla="*/ 9744199 w 11632744"/>
              <a:gd name="connsiteY15" fmla="*/ 0 h 6157913"/>
              <a:gd name="connsiteX16" fmla="*/ 10606405 w 11632744"/>
              <a:gd name="connsiteY16" fmla="*/ 0 h 6157913"/>
              <a:gd name="connsiteX17" fmla="*/ 11632744 w 11632744"/>
              <a:gd name="connsiteY17" fmla="*/ 1026339 h 6157913"/>
              <a:gd name="connsiteX18" fmla="*/ 11632744 w 11632744"/>
              <a:gd name="connsiteY18" fmla="*/ 1587388 h 6157913"/>
              <a:gd name="connsiteX19" fmla="*/ 11632744 w 11632744"/>
              <a:gd name="connsiteY19" fmla="*/ 2189489 h 6157913"/>
              <a:gd name="connsiteX20" fmla="*/ 11632744 w 11632744"/>
              <a:gd name="connsiteY20" fmla="*/ 2914747 h 6157913"/>
              <a:gd name="connsiteX21" fmla="*/ 11632744 w 11632744"/>
              <a:gd name="connsiteY21" fmla="*/ 3640005 h 6157913"/>
              <a:gd name="connsiteX22" fmla="*/ 11632744 w 11632744"/>
              <a:gd name="connsiteY22" fmla="*/ 4324211 h 6157913"/>
              <a:gd name="connsiteX23" fmla="*/ 11632744 w 11632744"/>
              <a:gd name="connsiteY23" fmla="*/ 5131574 h 6157913"/>
              <a:gd name="connsiteX24" fmla="*/ 10606405 w 11632744"/>
              <a:gd name="connsiteY24" fmla="*/ 6157913 h 6157913"/>
              <a:gd name="connsiteX25" fmla="*/ 9922115 w 11632744"/>
              <a:gd name="connsiteY25" fmla="*/ 6157913 h 6157913"/>
              <a:gd name="connsiteX26" fmla="*/ 9333625 w 11632744"/>
              <a:gd name="connsiteY26" fmla="*/ 6157913 h 6157913"/>
              <a:gd name="connsiteX27" fmla="*/ 8457733 w 11632744"/>
              <a:gd name="connsiteY27" fmla="*/ 6157913 h 6157913"/>
              <a:gd name="connsiteX28" fmla="*/ 7773443 w 11632744"/>
              <a:gd name="connsiteY28" fmla="*/ 6157913 h 6157913"/>
              <a:gd name="connsiteX29" fmla="*/ 6993352 w 11632744"/>
              <a:gd name="connsiteY29" fmla="*/ 6157913 h 6157913"/>
              <a:gd name="connsiteX30" fmla="*/ 6500662 w 11632744"/>
              <a:gd name="connsiteY30" fmla="*/ 6157913 h 6157913"/>
              <a:gd name="connsiteX31" fmla="*/ 5720571 w 11632744"/>
              <a:gd name="connsiteY31" fmla="*/ 6157913 h 6157913"/>
              <a:gd name="connsiteX32" fmla="*/ 4844680 w 11632744"/>
              <a:gd name="connsiteY32" fmla="*/ 6157913 h 6157913"/>
              <a:gd name="connsiteX33" fmla="*/ 4351990 w 11632744"/>
              <a:gd name="connsiteY33" fmla="*/ 6157913 h 6157913"/>
              <a:gd name="connsiteX34" fmla="*/ 3763501 w 11632744"/>
              <a:gd name="connsiteY34" fmla="*/ 6157913 h 6157913"/>
              <a:gd name="connsiteX35" fmla="*/ 3270812 w 11632744"/>
              <a:gd name="connsiteY35" fmla="*/ 6157913 h 6157913"/>
              <a:gd name="connsiteX36" fmla="*/ 2586521 w 11632744"/>
              <a:gd name="connsiteY36" fmla="*/ 6157913 h 6157913"/>
              <a:gd name="connsiteX37" fmla="*/ 1710629 w 11632744"/>
              <a:gd name="connsiteY37" fmla="*/ 6157913 h 6157913"/>
              <a:gd name="connsiteX38" fmla="*/ 1026339 w 11632744"/>
              <a:gd name="connsiteY38" fmla="*/ 6157913 h 6157913"/>
              <a:gd name="connsiteX39" fmla="*/ 0 w 11632744"/>
              <a:gd name="connsiteY39" fmla="*/ 5131574 h 6157913"/>
              <a:gd name="connsiteX40" fmla="*/ 0 w 11632744"/>
              <a:gd name="connsiteY40" fmla="*/ 4488421 h 6157913"/>
              <a:gd name="connsiteX41" fmla="*/ 0 w 11632744"/>
              <a:gd name="connsiteY41" fmla="*/ 3845267 h 6157913"/>
              <a:gd name="connsiteX42" fmla="*/ 0 w 11632744"/>
              <a:gd name="connsiteY42" fmla="*/ 3202114 h 6157913"/>
              <a:gd name="connsiteX43" fmla="*/ 0 w 11632744"/>
              <a:gd name="connsiteY43" fmla="*/ 2558960 h 6157913"/>
              <a:gd name="connsiteX44" fmla="*/ 0 w 11632744"/>
              <a:gd name="connsiteY44" fmla="*/ 1956859 h 6157913"/>
              <a:gd name="connsiteX45" fmla="*/ 0 w 11632744"/>
              <a:gd name="connsiteY45" fmla="*/ 1026339 h 615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632744" h="6157913" fill="none" extrusionOk="0">
                <a:moveTo>
                  <a:pt x="0" y="1026339"/>
                </a:moveTo>
                <a:cubicBezTo>
                  <a:pt x="45727" y="577219"/>
                  <a:pt x="461815" y="-49230"/>
                  <a:pt x="1026339" y="0"/>
                </a:cubicBezTo>
                <a:cubicBezTo>
                  <a:pt x="1223346" y="21627"/>
                  <a:pt x="1392027" y="-28142"/>
                  <a:pt x="1614829" y="0"/>
                </a:cubicBezTo>
                <a:cubicBezTo>
                  <a:pt x="1837631" y="28142"/>
                  <a:pt x="2122281" y="-10659"/>
                  <a:pt x="2299119" y="0"/>
                </a:cubicBezTo>
                <a:cubicBezTo>
                  <a:pt x="2475957" y="10659"/>
                  <a:pt x="2518681" y="5928"/>
                  <a:pt x="2696008" y="0"/>
                </a:cubicBezTo>
                <a:cubicBezTo>
                  <a:pt x="2873335" y="-5928"/>
                  <a:pt x="3209615" y="24139"/>
                  <a:pt x="3380298" y="0"/>
                </a:cubicBezTo>
                <a:cubicBezTo>
                  <a:pt x="3550981" y="-24139"/>
                  <a:pt x="3828540" y="39390"/>
                  <a:pt x="4256190" y="0"/>
                </a:cubicBezTo>
                <a:cubicBezTo>
                  <a:pt x="4683840" y="-39390"/>
                  <a:pt x="4693475" y="-5559"/>
                  <a:pt x="4940480" y="0"/>
                </a:cubicBezTo>
                <a:cubicBezTo>
                  <a:pt x="5187485" y="5559"/>
                  <a:pt x="5467523" y="-8842"/>
                  <a:pt x="5720571" y="0"/>
                </a:cubicBezTo>
                <a:cubicBezTo>
                  <a:pt x="5973619" y="8842"/>
                  <a:pt x="6035531" y="17415"/>
                  <a:pt x="6309061" y="0"/>
                </a:cubicBezTo>
                <a:cubicBezTo>
                  <a:pt x="6582591" y="-17415"/>
                  <a:pt x="6923274" y="11861"/>
                  <a:pt x="7089152" y="0"/>
                </a:cubicBezTo>
                <a:cubicBezTo>
                  <a:pt x="7255030" y="-11861"/>
                  <a:pt x="7309364" y="8314"/>
                  <a:pt x="7486041" y="0"/>
                </a:cubicBezTo>
                <a:cubicBezTo>
                  <a:pt x="7662718" y="-8314"/>
                  <a:pt x="7758337" y="15963"/>
                  <a:pt x="7882929" y="0"/>
                </a:cubicBezTo>
                <a:cubicBezTo>
                  <a:pt x="8007521" y="-15963"/>
                  <a:pt x="8483911" y="14445"/>
                  <a:pt x="8663020" y="0"/>
                </a:cubicBezTo>
                <a:cubicBezTo>
                  <a:pt x="8842129" y="-14445"/>
                  <a:pt x="9195765" y="9773"/>
                  <a:pt x="9347311" y="0"/>
                </a:cubicBezTo>
                <a:cubicBezTo>
                  <a:pt x="9498857" y="-9773"/>
                  <a:pt x="9663042" y="-8369"/>
                  <a:pt x="9744199" y="0"/>
                </a:cubicBezTo>
                <a:cubicBezTo>
                  <a:pt x="9825356" y="8369"/>
                  <a:pt x="10351365" y="-37505"/>
                  <a:pt x="10606405" y="0"/>
                </a:cubicBezTo>
                <a:cubicBezTo>
                  <a:pt x="11204404" y="-45065"/>
                  <a:pt x="11661863" y="464406"/>
                  <a:pt x="11632744" y="1026339"/>
                </a:cubicBezTo>
                <a:cubicBezTo>
                  <a:pt x="11642973" y="1199056"/>
                  <a:pt x="11611883" y="1338277"/>
                  <a:pt x="11632744" y="1587388"/>
                </a:cubicBezTo>
                <a:cubicBezTo>
                  <a:pt x="11653605" y="1836499"/>
                  <a:pt x="11627584" y="2006727"/>
                  <a:pt x="11632744" y="2189489"/>
                </a:cubicBezTo>
                <a:cubicBezTo>
                  <a:pt x="11637904" y="2372251"/>
                  <a:pt x="11648325" y="2619279"/>
                  <a:pt x="11632744" y="2914747"/>
                </a:cubicBezTo>
                <a:cubicBezTo>
                  <a:pt x="11617163" y="3210215"/>
                  <a:pt x="11600287" y="3346277"/>
                  <a:pt x="11632744" y="3640005"/>
                </a:cubicBezTo>
                <a:cubicBezTo>
                  <a:pt x="11665201" y="3933733"/>
                  <a:pt x="11631379" y="4051633"/>
                  <a:pt x="11632744" y="4324211"/>
                </a:cubicBezTo>
                <a:cubicBezTo>
                  <a:pt x="11634109" y="4596789"/>
                  <a:pt x="11623628" y="4891673"/>
                  <a:pt x="11632744" y="5131574"/>
                </a:cubicBezTo>
                <a:cubicBezTo>
                  <a:pt x="11672984" y="5630131"/>
                  <a:pt x="11228472" y="6251288"/>
                  <a:pt x="10606405" y="6157913"/>
                </a:cubicBezTo>
                <a:cubicBezTo>
                  <a:pt x="10402137" y="6165469"/>
                  <a:pt x="10193924" y="6141667"/>
                  <a:pt x="9922115" y="6157913"/>
                </a:cubicBezTo>
                <a:cubicBezTo>
                  <a:pt x="9650306" y="6174160"/>
                  <a:pt x="9561051" y="6129781"/>
                  <a:pt x="9333625" y="6157913"/>
                </a:cubicBezTo>
                <a:cubicBezTo>
                  <a:pt x="9106199" y="6186046"/>
                  <a:pt x="8697559" y="6186677"/>
                  <a:pt x="8457733" y="6157913"/>
                </a:cubicBezTo>
                <a:cubicBezTo>
                  <a:pt x="8217907" y="6129149"/>
                  <a:pt x="7942505" y="6171879"/>
                  <a:pt x="7773443" y="6157913"/>
                </a:cubicBezTo>
                <a:cubicBezTo>
                  <a:pt x="7604381" y="6143948"/>
                  <a:pt x="7298276" y="6137983"/>
                  <a:pt x="6993352" y="6157913"/>
                </a:cubicBezTo>
                <a:cubicBezTo>
                  <a:pt x="6688428" y="6177843"/>
                  <a:pt x="6640892" y="6149325"/>
                  <a:pt x="6500662" y="6157913"/>
                </a:cubicBezTo>
                <a:cubicBezTo>
                  <a:pt x="6360432" y="6166502"/>
                  <a:pt x="5918248" y="6120458"/>
                  <a:pt x="5720571" y="6157913"/>
                </a:cubicBezTo>
                <a:cubicBezTo>
                  <a:pt x="5522894" y="6195368"/>
                  <a:pt x="5202152" y="6121249"/>
                  <a:pt x="4844680" y="6157913"/>
                </a:cubicBezTo>
                <a:cubicBezTo>
                  <a:pt x="4487208" y="6194577"/>
                  <a:pt x="4548934" y="6176283"/>
                  <a:pt x="4351990" y="6157913"/>
                </a:cubicBezTo>
                <a:cubicBezTo>
                  <a:pt x="4155046" y="6139544"/>
                  <a:pt x="3895576" y="6155956"/>
                  <a:pt x="3763501" y="6157913"/>
                </a:cubicBezTo>
                <a:cubicBezTo>
                  <a:pt x="3631426" y="6159870"/>
                  <a:pt x="3489317" y="6168158"/>
                  <a:pt x="3270812" y="6157913"/>
                </a:cubicBezTo>
                <a:cubicBezTo>
                  <a:pt x="3052307" y="6147668"/>
                  <a:pt x="2779216" y="6188907"/>
                  <a:pt x="2586521" y="6157913"/>
                </a:cubicBezTo>
                <a:cubicBezTo>
                  <a:pt x="2393826" y="6126919"/>
                  <a:pt x="2015501" y="6138344"/>
                  <a:pt x="1710629" y="6157913"/>
                </a:cubicBezTo>
                <a:cubicBezTo>
                  <a:pt x="1405757" y="6177482"/>
                  <a:pt x="1356823" y="6144890"/>
                  <a:pt x="1026339" y="6157913"/>
                </a:cubicBezTo>
                <a:cubicBezTo>
                  <a:pt x="533697" y="6254130"/>
                  <a:pt x="-10087" y="5683713"/>
                  <a:pt x="0" y="5131574"/>
                </a:cubicBezTo>
                <a:cubicBezTo>
                  <a:pt x="-3970" y="4943341"/>
                  <a:pt x="-9080" y="4783415"/>
                  <a:pt x="0" y="4488421"/>
                </a:cubicBezTo>
                <a:cubicBezTo>
                  <a:pt x="9080" y="4193427"/>
                  <a:pt x="-2956" y="3976372"/>
                  <a:pt x="0" y="3845267"/>
                </a:cubicBezTo>
                <a:cubicBezTo>
                  <a:pt x="2956" y="3714162"/>
                  <a:pt x="-20016" y="3442081"/>
                  <a:pt x="0" y="3202114"/>
                </a:cubicBezTo>
                <a:cubicBezTo>
                  <a:pt x="20016" y="2962147"/>
                  <a:pt x="31494" y="2754700"/>
                  <a:pt x="0" y="2558960"/>
                </a:cubicBezTo>
                <a:cubicBezTo>
                  <a:pt x="-31494" y="2363220"/>
                  <a:pt x="25005" y="2230409"/>
                  <a:pt x="0" y="1956859"/>
                </a:cubicBezTo>
                <a:cubicBezTo>
                  <a:pt x="-25005" y="1683309"/>
                  <a:pt x="-39987" y="1334523"/>
                  <a:pt x="0" y="1026339"/>
                </a:cubicBezTo>
                <a:close/>
              </a:path>
              <a:path w="11632744" h="6157913" stroke="0" extrusionOk="0">
                <a:moveTo>
                  <a:pt x="0" y="1026339"/>
                </a:moveTo>
                <a:cubicBezTo>
                  <a:pt x="12256" y="463921"/>
                  <a:pt x="448107" y="-65672"/>
                  <a:pt x="1026339" y="0"/>
                </a:cubicBezTo>
                <a:cubicBezTo>
                  <a:pt x="1245844" y="23744"/>
                  <a:pt x="1380142" y="15497"/>
                  <a:pt x="1519028" y="0"/>
                </a:cubicBezTo>
                <a:cubicBezTo>
                  <a:pt x="1657914" y="-15497"/>
                  <a:pt x="1907110" y="-11260"/>
                  <a:pt x="2011717" y="0"/>
                </a:cubicBezTo>
                <a:cubicBezTo>
                  <a:pt x="2116324" y="11260"/>
                  <a:pt x="2555906" y="33800"/>
                  <a:pt x="2791808" y="0"/>
                </a:cubicBezTo>
                <a:cubicBezTo>
                  <a:pt x="3027710" y="-33800"/>
                  <a:pt x="3452035" y="15734"/>
                  <a:pt x="3667700" y="0"/>
                </a:cubicBezTo>
                <a:cubicBezTo>
                  <a:pt x="3883365" y="-15734"/>
                  <a:pt x="4166765" y="11043"/>
                  <a:pt x="4351990" y="0"/>
                </a:cubicBezTo>
                <a:cubicBezTo>
                  <a:pt x="4537215" y="-11043"/>
                  <a:pt x="4769954" y="-15938"/>
                  <a:pt x="4940480" y="0"/>
                </a:cubicBezTo>
                <a:cubicBezTo>
                  <a:pt x="5111006" y="15938"/>
                  <a:pt x="5160209" y="-3336"/>
                  <a:pt x="5337369" y="0"/>
                </a:cubicBezTo>
                <a:cubicBezTo>
                  <a:pt x="5514529" y="3336"/>
                  <a:pt x="5685483" y="-15328"/>
                  <a:pt x="6021659" y="0"/>
                </a:cubicBezTo>
                <a:cubicBezTo>
                  <a:pt x="6357835" y="15328"/>
                  <a:pt x="6526096" y="-14369"/>
                  <a:pt x="6705950" y="0"/>
                </a:cubicBezTo>
                <a:cubicBezTo>
                  <a:pt x="6885804" y="14369"/>
                  <a:pt x="7069076" y="-13426"/>
                  <a:pt x="7198639" y="0"/>
                </a:cubicBezTo>
                <a:cubicBezTo>
                  <a:pt x="7328202" y="13426"/>
                  <a:pt x="7432547" y="17049"/>
                  <a:pt x="7595527" y="0"/>
                </a:cubicBezTo>
                <a:cubicBezTo>
                  <a:pt x="7758507" y="-17049"/>
                  <a:pt x="7838352" y="-19822"/>
                  <a:pt x="7992416" y="0"/>
                </a:cubicBezTo>
                <a:cubicBezTo>
                  <a:pt x="8146480" y="19822"/>
                  <a:pt x="8602718" y="-11974"/>
                  <a:pt x="8868307" y="0"/>
                </a:cubicBezTo>
                <a:cubicBezTo>
                  <a:pt x="9133896" y="11974"/>
                  <a:pt x="9279853" y="-16644"/>
                  <a:pt x="9456797" y="0"/>
                </a:cubicBezTo>
                <a:cubicBezTo>
                  <a:pt x="9633741" y="16644"/>
                  <a:pt x="9841459" y="12238"/>
                  <a:pt x="9949486" y="0"/>
                </a:cubicBezTo>
                <a:cubicBezTo>
                  <a:pt x="10057513" y="-12238"/>
                  <a:pt x="10352635" y="3057"/>
                  <a:pt x="10606405" y="0"/>
                </a:cubicBezTo>
                <a:cubicBezTo>
                  <a:pt x="11240009" y="20980"/>
                  <a:pt x="11571149" y="446893"/>
                  <a:pt x="11632744" y="1026339"/>
                </a:cubicBezTo>
                <a:cubicBezTo>
                  <a:pt x="11627364" y="1245884"/>
                  <a:pt x="11669846" y="1604885"/>
                  <a:pt x="11632744" y="1792650"/>
                </a:cubicBezTo>
                <a:cubicBezTo>
                  <a:pt x="11595642" y="1980415"/>
                  <a:pt x="11608606" y="2228111"/>
                  <a:pt x="11632744" y="2558960"/>
                </a:cubicBezTo>
                <a:cubicBezTo>
                  <a:pt x="11656883" y="2889809"/>
                  <a:pt x="11622555" y="2937536"/>
                  <a:pt x="11632744" y="3161061"/>
                </a:cubicBezTo>
                <a:cubicBezTo>
                  <a:pt x="11642933" y="3384586"/>
                  <a:pt x="11657440" y="3609175"/>
                  <a:pt x="11632744" y="3886319"/>
                </a:cubicBezTo>
                <a:cubicBezTo>
                  <a:pt x="11608048" y="4163463"/>
                  <a:pt x="11634646" y="4295586"/>
                  <a:pt x="11632744" y="4447368"/>
                </a:cubicBezTo>
                <a:cubicBezTo>
                  <a:pt x="11630842" y="4599150"/>
                  <a:pt x="11624252" y="4855029"/>
                  <a:pt x="11632744" y="5131574"/>
                </a:cubicBezTo>
                <a:cubicBezTo>
                  <a:pt x="11736727" y="5655800"/>
                  <a:pt x="11109996" y="6133865"/>
                  <a:pt x="10606405" y="6157913"/>
                </a:cubicBezTo>
                <a:cubicBezTo>
                  <a:pt x="10371107" y="6165032"/>
                  <a:pt x="10268621" y="6151395"/>
                  <a:pt x="10017915" y="6157913"/>
                </a:cubicBezTo>
                <a:cubicBezTo>
                  <a:pt x="9767209" y="6164432"/>
                  <a:pt x="9458800" y="6176737"/>
                  <a:pt x="9237824" y="6157913"/>
                </a:cubicBezTo>
                <a:cubicBezTo>
                  <a:pt x="9016848" y="6139089"/>
                  <a:pt x="8776509" y="6174299"/>
                  <a:pt x="8649334" y="6157913"/>
                </a:cubicBezTo>
                <a:cubicBezTo>
                  <a:pt x="8522159" y="6141528"/>
                  <a:pt x="8063106" y="6154434"/>
                  <a:pt x="7773443" y="6157913"/>
                </a:cubicBezTo>
                <a:cubicBezTo>
                  <a:pt x="7483780" y="6161392"/>
                  <a:pt x="7554379" y="6161622"/>
                  <a:pt x="7376554" y="6157913"/>
                </a:cubicBezTo>
                <a:cubicBezTo>
                  <a:pt x="7198729" y="6154204"/>
                  <a:pt x="7125936" y="6154280"/>
                  <a:pt x="6883865" y="6157913"/>
                </a:cubicBezTo>
                <a:cubicBezTo>
                  <a:pt x="6641794" y="6161546"/>
                  <a:pt x="6423199" y="6154225"/>
                  <a:pt x="6199575" y="6157913"/>
                </a:cubicBezTo>
                <a:cubicBezTo>
                  <a:pt x="5975951" y="6161602"/>
                  <a:pt x="5817574" y="6176794"/>
                  <a:pt x="5611085" y="6157913"/>
                </a:cubicBezTo>
                <a:cubicBezTo>
                  <a:pt x="5404596" y="6139033"/>
                  <a:pt x="5236973" y="6137075"/>
                  <a:pt x="5118396" y="6157913"/>
                </a:cubicBezTo>
                <a:cubicBezTo>
                  <a:pt x="4999819" y="6178751"/>
                  <a:pt x="4549138" y="6179158"/>
                  <a:pt x="4242504" y="6157913"/>
                </a:cubicBezTo>
                <a:cubicBezTo>
                  <a:pt x="3935870" y="6136668"/>
                  <a:pt x="3968047" y="6141710"/>
                  <a:pt x="3845616" y="6157913"/>
                </a:cubicBezTo>
                <a:cubicBezTo>
                  <a:pt x="3723185" y="6174116"/>
                  <a:pt x="3587939" y="6140242"/>
                  <a:pt x="3352926" y="6157913"/>
                </a:cubicBezTo>
                <a:cubicBezTo>
                  <a:pt x="3117913" y="6175585"/>
                  <a:pt x="3128591" y="6159879"/>
                  <a:pt x="2956038" y="6157913"/>
                </a:cubicBezTo>
                <a:cubicBezTo>
                  <a:pt x="2783485" y="6155947"/>
                  <a:pt x="2558692" y="6153844"/>
                  <a:pt x="2175947" y="6157913"/>
                </a:cubicBezTo>
                <a:cubicBezTo>
                  <a:pt x="1793202" y="6161982"/>
                  <a:pt x="1402951" y="6146049"/>
                  <a:pt x="1026339" y="6157913"/>
                </a:cubicBezTo>
                <a:cubicBezTo>
                  <a:pt x="365379" y="6196474"/>
                  <a:pt x="8692" y="5744832"/>
                  <a:pt x="0" y="5131574"/>
                </a:cubicBezTo>
                <a:cubicBezTo>
                  <a:pt x="-9920" y="4933940"/>
                  <a:pt x="1471" y="4635578"/>
                  <a:pt x="0" y="4447368"/>
                </a:cubicBezTo>
                <a:cubicBezTo>
                  <a:pt x="-1471" y="4259158"/>
                  <a:pt x="18108" y="3974234"/>
                  <a:pt x="0" y="3804215"/>
                </a:cubicBezTo>
                <a:cubicBezTo>
                  <a:pt x="-18108" y="3634196"/>
                  <a:pt x="11453" y="3413711"/>
                  <a:pt x="0" y="3120009"/>
                </a:cubicBezTo>
                <a:cubicBezTo>
                  <a:pt x="-11453" y="2826307"/>
                  <a:pt x="18934" y="2734051"/>
                  <a:pt x="0" y="2394751"/>
                </a:cubicBezTo>
                <a:cubicBezTo>
                  <a:pt x="-18934" y="2055451"/>
                  <a:pt x="1482" y="1947126"/>
                  <a:pt x="0" y="1792650"/>
                </a:cubicBezTo>
                <a:cubicBezTo>
                  <a:pt x="-1482" y="1638174"/>
                  <a:pt x="-27593" y="1344174"/>
                  <a:pt x="0" y="1026339"/>
                </a:cubicBezTo>
                <a:close/>
              </a:path>
            </a:pathLst>
          </a:custGeom>
          <a:ln w="38100">
            <a:solidFill>
              <a:srgbClr val="925743"/>
            </a:solidFill>
            <a:prstDash val="dash"/>
            <a:extLst>
              <a:ext uri="{C807C97D-BFC1-408E-A445-0C87EB9F89A2}">
                <ask:lineSketchStyleProps xmlns:ask="http://schemas.microsoft.com/office/drawing/2018/sketchyshapes" sd="22430955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3500" b="0" i="0" u="none" strike="noStrike" kern="1200" cap="none" spc="0" normalizeH="0" baseline="0" noProof="0" dirty="0">
              <a:ln>
                <a:noFill/>
              </a:ln>
              <a:solidFill>
                <a:srgbClr val="C71A2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055725F-2B0B-AAFA-0DD4-015B1552FB6B}"/>
              </a:ext>
            </a:extLst>
          </p:cNvPr>
          <p:cNvPicPr>
            <a:picLocks noChangeAspect="1"/>
          </p:cNvPicPr>
          <p:nvPr/>
        </p:nvPicPr>
        <p:blipFill>
          <a:blip r:embed="rId7"/>
          <a:stretch>
            <a:fillRect/>
          </a:stretch>
        </p:blipFill>
        <p:spPr>
          <a:xfrm>
            <a:off x="2595562" y="2281237"/>
            <a:ext cx="6811193" cy="3328988"/>
          </a:xfrm>
          <a:prstGeom prst="rect">
            <a:avLst/>
          </a:prstGeom>
        </p:spPr>
      </p:pic>
      <p:pic>
        <p:nvPicPr>
          <p:cNvPr id="7" name="Picture 6">
            <a:extLst>
              <a:ext uri="{FF2B5EF4-FFF2-40B4-BE49-F238E27FC236}">
                <a16:creationId xmlns:a16="http://schemas.microsoft.com/office/drawing/2014/main" id="{E81E6EC2-0779-D784-E144-43618FF097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7550" y="771525"/>
            <a:ext cx="2552700" cy="2552700"/>
          </a:xfrm>
          <a:prstGeom prst="rect">
            <a:avLst/>
          </a:prstGeom>
        </p:spPr>
      </p:pic>
    </p:spTree>
    <p:extLst>
      <p:ext uri="{BB962C8B-B14F-4D97-AF65-F5344CB8AC3E}">
        <p14:creationId xmlns:p14="http://schemas.microsoft.com/office/powerpoint/2010/main" val="420745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2" name="Nhóm 11">
            <a:extLst>
              <a:ext uri="{FF2B5EF4-FFF2-40B4-BE49-F238E27FC236}">
                <a16:creationId xmlns:a16="http://schemas.microsoft.com/office/drawing/2014/main" id="{7932D150-91AD-2030-B65C-70459015691B}"/>
              </a:ext>
            </a:extLst>
          </p:cNvPr>
          <p:cNvGrpSpPr/>
          <p:nvPr/>
        </p:nvGrpSpPr>
        <p:grpSpPr>
          <a:xfrm>
            <a:off x="5157788" y="-471487"/>
            <a:ext cx="7112615" cy="8239196"/>
            <a:chOff x="5554639" y="0"/>
            <a:chExt cx="5936776" cy="7567683"/>
          </a:xfrm>
        </p:grpSpPr>
        <p:pic>
          <p:nvPicPr>
            <p:cNvPr id="9" name="Hình ảnh 8">
              <a:extLst>
                <a:ext uri="{FF2B5EF4-FFF2-40B4-BE49-F238E27FC236}">
                  <a16:creationId xmlns:a16="http://schemas.microsoft.com/office/drawing/2014/main" id="{11A9E68A-8A85-D838-AF32-4176F2D1D5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89" b="92315" l="5365" r="50833">
                          <a14:foregroundMark x1="26771" y1="10370" x2="27969" y2="9352"/>
                          <a14:foregroundMark x1="28542" y1="6389" x2="28542" y2="6389"/>
                          <a14:foregroundMark x1="49583" y1="29630" x2="49583" y2="34074"/>
                          <a14:foregroundMark x1="50833" y1="37407" x2="50573" y2="41944"/>
                          <a14:foregroundMark x1="31354" y1="92315" x2="31354" y2="92315"/>
                          <a14:foregroundMark x1="50833" y1="46204" x2="50833" y2="46204"/>
                        </a14:backgroundRemoval>
                      </a14:imgEffect>
                    </a14:imgLayer>
                  </a14:imgProps>
                </a:ext>
                <a:ext uri="{28A0092B-C50C-407E-A947-70E740481C1C}">
                  <a14:useLocalDpi xmlns:a14="http://schemas.microsoft.com/office/drawing/2010/main" val="0"/>
                </a:ext>
              </a:extLst>
            </a:blip>
            <a:srcRect t="4793" r="53365"/>
            <a:stretch/>
          </p:blipFill>
          <p:spPr>
            <a:xfrm>
              <a:off x="5554639" y="0"/>
              <a:ext cx="5871333" cy="7164079"/>
            </a:xfrm>
            <a:prstGeom prst="rect">
              <a:avLst/>
            </a:prstGeom>
          </p:spPr>
        </p:pic>
        <p:pic>
          <p:nvPicPr>
            <p:cNvPr id="11" name="Hình ảnh 10" descr="Ảnh có chứa văn bản, đồ họa véc-tơ&#10;&#10;Mô tả được tạo tự động">
              <a:extLst>
                <a:ext uri="{FF2B5EF4-FFF2-40B4-BE49-F238E27FC236}">
                  <a16:creationId xmlns:a16="http://schemas.microsoft.com/office/drawing/2014/main" id="{8D37D527-5D82-470A-276B-6B4053E3435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328" b="94258" l="34948" r="74529">
                          <a14:backgroundMark x1="52604" y1="57500" x2="58542" y2="59907"/>
                          <a14:backgroundMark x1="55990" y1="61667" x2="55521" y2="63889"/>
                          <a14:backgroundMark x1="52135" y1="68426" x2="53594" y2="74259"/>
                          <a14:backgroundMark x1="57552" y1="70000" x2="57031" y2="72593"/>
                          <a14:backgroundMark x1="57552" y1="68148" x2="56719" y2="70000"/>
                          <a14:backgroundMark x1="57552" y1="73519" x2="58073" y2="68148"/>
                        </a14:backgroundRemoval>
                      </a14:imgEffect>
                    </a14:imgLayer>
                  </a14:imgProps>
                </a:ext>
                <a:ext uri="{28A0092B-C50C-407E-A947-70E740481C1C}">
                  <a14:useLocalDpi xmlns:a14="http://schemas.microsoft.com/office/drawing/2010/main" val="0"/>
                </a:ext>
              </a:extLst>
            </a:blip>
            <a:srcRect l="30000" t="42587" r="20523"/>
            <a:stretch/>
          </p:blipFill>
          <p:spPr>
            <a:xfrm>
              <a:off x="6928514" y="4589409"/>
              <a:ext cx="4562901" cy="2978274"/>
            </a:xfrm>
            <a:prstGeom prst="rect">
              <a:avLst/>
            </a:prstGeom>
          </p:spPr>
        </p:pic>
      </p:grpSp>
      <p:sp>
        <p:nvSpPr>
          <p:cNvPr id="13" name="Hình chữ nhật: Góc Tròn 12">
            <a:extLst>
              <a:ext uri="{FF2B5EF4-FFF2-40B4-BE49-F238E27FC236}">
                <a16:creationId xmlns:a16="http://schemas.microsoft.com/office/drawing/2014/main" id="{11B26E54-06BD-C5DD-E60D-D45CBEAE28BC}"/>
              </a:ext>
            </a:extLst>
          </p:cNvPr>
          <p:cNvSpPr/>
          <p:nvPr/>
        </p:nvSpPr>
        <p:spPr>
          <a:xfrm>
            <a:off x="230062" y="474563"/>
            <a:ext cx="11632744" cy="6157913"/>
          </a:xfrm>
          <a:custGeom>
            <a:avLst/>
            <a:gdLst>
              <a:gd name="connsiteX0" fmla="*/ 0 w 11632744"/>
              <a:gd name="connsiteY0" fmla="*/ 1026339 h 6157913"/>
              <a:gd name="connsiteX1" fmla="*/ 1026339 w 11632744"/>
              <a:gd name="connsiteY1" fmla="*/ 0 h 6157913"/>
              <a:gd name="connsiteX2" fmla="*/ 1614829 w 11632744"/>
              <a:gd name="connsiteY2" fmla="*/ 0 h 6157913"/>
              <a:gd name="connsiteX3" fmla="*/ 2299119 w 11632744"/>
              <a:gd name="connsiteY3" fmla="*/ 0 h 6157913"/>
              <a:gd name="connsiteX4" fmla="*/ 2696008 w 11632744"/>
              <a:gd name="connsiteY4" fmla="*/ 0 h 6157913"/>
              <a:gd name="connsiteX5" fmla="*/ 3380298 w 11632744"/>
              <a:gd name="connsiteY5" fmla="*/ 0 h 6157913"/>
              <a:gd name="connsiteX6" fmla="*/ 4256190 w 11632744"/>
              <a:gd name="connsiteY6" fmla="*/ 0 h 6157913"/>
              <a:gd name="connsiteX7" fmla="*/ 4940480 w 11632744"/>
              <a:gd name="connsiteY7" fmla="*/ 0 h 6157913"/>
              <a:gd name="connsiteX8" fmla="*/ 5720571 w 11632744"/>
              <a:gd name="connsiteY8" fmla="*/ 0 h 6157913"/>
              <a:gd name="connsiteX9" fmla="*/ 6309061 w 11632744"/>
              <a:gd name="connsiteY9" fmla="*/ 0 h 6157913"/>
              <a:gd name="connsiteX10" fmla="*/ 7089152 w 11632744"/>
              <a:gd name="connsiteY10" fmla="*/ 0 h 6157913"/>
              <a:gd name="connsiteX11" fmla="*/ 7486041 w 11632744"/>
              <a:gd name="connsiteY11" fmla="*/ 0 h 6157913"/>
              <a:gd name="connsiteX12" fmla="*/ 7882929 w 11632744"/>
              <a:gd name="connsiteY12" fmla="*/ 0 h 6157913"/>
              <a:gd name="connsiteX13" fmla="*/ 8663020 w 11632744"/>
              <a:gd name="connsiteY13" fmla="*/ 0 h 6157913"/>
              <a:gd name="connsiteX14" fmla="*/ 9347311 w 11632744"/>
              <a:gd name="connsiteY14" fmla="*/ 0 h 6157913"/>
              <a:gd name="connsiteX15" fmla="*/ 9744199 w 11632744"/>
              <a:gd name="connsiteY15" fmla="*/ 0 h 6157913"/>
              <a:gd name="connsiteX16" fmla="*/ 10606405 w 11632744"/>
              <a:gd name="connsiteY16" fmla="*/ 0 h 6157913"/>
              <a:gd name="connsiteX17" fmla="*/ 11632744 w 11632744"/>
              <a:gd name="connsiteY17" fmla="*/ 1026339 h 6157913"/>
              <a:gd name="connsiteX18" fmla="*/ 11632744 w 11632744"/>
              <a:gd name="connsiteY18" fmla="*/ 1587388 h 6157913"/>
              <a:gd name="connsiteX19" fmla="*/ 11632744 w 11632744"/>
              <a:gd name="connsiteY19" fmla="*/ 2189489 h 6157913"/>
              <a:gd name="connsiteX20" fmla="*/ 11632744 w 11632744"/>
              <a:gd name="connsiteY20" fmla="*/ 2914747 h 6157913"/>
              <a:gd name="connsiteX21" fmla="*/ 11632744 w 11632744"/>
              <a:gd name="connsiteY21" fmla="*/ 3640005 h 6157913"/>
              <a:gd name="connsiteX22" fmla="*/ 11632744 w 11632744"/>
              <a:gd name="connsiteY22" fmla="*/ 4324211 h 6157913"/>
              <a:gd name="connsiteX23" fmla="*/ 11632744 w 11632744"/>
              <a:gd name="connsiteY23" fmla="*/ 5131574 h 6157913"/>
              <a:gd name="connsiteX24" fmla="*/ 10606405 w 11632744"/>
              <a:gd name="connsiteY24" fmla="*/ 6157913 h 6157913"/>
              <a:gd name="connsiteX25" fmla="*/ 9922115 w 11632744"/>
              <a:gd name="connsiteY25" fmla="*/ 6157913 h 6157913"/>
              <a:gd name="connsiteX26" fmla="*/ 9333625 w 11632744"/>
              <a:gd name="connsiteY26" fmla="*/ 6157913 h 6157913"/>
              <a:gd name="connsiteX27" fmla="*/ 8457733 w 11632744"/>
              <a:gd name="connsiteY27" fmla="*/ 6157913 h 6157913"/>
              <a:gd name="connsiteX28" fmla="*/ 7773443 w 11632744"/>
              <a:gd name="connsiteY28" fmla="*/ 6157913 h 6157913"/>
              <a:gd name="connsiteX29" fmla="*/ 6993352 w 11632744"/>
              <a:gd name="connsiteY29" fmla="*/ 6157913 h 6157913"/>
              <a:gd name="connsiteX30" fmla="*/ 6500662 w 11632744"/>
              <a:gd name="connsiteY30" fmla="*/ 6157913 h 6157913"/>
              <a:gd name="connsiteX31" fmla="*/ 5720571 w 11632744"/>
              <a:gd name="connsiteY31" fmla="*/ 6157913 h 6157913"/>
              <a:gd name="connsiteX32" fmla="*/ 4844680 w 11632744"/>
              <a:gd name="connsiteY32" fmla="*/ 6157913 h 6157913"/>
              <a:gd name="connsiteX33" fmla="*/ 4351990 w 11632744"/>
              <a:gd name="connsiteY33" fmla="*/ 6157913 h 6157913"/>
              <a:gd name="connsiteX34" fmla="*/ 3763501 w 11632744"/>
              <a:gd name="connsiteY34" fmla="*/ 6157913 h 6157913"/>
              <a:gd name="connsiteX35" fmla="*/ 3270812 w 11632744"/>
              <a:gd name="connsiteY35" fmla="*/ 6157913 h 6157913"/>
              <a:gd name="connsiteX36" fmla="*/ 2586521 w 11632744"/>
              <a:gd name="connsiteY36" fmla="*/ 6157913 h 6157913"/>
              <a:gd name="connsiteX37" fmla="*/ 1710629 w 11632744"/>
              <a:gd name="connsiteY37" fmla="*/ 6157913 h 6157913"/>
              <a:gd name="connsiteX38" fmla="*/ 1026339 w 11632744"/>
              <a:gd name="connsiteY38" fmla="*/ 6157913 h 6157913"/>
              <a:gd name="connsiteX39" fmla="*/ 0 w 11632744"/>
              <a:gd name="connsiteY39" fmla="*/ 5131574 h 6157913"/>
              <a:gd name="connsiteX40" fmla="*/ 0 w 11632744"/>
              <a:gd name="connsiteY40" fmla="*/ 4488421 h 6157913"/>
              <a:gd name="connsiteX41" fmla="*/ 0 w 11632744"/>
              <a:gd name="connsiteY41" fmla="*/ 3845267 h 6157913"/>
              <a:gd name="connsiteX42" fmla="*/ 0 w 11632744"/>
              <a:gd name="connsiteY42" fmla="*/ 3202114 h 6157913"/>
              <a:gd name="connsiteX43" fmla="*/ 0 w 11632744"/>
              <a:gd name="connsiteY43" fmla="*/ 2558960 h 6157913"/>
              <a:gd name="connsiteX44" fmla="*/ 0 w 11632744"/>
              <a:gd name="connsiteY44" fmla="*/ 1956859 h 6157913"/>
              <a:gd name="connsiteX45" fmla="*/ 0 w 11632744"/>
              <a:gd name="connsiteY45" fmla="*/ 1026339 h 615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632744" h="6157913" fill="none" extrusionOk="0">
                <a:moveTo>
                  <a:pt x="0" y="1026339"/>
                </a:moveTo>
                <a:cubicBezTo>
                  <a:pt x="45727" y="577219"/>
                  <a:pt x="461815" y="-49230"/>
                  <a:pt x="1026339" y="0"/>
                </a:cubicBezTo>
                <a:cubicBezTo>
                  <a:pt x="1223346" y="21627"/>
                  <a:pt x="1392027" y="-28142"/>
                  <a:pt x="1614829" y="0"/>
                </a:cubicBezTo>
                <a:cubicBezTo>
                  <a:pt x="1837631" y="28142"/>
                  <a:pt x="2122281" y="-10659"/>
                  <a:pt x="2299119" y="0"/>
                </a:cubicBezTo>
                <a:cubicBezTo>
                  <a:pt x="2475957" y="10659"/>
                  <a:pt x="2518681" y="5928"/>
                  <a:pt x="2696008" y="0"/>
                </a:cubicBezTo>
                <a:cubicBezTo>
                  <a:pt x="2873335" y="-5928"/>
                  <a:pt x="3209615" y="24139"/>
                  <a:pt x="3380298" y="0"/>
                </a:cubicBezTo>
                <a:cubicBezTo>
                  <a:pt x="3550981" y="-24139"/>
                  <a:pt x="3828540" y="39390"/>
                  <a:pt x="4256190" y="0"/>
                </a:cubicBezTo>
                <a:cubicBezTo>
                  <a:pt x="4683840" y="-39390"/>
                  <a:pt x="4693475" y="-5559"/>
                  <a:pt x="4940480" y="0"/>
                </a:cubicBezTo>
                <a:cubicBezTo>
                  <a:pt x="5187485" y="5559"/>
                  <a:pt x="5467523" y="-8842"/>
                  <a:pt x="5720571" y="0"/>
                </a:cubicBezTo>
                <a:cubicBezTo>
                  <a:pt x="5973619" y="8842"/>
                  <a:pt x="6035531" y="17415"/>
                  <a:pt x="6309061" y="0"/>
                </a:cubicBezTo>
                <a:cubicBezTo>
                  <a:pt x="6582591" y="-17415"/>
                  <a:pt x="6923274" y="11861"/>
                  <a:pt x="7089152" y="0"/>
                </a:cubicBezTo>
                <a:cubicBezTo>
                  <a:pt x="7255030" y="-11861"/>
                  <a:pt x="7309364" y="8314"/>
                  <a:pt x="7486041" y="0"/>
                </a:cubicBezTo>
                <a:cubicBezTo>
                  <a:pt x="7662718" y="-8314"/>
                  <a:pt x="7758337" y="15963"/>
                  <a:pt x="7882929" y="0"/>
                </a:cubicBezTo>
                <a:cubicBezTo>
                  <a:pt x="8007521" y="-15963"/>
                  <a:pt x="8483911" y="14445"/>
                  <a:pt x="8663020" y="0"/>
                </a:cubicBezTo>
                <a:cubicBezTo>
                  <a:pt x="8842129" y="-14445"/>
                  <a:pt x="9195765" y="9773"/>
                  <a:pt x="9347311" y="0"/>
                </a:cubicBezTo>
                <a:cubicBezTo>
                  <a:pt x="9498857" y="-9773"/>
                  <a:pt x="9663042" y="-8369"/>
                  <a:pt x="9744199" y="0"/>
                </a:cubicBezTo>
                <a:cubicBezTo>
                  <a:pt x="9825356" y="8369"/>
                  <a:pt x="10351365" y="-37505"/>
                  <a:pt x="10606405" y="0"/>
                </a:cubicBezTo>
                <a:cubicBezTo>
                  <a:pt x="11204404" y="-45065"/>
                  <a:pt x="11661863" y="464406"/>
                  <a:pt x="11632744" y="1026339"/>
                </a:cubicBezTo>
                <a:cubicBezTo>
                  <a:pt x="11642973" y="1199056"/>
                  <a:pt x="11611883" y="1338277"/>
                  <a:pt x="11632744" y="1587388"/>
                </a:cubicBezTo>
                <a:cubicBezTo>
                  <a:pt x="11653605" y="1836499"/>
                  <a:pt x="11627584" y="2006727"/>
                  <a:pt x="11632744" y="2189489"/>
                </a:cubicBezTo>
                <a:cubicBezTo>
                  <a:pt x="11637904" y="2372251"/>
                  <a:pt x="11648325" y="2619279"/>
                  <a:pt x="11632744" y="2914747"/>
                </a:cubicBezTo>
                <a:cubicBezTo>
                  <a:pt x="11617163" y="3210215"/>
                  <a:pt x="11600287" y="3346277"/>
                  <a:pt x="11632744" y="3640005"/>
                </a:cubicBezTo>
                <a:cubicBezTo>
                  <a:pt x="11665201" y="3933733"/>
                  <a:pt x="11631379" y="4051633"/>
                  <a:pt x="11632744" y="4324211"/>
                </a:cubicBezTo>
                <a:cubicBezTo>
                  <a:pt x="11634109" y="4596789"/>
                  <a:pt x="11623628" y="4891673"/>
                  <a:pt x="11632744" y="5131574"/>
                </a:cubicBezTo>
                <a:cubicBezTo>
                  <a:pt x="11672984" y="5630131"/>
                  <a:pt x="11228472" y="6251288"/>
                  <a:pt x="10606405" y="6157913"/>
                </a:cubicBezTo>
                <a:cubicBezTo>
                  <a:pt x="10402137" y="6165469"/>
                  <a:pt x="10193924" y="6141667"/>
                  <a:pt x="9922115" y="6157913"/>
                </a:cubicBezTo>
                <a:cubicBezTo>
                  <a:pt x="9650306" y="6174160"/>
                  <a:pt x="9561051" y="6129781"/>
                  <a:pt x="9333625" y="6157913"/>
                </a:cubicBezTo>
                <a:cubicBezTo>
                  <a:pt x="9106199" y="6186046"/>
                  <a:pt x="8697559" y="6186677"/>
                  <a:pt x="8457733" y="6157913"/>
                </a:cubicBezTo>
                <a:cubicBezTo>
                  <a:pt x="8217907" y="6129149"/>
                  <a:pt x="7942505" y="6171879"/>
                  <a:pt x="7773443" y="6157913"/>
                </a:cubicBezTo>
                <a:cubicBezTo>
                  <a:pt x="7604381" y="6143948"/>
                  <a:pt x="7298276" y="6137983"/>
                  <a:pt x="6993352" y="6157913"/>
                </a:cubicBezTo>
                <a:cubicBezTo>
                  <a:pt x="6688428" y="6177843"/>
                  <a:pt x="6640892" y="6149325"/>
                  <a:pt x="6500662" y="6157913"/>
                </a:cubicBezTo>
                <a:cubicBezTo>
                  <a:pt x="6360432" y="6166502"/>
                  <a:pt x="5918248" y="6120458"/>
                  <a:pt x="5720571" y="6157913"/>
                </a:cubicBezTo>
                <a:cubicBezTo>
                  <a:pt x="5522894" y="6195368"/>
                  <a:pt x="5202152" y="6121249"/>
                  <a:pt x="4844680" y="6157913"/>
                </a:cubicBezTo>
                <a:cubicBezTo>
                  <a:pt x="4487208" y="6194577"/>
                  <a:pt x="4548934" y="6176283"/>
                  <a:pt x="4351990" y="6157913"/>
                </a:cubicBezTo>
                <a:cubicBezTo>
                  <a:pt x="4155046" y="6139544"/>
                  <a:pt x="3895576" y="6155956"/>
                  <a:pt x="3763501" y="6157913"/>
                </a:cubicBezTo>
                <a:cubicBezTo>
                  <a:pt x="3631426" y="6159870"/>
                  <a:pt x="3489317" y="6168158"/>
                  <a:pt x="3270812" y="6157913"/>
                </a:cubicBezTo>
                <a:cubicBezTo>
                  <a:pt x="3052307" y="6147668"/>
                  <a:pt x="2779216" y="6188907"/>
                  <a:pt x="2586521" y="6157913"/>
                </a:cubicBezTo>
                <a:cubicBezTo>
                  <a:pt x="2393826" y="6126919"/>
                  <a:pt x="2015501" y="6138344"/>
                  <a:pt x="1710629" y="6157913"/>
                </a:cubicBezTo>
                <a:cubicBezTo>
                  <a:pt x="1405757" y="6177482"/>
                  <a:pt x="1356823" y="6144890"/>
                  <a:pt x="1026339" y="6157913"/>
                </a:cubicBezTo>
                <a:cubicBezTo>
                  <a:pt x="533697" y="6254130"/>
                  <a:pt x="-10087" y="5683713"/>
                  <a:pt x="0" y="5131574"/>
                </a:cubicBezTo>
                <a:cubicBezTo>
                  <a:pt x="-3970" y="4943341"/>
                  <a:pt x="-9080" y="4783415"/>
                  <a:pt x="0" y="4488421"/>
                </a:cubicBezTo>
                <a:cubicBezTo>
                  <a:pt x="9080" y="4193427"/>
                  <a:pt x="-2956" y="3976372"/>
                  <a:pt x="0" y="3845267"/>
                </a:cubicBezTo>
                <a:cubicBezTo>
                  <a:pt x="2956" y="3714162"/>
                  <a:pt x="-20016" y="3442081"/>
                  <a:pt x="0" y="3202114"/>
                </a:cubicBezTo>
                <a:cubicBezTo>
                  <a:pt x="20016" y="2962147"/>
                  <a:pt x="31494" y="2754700"/>
                  <a:pt x="0" y="2558960"/>
                </a:cubicBezTo>
                <a:cubicBezTo>
                  <a:pt x="-31494" y="2363220"/>
                  <a:pt x="25005" y="2230409"/>
                  <a:pt x="0" y="1956859"/>
                </a:cubicBezTo>
                <a:cubicBezTo>
                  <a:pt x="-25005" y="1683309"/>
                  <a:pt x="-39987" y="1334523"/>
                  <a:pt x="0" y="1026339"/>
                </a:cubicBezTo>
                <a:close/>
              </a:path>
              <a:path w="11632744" h="6157913" stroke="0" extrusionOk="0">
                <a:moveTo>
                  <a:pt x="0" y="1026339"/>
                </a:moveTo>
                <a:cubicBezTo>
                  <a:pt x="12256" y="463921"/>
                  <a:pt x="448107" y="-65672"/>
                  <a:pt x="1026339" y="0"/>
                </a:cubicBezTo>
                <a:cubicBezTo>
                  <a:pt x="1245844" y="23744"/>
                  <a:pt x="1380142" y="15497"/>
                  <a:pt x="1519028" y="0"/>
                </a:cubicBezTo>
                <a:cubicBezTo>
                  <a:pt x="1657914" y="-15497"/>
                  <a:pt x="1907110" y="-11260"/>
                  <a:pt x="2011717" y="0"/>
                </a:cubicBezTo>
                <a:cubicBezTo>
                  <a:pt x="2116324" y="11260"/>
                  <a:pt x="2555906" y="33800"/>
                  <a:pt x="2791808" y="0"/>
                </a:cubicBezTo>
                <a:cubicBezTo>
                  <a:pt x="3027710" y="-33800"/>
                  <a:pt x="3452035" y="15734"/>
                  <a:pt x="3667700" y="0"/>
                </a:cubicBezTo>
                <a:cubicBezTo>
                  <a:pt x="3883365" y="-15734"/>
                  <a:pt x="4166765" y="11043"/>
                  <a:pt x="4351990" y="0"/>
                </a:cubicBezTo>
                <a:cubicBezTo>
                  <a:pt x="4537215" y="-11043"/>
                  <a:pt x="4769954" y="-15938"/>
                  <a:pt x="4940480" y="0"/>
                </a:cubicBezTo>
                <a:cubicBezTo>
                  <a:pt x="5111006" y="15938"/>
                  <a:pt x="5160209" y="-3336"/>
                  <a:pt x="5337369" y="0"/>
                </a:cubicBezTo>
                <a:cubicBezTo>
                  <a:pt x="5514529" y="3336"/>
                  <a:pt x="5685483" y="-15328"/>
                  <a:pt x="6021659" y="0"/>
                </a:cubicBezTo>
                <a:cubicBezTo>
                  <a:pt x="6357835" y="15328"/>
                  <a:pt x="6526096" y="-14369"/>
                  <a:pt x="6705950" y="0"/>
                </a:cubicBezTo>
                <a:cubicBezTo>
                  <a:pt x="6885804" y="14369"/>
                  <a:pt x="7069076" y="-13426"/>
                  <a:pt x="7198639" y="0"/>
                </a:cubicBezTo>
                <a:cubicBezTo>
                  <a:pt x="7328202" y="13426"/>
                  <a:pt x="7432547" y="17049"/>
                  <a:pt x="7595527" y="0"/>
                </a:cubicBezTo>
                <a:cubicBezTo>
                  <a:pt x="7758507" y="-17049"/>
                  <a:pt x="7838352" y="-19822"/>
                  <a:pt x="7992416" y="0"/>
                </a:cubicBezTo>
                <a:cubicBezTo>
                  <a:pt x="8146480" y="19822"/>
                  <a:pt x="8602718" y="-11974"/>
                  <a:pt x="8868307" y="0"/>
                </a:cubicBezTo>
                <a:cubicBezTo>
                  <a:pt x="9133896" y="11974"/>
                  <a:pt x="9279853" y="-16644"/>
                  <a:pt x="9456797" y="0"/>
                </a:cubicBezTo>
                <a:cubicBezTo>
                  <a:pt x="9633741" y="16644"/>
                  <a:pt x="9841459" y="12238"/>
                  <a:pt x="9949486" y="0"/>
                </a:cubicBezTo>
                <a:cubicBezTo>
                  <a:pt x="10057513" y="-12238"/>
                  <a:pt x="10352635" y="3057"/>
                  <a:pt x="10606405" y="0"/>
                </a:cubicBezTo>
                <a:cubicBezTo>
                  <a:pt x="11240009" y="20980"/>
                  <a:pt x="11571149" y="446893"/>
                  <a:pt x="11632744" y="1026339"/>
                </a:cubicBezTo>
                <a:cubicBezTo>
                  <a:pt x="11627364" y="1245884"/>
                  <a:pt x="11669846" y="1604885"/>
                  <a:pt x="11632744" y="1792650"/>
                </a:cubicBezTo>
                <a:cubicBezTo>
                  <a:pt x="11595642" y="1980415"/>
                  <a:pt x="11608606" y="2228111"/>
                  <a:pt x="11632744" y="2558960"/>
                </a:cubicBezTo>
                <a:cubicBezTo>
                  <a:pt x="11656883" y="2889809"/>
                  <a:pt x="11622555" y="2937536"/>
                  <a:pt x="11632744" y="3161061"/>
                </a:cubicBezTo>
                <a:cubicBezTo>
                  <a:pt x="11642933" y="3384586"/>
                  <a:pt x="11657440" y="3609175"/>
                  <a:pt x="11632744" y="3886319"/>
                </a:cubicBezTo>
                <a:cubicBezTo>
                  <a:pt x="11608048" y="4163463"/>
                  <a:pt x="11634646" y="4295586"/>
                  <a:pt x="11632744" y="4447368"/>
                </a:cubicBezTo>
                <a:cubicBezTo>
                  <a:pt x="11630842" y="4599150"/>
                  <a:pt x="11624252" y="4855029"/>
                  <a:pt x="11632744" y="5131574"/>
                </a:cubicBezTo>
                <a:cubicBezTo>
                  <a:pt x="11736727" y="5655800"/>
                  <a:pt x="11109996" y="6133865"/>
                  <a:pt x="10606405" y="6157913"/>
                </a:cubicBezTo>
                <a:cubicBezTo>
                  <a:pt x="10371107" y="6165032"/>
                  <a:pt x="10268621" y="6151395"/>
                  <a:pt x="10017915" y="6157913"/>
                </a:cubicBezTo>
                <a:cubicBezTo>
                  <a:pt x="9767209" y="6164432"/>
                  <a:pt x="9458800" y="6176737"/>
                  <a:pt x="9237824" y="6157913"/>
                </a:cubicBezTo>
                <a:cubicBezTo>
                  <a:pt x="9016848" y="6139089"/>
                  <a:pt x="8776509" y="6174299"/>
                  <a:pt x="8649334" y="6157913"/>
                </a:cubicBezTo>
                <a:cubicBezTo>
                  <a:pt x="8522159" y="6141528"/>
                  <a:pt x="8063106" y="6154434"/>
                  <a:pt x="7773443" y="6157913"/>
                </a:cubicBezTo>
                <a:cubicBezTo>
                  <a:pt x="7483780" y="6161392"/>
                  <a:pt x="7554379" y="6161622"/>
                  <a:pt x="7376554" y="6157913"/>
                </a:cubicBezTo>
                <a:cubicBezTo>
                  <a:pt x="7198729" y="6154204"/>
                  <a:pt x="7125936" y="6154280"/>
                  <a:pt x="6883865" y="6157913"/>
                </a:cubicBezTo>
                <a:cubicBezTo>
                  <a:pt x="6641794" y="6161546"/>
                  <a:pt x="6423199" y="6154225"/>
                  <a:pt x="6199575" y="6157913"/>
                </a:cubicBezTo>
                <a:cubicBezTo>
                  <a:pt x="5975951" y="6161602"/>
                  <a:pt x="5817574" y="6176794"/>
                  <a:pt x="5611085" y="6157913"/>
                </a:cubicBezTo>
                <a:cubicBezTo>
                  <a:pt x="5404596" y="6139033"/>
                  <a:pt x="5236973" y="6137075"/>
                  <a:pt x="5118396" y="6157913"/>
                </a:cubicBezTo>
                <a:cubicBezTo>
                  <a:pt x="4999819" y="6178751"/>
                  <a:pt x="4549138" y="6179158"/>
                  <a:pt x="4242504" y="6157913"/>
                </a:cubicBezTo>
                <a:cubicBezTo>
                  <a:pt x="3935870" y="6136668"/>
                  <a:pt x="3968047" y="6141710"/>
                  <a:pt x="3845616" y="6157913"/>
                </a:cubicBezTo>
                <a:cubicBezTo>
                  <a:pt x="3723185" y="6174116"/>
                  <a:pt x="3587939" y="6140242"/>
                  <a:pt x="3352926" y="6157913"/>
                </a:cubicBezTo>
                <a:cubicBezTo>
                  <a:pt x="3117913" y="6175585"/>
                  <a:pt x="3128591" y="6159879"/>
                  <a:pt x="2956038" y="6157913"/>
                </a:cubicBezTo>
                <a:cubicBezTo>
                  <a:pt x="2783485" y="6155947"/>
                  <a:pt x="2558692" y="6153844"/>
                  <a:pt x="2175947" y="6157913"/>
                </a:cubicBezTo>
                <a:cubicBezTo>
                  <a:pt x="1793202" y="6161982"/>
                  <a:pt x="1402951" y="6146049"/>
                  <a:pt x="1026339" y="6157913"/>
                </a:cubicBezTo>
                <a:cubicBezTo>
                  <a:pt x="365379" y="6196474"/>
                  <a:pt x="8692" y="5744832"/>
                  <a:pt x="0" y="5131574"/>
                </a:cubicBezTo>
                <a:cubicBezTo>
                  <a:pt x="-9920" y="4933940"/>
                  <a:pt x="1471" y="4635578"/>
                  <a:pt x="0" y="4447368"/>
                </a:cubicBezTo>
                <a:cubicBezTo>
                  <a:pt x="-1471" y="4259158"/>
                  <a:pt x="18108" y="3974234"/>
                  <a:pt x="0" y="3804215"/>
                </a:cubicBezTo>
                <a:cubicBezTo>
                  <a:pt x="-18108" y="3634196"/>
                  <a:pt x="11453" y="3413711"/>
                  <a:pt x="0" y="3120009"/>
                </a:cubicBezTo>
                <a:cubicBezTo>
                  <a:pt x="-11453" y="2826307"/>
                  <a:pt x="18934" y="2734051"/>
                  <a:pt x="0" y="2394751"/>
                </a:cubicBezTo>
                <a:cubicBezTo>
                  <a:pt x="-18934" y="2055451"/>
                  <a:pt x="1482" y="1947126"/>
                  <a:pt x="0" y="1792650"/>
                </a:cubicBezTo>
                <a:cubicBezTo>
                  <a:pt x="-1482" y="1638174"/>
                  <a:pt x="-27593" y="1344174"/>
                  <a:pt x="0" y="1026339"/>
                </a:cubicBezTo>
                <a:close/>
              </a:path>
            </a:pathLst>
          </a:custGeom>
          <a:ln w="38100">
            <a:solidFill>
              <a:srgbClr val="925743"/>
            </a:solidFill>
            <a:prstDash val="dash"/>
            <a:extLst>
              <a:ext uri="{C807C97D-BFC1-408E-A445-0C87EB9F89A2}">
                <ask:lineSketchStyleProps xmlns:ask="http://schemas.microsoft.com/office/drawing/2018/sketchyshapes" sd="22430955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3500" b="0" i="0" u="none" strike="noStrike" kern="1200" cap="none" spc="0" normalizeH="0" baseline="0" noProof="0" dirty="0">
              <a:ln>
                <a:noFill/>
              </a:ln>
              <a:solidFill>
                <a:srgbClr val="C71A2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extBox 12">
            <a:extLst>
              <a:ext uri="{FF2B5EF4-FFF2-40B4-BE49-F238E27FC236}">
                <a16:creationId xmlns:a16="http://schemas.microsoft.com/office/drawing/2014/main" id="{8D699BD5-E8F2-A8C2-D60C-5D5D966A2A6F}"/>
              </a:ext>
            </a:extLst>
          </p:cNvPr>
          <p:cNvSpPr txBox="1"/>
          <p:nvPr/>
        </p:nvSpPr>
        <p:spPr>
          <a:xfrm>
            <a:off x="1205936" y="547820"/>
            <a:ext cx="10024040"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w="0"/>
                <a:solidFill>
                  <a:srgbClr val="C71A29"/>
                </a:solidFill>
                <a:effectLst/>
                <a:uLnTx/>
                <a:uFillTx/>
                <a:latin typeface="Calibri" panose="020F0502020204030204"/>
                <a:ea typeface="LNTH-LuoLuoNotangYuanTi 1" pitchFamily="2" charset="-128"/>
                <a:cs typeface="LNTH-LuoLuoNotangYuanTi 1" pitchFamily="2" charset="-128"/>
              </a:rPr>
              <a:t>Liên </a:t>
            </a:r>
            <a:r>
              <a:rPr kumimoji="0" lang="en-US" sz="4100" b="1" i="0" u="none" strike="noStrike" kern="1200" cap="none" spc="0" normalizeH="0" baseline="0" noProof="0" dirty="0" err="1">
                <a:ln w="0"/>
                <a:solidFill>
                  <a:srgbClr val="C71A29"/>
                </a:solidFill>
                <a:effectLst/>
                <a:uLnTx/>
                <a:uFillTx/>
                <a:latin typeface="Calibri" panose="020F0502020204030204"/>
                <a:ea typeface="LNTH-LuoLuoNotangYuanTi 1" pitchFamily="2" charset="-128"/>
                <a:cs typeface="LNTH-LuoLuoNotangYuanTi 1" pitchFamily="2" charset="-128"/>
              </a:rPr>
              <a:t>hệ</a:t>
            </a:r>
            <a:endParaRPr kumimoji="0" lang="en-US" sz="4100" b="1" i="0" u="none" strike="noStrike" kern="1200" cap="none" spc="0" normalizeH="0" baseline="0" noProof="0" dirty="0">
              <a:ln w="0"/>
              <a:solidFill>
                <a:srgbClr val="C71A29"/>
              </a:solidFill>
              <a:effectLst/>
              <a:uLnTx/>
              <a:uFillTx/>
              <a:latin typeface="Calibri" panose="020F0502020204030204"/>
              <a:ea typeface="LNTH-LuoLuoNotangYuanTi 1" pitchFamily="2" charset="-128"/>
              <a:cs typeface="LNTH-LuoLuoNotangYuanTi 1" pitchFamily="2" charset="-128"/>
            </a:endParaRPr>
          </a:p>
        </p:txBody>
      </p:sp>
      <p:pic>
        <p:nvPicPr>
          <p:cNvPr id="7" name="Hình ảnh 6">
            <a:extLst>
              <a:ext uri="{FF2B5EF4-FFF2-40B4-BE49-F238E27FC236}">
                <a16:creationId xmlns:a16="http://schemas.microsoft.com/office/drawing/2014/main" id="{612CF97F-1524-9B84-3F9B-8135D39CD534}"/>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1481" b="42963" l="56250" r="76302">
                        <a14:foregroundMark x1="56302" y1="25648" x2="56302" y2="25648"/>
                        <a14:foregroundMark x1="69531" y1="2778" x2="66302" y2="8519"/>
                        <a14:foregroundMark x1="69948" y1="1574" x2="69948" y2="1574"/>
                        <a14:foregroundMark x1="63281" y1="42963" x2="63281" y2="42963"/>
                      </a14:backgroundRemoval>
                    </a14:imgEffect>
                  </a14:imgLayer>
                </a14:imgProps>
              </a:ext>
              <a:ext uri="{28A0092B-C50C-407E-A947-70E740481C1C}">
                <a14:useLocalDpi xmlns:a14="http://schemas.microsoft.com/office/drawing/2010/main" val="0"/>
              </a:ext>
            </a:extLst>
          </a:blip>
          <a:srcRect l="54171" r="21051" b="52719"/>
          <a:stretch/>
        </p:blipFill>
        <p:spPr>
          <a:xfrm>
            <a:off x="4019744" y="0"/>
            <a:ext cx="1390092" cy="1482558"/>
          </a:xfrm>
          <a:prstGeom prst="rect">
            <a:avLst/>
          </a:prstGeom>
        </p:spPr>
      </p:pic>
      <p:grpSp>
        <p:nvGrpSpPr>
          <p:cNvPr id="23" name="Nhóm 22">
            <a:extLst>
              <a:ext uri="{FF2B5EF4-FFF2-40B4-BE49-F238E27FC236}">
                <a16:creationId xmlns:a16="http://schemas.microsoft.com/office/drawing/2014/main" id="{706F25C4-1402-A1CB-7EC2-FB65F6BFD5D6}"/>
              </a:ext>
            </a:extLst>
          </p:cNvPr>
          <p:cNvGrpSpPr/>
          <p:nvPr/>
        </p:nvGrpSpPr>
        <p:grpSpPr>
          <a:xfrm flipH="1">
            <a:off x="9381" y="1526523"/>
            <a:ext cx="5105545" cy="5470586"/>
            <a:chOff x="6449085" y="1500176"/>
            <a:chExt cx="5105545" cy="5470586"/>
          </a:xfrm>
        </p:grpSpPr>
        <p:pic>
          <p:nvPicPr>
            <p:cNvPr id="24" name="Hình ảnh 23" descr="Ảnh có chứa văn bản, đồ họa véc-tơ&#10;&#10;Mô tả được tạo tự động">
              <a:extLst>
                <a:ext uri="{FF2B5EF4-FFF2-40B4-BE49-F238E27FC236}">
                  <a16:creationId xmlns:a16="http://schemas.microsoft.com/office/drawing/2014/main" id="{495E3582-3428-CF59-8D22-6330C455C408}"/>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4117" r="37056">
                          <a14:foregroundMark x1="28750" y1="12778" x2="28750" y2="12778"/>
                          <a14:foregroundMark x1="31563" y1="24074" x2="31563" y2="24074"/>
                        </a14:backgroundRemoval>
                      </a14:imgEffect>
                    </a14:imgLayer>
                  </a14:imgProps>
                </a:ext>
                <a:ext uri="{28A0092B-C50C-407E-A947-70E740481C1C}">
                  <a14:useLocalDpi xmlns:a14="http://schemas.microsoft.com/office/drawing/2010/main" val="0"/>
                </a:ext>
              </a:extLst>
            </a:blip>
            <a:srcRect l="7507" t="6920" r="61422"/>
            <a:stretch/>
          </p:blipFill>
          <p:spPr>
            <a:xfrm>
              <a:off x="9132088" y="2888471"/>
              <a:ext cx="2422542" cy="4082291"/>
            </a:xfrm>
            <a:prstGeom prst="rect">
              <a:avLst/>
            </a:prstGeom>
          </p:spPr>
        </p:pic>
        <p:grpSp>
          <p:nvGrpSpPr>
            <p:cNvPr id="25" name="Nhóm 24">
              <a:extLst>
                <a:ext uri="{FF2B5EF4-FFF2-40B4-BE49-F238E27FC236}">
                  <a16:creationId xmlns:a16="http://schemas.microsoft.com/office/drawing/2014/main" id="{B294B552-EF1F-422A-7723-660334B462CE}"/>
                </a:ext>
              </a:extLst>
            </p:cNvPr>
            <p:cNvGrpSpPr/>
            <p:nvPr/>
          </p:nvGrpSpPr>
          <p:grpSpPr>
            <a:xfrm flipH="1">
              <a:off x="6449085" y="1500176"/>
              <a:ext cx="2998327" cy="2859114"/>
              <a:chOff x="2461223" y="681359"/>
              <a:chExt cx="3036330" cy="2834964"/>
            </a:xfrm>
          </p:grpSpPr>
          <p:sp>
            <p:nvSpPr>
              <p:cNvPr id="26" name="Bong bóng Lời nói: Hình bầu dục 25">
                <a:extLst>
                  <a:ext uri="{FF2B5EF4-FFF2-40B4-BE49-F238E27FC236}">
                    <a16:creationId xmlns:a16="http://schemas.microsoft.com/office/drawing/2014/main" id="{D34A0F27-1F88-02E1-20C8-3919361F36F9}"/>
                  </a:ext>
                </a:extLst>
              </p:cNvPr>
              <p:cNvSpPr/>
              <p:nvPr/>
            </p:nvSpPr>
            <p:spPr>
              <a:xfrm>
                <a:off x="2522055" y="681359"/>
                <a:ext cx="2888687" cy="2834964"/>
              </a:xfrm>
              <a:prstGeom prst="wedgeEllipseCallout">
                <a:avLst>
                  <a:gd name="adj1" fmla="val -57201"/>
                  <a:gd name="adj2" fmla="val 29282"/>
                </a:avLst>
              </a:prstGeom>
              <a:solidFill>
                <a:schemeClr val="accent4">
                  <a:lumMod val="20000"/>
                  <a:lumOff val="80000"/>
                </a:schemeClr>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27" name="Hộp Văn bản 26">
                <a:extLst>
                  <a:ext uri="{FF2B5EF4-FFF2-40B4-BE49-F238E27FC236}">
                    <a16:creationId xmlns:a16="http://schemas.microsoft.com/office/drawing/2014/main" id="{BAE23C34-9274-991B-A766-6EECC39DF86C}"/>
                  </a:ext>
                </a:extLst>
              </p:cNvPr>
              <p:cNvSpPr txBox="1"/>
              <p:nvPr/>
            </p:nvSpPr>
            <p:spPr>
              <a:xfrm>
                <a:off x="2461223" y="1453088"/>
                <a:ext cx="3036330" cy="1434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4472C4"/>
                    </a:solidFill>
                    <a:effectLst/>
                    <a:uLnTx/>
                    <a:uFillTx/>
                    <a:latin typeface="Calibri" panose="020F0502020204030204"/>
                    <a:ea typeface="+mn-ea"/>
                    <a:cs typeface="+mn-cs"/>
                  </a:rPr>
                  <a:t>Em</a:t>
                </a:r>
                <a:r>
                  <a:rPr kumimoji="0" lang="en-US" sz="4400"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4472C4"/>
                    </a:solidFill>
                    <a:effectLst/>
                    <a:uLnTx/>
                    <a:uFillTx/>
                    <a:latin typeface="Calibri" panose="020F0502020204030204"/>
                    <a:ea typeface="+mn-ea"/>
                    <a:cs typeface="+mn-cs"/>
                  </a:rPr>
                  <a:t>sẽ</a:t>
                </a:r>
                <a:r>
                  <a:rPr kumimoji="0" lang="en-US" sz="4400"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4472C4"/>
                    </a:solidFill>
                    <a:effectLst/>
                    <a:uLnTx/>
                    <a:uFillTx/>
                    <a:latin typeface="Calibri" panose="020F0502020204030204"/>
                    <a:ea typeface="+mn-ea"/>
                    <a:cs typeface="+mn-cs"/>
                  </a:rPr>
                  <a:t>làm</a:t>
                </a:r>
                <a:r>
                  <a:rPr kumimoji="0" lang="en-US" sz="4400"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4472C4"/>
                    </a:solidFill>
                    <a:effectLst/>
                    <a:uLnTx/>
                    <a:uFillTx/>
                    <a:latin typeface="Calibri" panose="020F0502020204030204"/>
                    <a:ea typeface="+mn-ea"/>
                    <a:cs typeface="+mn-cs"/>
                  </a:rPr>
                  <a:t>gì</a:t>
                </a:r>
                <a:r>
                  <a:rPr kumimoji="0" lang="en-US" sz="4400"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4472C4"/>
                    </a:solidFill>
                    <a:effectLst/>
                    <a:uLnTx/>
                    <a:uFillTx/>
                    <a:latin typeface="Calibri" panose="020F0502020204030204"/>
                    <a:ea typeface="+mn-ea"/>
                    <a:cs typeface="+mn-cs"/>
                  </a:rPr>
                  <a:t>khi</a:t>
                </a:r>
                <a:r>
                  <a:rPr kumimoji="0" lang="en-US" sz="4400" b="1" i="0" u="none" strike="noStrike" kern="1200" cap="none" spc="0" normalizeH="0" baseline="0" noProof="0" dirty="0">
                    <a:ln>
                      <a:noFill/>
                    </a:ln>
                    <a:solidFill>
                      <a:srgbClr val="4472C4"/>
                    </a:solidFill>
                    <a:effectLst/>
                    <a:uLnTx/>
                    <a:uFillTx/>
                    <a:latin typeface="Calibri" panose="020F0502020204030204"/>
                    <a:ea typeface="+mn-ea"/>
                    <a:cs typeface="+mn-cs"/>
                  </a:rPr>
                  <a:t>?</a:t>
                </a:r>
              </a:p>
            </p:txBody>
          </p:sp>
        </p:grpSp>
      </p:grpSp>
      <p:sp>
        <p:nvSpPr>
          <p:cNvPr id="6" name="Lưu Đồ: Thay đổi Tiến Trình 14">
            <a:extLst>
              <a:ext uri="{FF2B5EF4-FFF2-40B4-BE49-F238E27FC236}">
                <a16:creationId xmlns:a16="http://schemas.microsoft.com/office/drawing/2014/main" id="{584FD960-47F2-4D47-B4EB-196025C93259}"/>
              </a:ext>
            </a:extLst>
          </p:cNvPr>
          <p:cNvSpPr/>
          <p:nvPr/>
        </p:nvSpPr>
        <p:spPr>
          <a:xfrm>
            <a:off x="5229225" y="1470680"/>
            <a:ext cx="6219826" cy="4615795"/>
          </a:xfrm>
          <a:custGeom>
            <a:avLst/>
            <a:gdLst>
              <a:gd name="connsiteX0" fmla="*/ 0 w 6219826"/>
              <a:gd name="connsiteY0" fmla="*/ 769298 h 4615795"/>
              <a:gd name="connsiteX1" fmla="*/ 712573 w 6219826"/>
              <a:gd name="connsiteY1" fmla="*/ 0 h 4615795"/>
              <a:gd name="connsiteX2" fmla="*/ 1050118 w 6219826"/>
              <a:gd name="connsiteY2" fmla="*/ 0 h 4615795"/>
              <a:gd name="connsiteX3" fmla="*/ 1415792 w 6219826"/>
              <a:gd name="connsiteY3" fmla="*/ 0 h 4615795"/>
              <a:gd name="connsiteX4" fmla="*/ 2310799 w 6219826"/>
              <a:gd name="connsiteY4" fmla="*/ 0 h 4615795"/>
              <a:gd name="connsiteX5" fmla="*/ 2966072 w 6219826"/>
              <a:gd name="connsiteY5" fmla="*/ 0 h 4615795"/>
              <a:gd name="connsiteX6" fmla="*/ 3669291 w 6219826"/>
              <a:gd name="connsiteY6" fmla="*/ 0 h 4615795"/>
              <a:gd name="connsiteX7" fmla="*/ 4468405 w 6219826"/>
              <a:gd name="connsiteY7" fmla="*/ 0 h 4615795"/>
              <a:gd name="connsiteX8" fmla="*/ 5507252 w 6219826"/>
              <a:gd name="connsiteY8" fmla="*/ 0 h 4615795"/>
              <a:gd name="connsiteX9" fmla="*/ 6219826 w 6219826"/>
              <a:gd name="connsiteY9" fmla="*/ 769298 h 4615795"/>
              <a:gd name="connsiteX10" fmla="*/ 6219826 w 6219826"/>
              <a:gd name="connsiteY10" fmla="*/ 1538597 h 4615795"/>
              <a:gd name="connsiteX11" fmla="*/ 6219826 w 6219826"/>
              <a:gd name="connsiteY11" fmla="*/ 2246353 h 4615795"/>
              <a:gd name="connsiteX12" fmla="*/ 6219826 w 6219826"/>
              <a:gd name="connsiteY12" fmla="*/ 2923337 h 4615795"/>
              <a:gd name="connsiteX13" fmla="*/ 6219826 w 6219826"/>
              <a:gd name="connsiteY13" fmla="*/ 3846496 h 4615795"/>
              <a:gd name="connsiteX14" fmla="*/ 5507252 w 6219826"/>
              <a:gd name="connsiteY14" fmla="*/ 4615795 h 4615795"/>
              <a:gd name="connsiteX15" fmla="*/ 4851979 w 6219826"/>
              <a:gd name="connsiteY15" fmla="*/ 4615795 h 4615795"/>
              <a:gd name="connsiteX16" fmla="*/ 4004919 w 6219826"/>
              <a:gd name="connsiteY16" fmla="*/ 4615795 h 4615795"/>
              <a:gd name="connsiteX17" fmla="*/ 3629336 w 6219826"/>
              <a:gd name="connsiteY17" fmla="*/ 4615795 h 4615795"/>
              <a:gd name="connsiteX18" fmla="*/ 3253753 w 6219826"/>
              <a:gd name="connsiteY18" fmla="*/ 4615795 h 4615795"/>
              <a:gd name="connsiteX19" fmla="*/ 2454639 w 6219826"/>
              <a:gd name="connsiteY19" fmla="*/ 4615795 h 4615795"/>
              <a:gd name="connsiteX20" fmla="*/ 1607580 w 6219826"/>
              <a:gd name="connsiteY20" fmla="*/ 4615795 h 4615795"/>
              <a:gd name="connsiteX21" fmla="*/ 712573 w 6219826"/>
              <a:gd name="connsiteY21" fmla="*/ 4615795 h 4615795"/>
              <a:gd name="connsiteX22" fmla="*/ 0 w 6219826"/>
              <a:gd name="connsiteY22" fmla="*/ 3846496 h 4615795"/>
              <a:gd name="connsiteX23" fmla="*/ 0 w 6219826"/>
              <a:gd name="connsiteY23" fmla="*/ 3077197 h 4615795"/>
              <a:gd name="connsiteX24" fmla="*/ 0 w 6219826"/>
              <a:gd name="connsiteY24" fmla="*/ 2369441 h 4615795"/>
              <a:gd name="connsiteX25" fmla="*/ 0 w 6219826"/>
              <a:gd name="connsiteY25" fmla="*/ 1600142 h 4615795"/>
              <a:gd name="connsiteX26" fmla="*/ 0 w 6219826"/>
              <a:gd name="connsiteY26" fmla="*/ 769298 h 4615795"/>
              <a:gd name="connsiteX0" fmla="*/ 0 w 6219826"/>
              <a:gd name="connsiteY0" fmla="*/ 769298 h 4615795"/>
              <a:gd name="connsiteX1" fmla="*/ 712573 w 6219826"/>
              <a:gd name="connsiteY1" fmla="*/ 0 h 4615795"/>
              <a:gd name="connsiteX2" fmla="*/ 1415792 w 6219826"/>
              <a:gd name="connsiteY2" fmla="*/ 0 h 4615795"/>
              <a:gd name="connsiteX3" fmla="*/ 2119012 w 6219826"/>
              <a:gd name="connsiteY3" fmla="*/ 0 h 4615795"/>
              <a:gd name="connsiteX4" fmla="*/ 2966072 w 6219826"/>
              <a:gd name="connsiteY4" fmla="*/ 0 h 4615795"/>
              <a:gd name="connsiteX5" fmla="*/ 3861079 w 6219826"/>
              <a:gd name="connsiteY5" fmla="*/ 0 h 4615795"/>
              <a:gd name="connsiteX6" fmla="*/ 4660192 w 6219826"/>
              <a:gd name="connsiteY6" fmla="*/ 0 h 4615795"/>
              <a:gd name="connsiteX7" fmla="*/ 5507252 w 6219826"/>
              <a:gd name="connsiteY7" fmla="*/ 0 h 4615795"/>
              <a:gd name="connsiteX8" fmla="*/ 6219826 w 6219826"/>
              <a:gd name="connsiteY8" fmla="*/ 769298 h 4615795"/>
              <a:gd name="connsiteX9" fmla="*/ 6219826 w 6219826"/>
              <a:gd name="connsiteY9" fmla="*/ 1600142 h 4615795"/>
              <a:gd name="connsiteX10" fmla="*/ 6219826 w 6219826"/>
              <a:gd name="connsiteY10" fmla="*/ 2307898 h 4615795"/>
              <a:gd name="connsiteX11" fmla="*/ 6219826 w 6219826"/>
              <a:gd name="connsiteY11" fmla="*/ 2984881 h 4615795"/>
              <a:gd name="connsiteX12" fmla="*/ 6219826 w 6219826"/>
              <a:gd name="connsiteY12" fmla="*/ 3846496 h 4615795"/>
              <a:gd name="connsiteX13" fmla="*/ 5507252 w 6219826"/>
              <a:gd name="connsiteY13" fmla="*/ 4615795 h 4615795"/>
              <a:gd name="connsiteX14" fmla="*/ 4612245 w 6219826"/>
              <a:gd name="connsiteY14" fmla="*/ 4615795 h 4615795"/>
              <a:gd name="connsiteX15" fmla="*/ 3813132 w 6219826"/>
              <a:gd name="connsiteY15" fmla="*/ 4615795 h 4615795"/>
              <a:gd name="connsiteX16" fmla="*/ 3061965 w 6219826"/>
              <a:gd name="connsiteY16" fmla="*/ 4615795 h 4615795"/>
              <a:gd name="connsiteX17" fmla="*/ 2406693 w 6219826"/>
              <a:gd name="connsiteY17" fmla="*/ 4615795 h 4615795"/>
              <a:gd name="connsiteX18" fmla="*/ 1559633 w 6219826"/>
              <a:gd name="connsiteY18" fmla="*/ 4615795 h 4615795"/>
              <a:gd name="connsiteX19" fmla="*/ 712573 w 6219826"/>
              <a:gd name="connsiteY19" fmla="*/ 4615795 h 4615795"/>
              <a:gd name="connsiteX20" fmla="*/ 0 w 6219826"/>
              <a:gd name="connsiteY20" fmla="*/ 3846496 h 4615795"/>
              <a:gd name="connsiteX21" fmla="*/ 0 w 6219826"/>
              <a:gd name="connsiteY21" fmla="*/ 3107968 h 4615795"/>
              <a:gd name="connsiteX22" fmla="*/ 0 w 6219826"/>
              <a:gd name="connsiteY22" fmla="*/ 2277125 h 4615795"/>
              <a:gd name="connsiteX23" fmla="*/ 0 w 6219826"/>
              <a:gd name="connsiteY23" fmla="*/ 1507826 h 4615795"/>
              <a:gd name="connsiteX24" fmla="*/ 0 w 6219826"/>
              <a:gd name="connsiteY24" fmla="*/ 769298 h 4615795"/>
              <a:gd name="connsiteX0" fmla="*/ 0 w 6219826"/>
              <a:gd name="connsiteY0" fmla="*/ 769298 h 4615795"/>
              <a:gd name="connsiteX1" fmla="*/ 712573 w 6219826"/>
              <a:gd name="connsiteY1" fmla="*/ 0 h 4615795"/>
              <a:gd name="connsiteX2" fmla="*/ 1415792 w 6219826"/>
              <a:gd name="connsiteY2" fmla="*/ 0 h 4615795"/>
              <a:gd name="connsiteX3" fmla="*/ 2310799 w 6219826"/>
              <a:gd name="connsiteY3" fmla="*/ 0 h 4615795"/>
              <a:gd name="connsiteX4" fmla="*/ 2966072 w 6219826"/>
              <a:gd name="connsiteY4" fmla="*/ 0 h 4615795"/>
              <a:gd name="connsiteX5" fmla="*/ 3669291 w 6219826"/>
              <a:gd name="connsiteY5" fmla="*/ 0 h 4615795"/>
              <a:gd name="connsiteX6" fmla="*/ 4468405 w 6219826"/>
              <a:gd name="connsiteY6" fmla="*/ 0 h 4615795"/>
              <a:gd name="connsiteX7" fmla="*/ 5507252 w 6219826"/>
              <a:gd name="connsiteY7" fmla="*/ 0 h 4615795"/>
              <a:gd name="connsiteX8" fmla="*/ 6219826 w 6219826"/>
              <a:gd name="connsiteY8" fmla="*/ 769298 h 4615795"/>
              <a:gd name="connsiteX9" fmla="*/ 6219826 w 6219826"/>
              <a:gd name="connsiteY9" fmla="*/ 1538597 h 4615795"/>
              <a:gd name="connsiteX10" fmla="*/ 6219826 w 6219826"/>
              <a:gd name="connsiteY10" fmla="*/ 2246353 h 4615795"/>
              <a:gd name="connsiteX11" fmla="*/ 6219826 w 6219826"/>
              <a:gd name="connsiteY11" fmla="*/ 2923337 h 4615795"/>
              <a:gd name="connsiteX12" fmla="*/ 6219826 w 6219826"/>
              <a:gd name="connsiteY12" fmla="*/ 3846496 h 4615795"/>
              <a:gd name="connsiteX13" fmla="*/ 5507252 w 6219826"/>
              <a:gd name="connsiteY13" fmla="*/ 4615795 h 4615795"/>
              <a:gd name="connsiteX14" fmla="*/ 4851979 w 6219826"/>
              <a:gd name="connsiteY14" fmla="*/ 4615795 h 4615795"/>
              <a:gd name="connsiteX15" fmla="*/ 4004919 w 6219826"/>
              <a:gd name="connsiteY15" fmla="*/ 4615795 h 4615795"/>
              <a:gd name="connsiteX16" fmla="*/ 3253753 w 6219826"/>
              <a:gd name="connsiteY16" fmla="*/ 4615795 h 4615795"/>
              <a:gd name="connsiteX17" fmla="*/ 2454639 w 6219826"/>
              <a:gd name="connsiteY17" fmla="*/ 4615795 h 4615795"/>
              <a:gd name="connsiteX18" fmla="*/ 1607580 w 6219826"/>
              <a:gd name="connsiteY18" fmla="*/ 4615795 h 4615795"/>
              <a:gd name="connsiteX19" fmla="*/ 712573 w 6219826"/>
              <a:gd name="connsiteY19" fmla="*/ 4615795 h 4615795"/>
              <a:gd name="connsiteX20" fmla="*/ 0 w 6219826"/>
              <a:gd name="connsiteY20" fmla="*/ 3846496 h 4615795"/>
              <a:gd name="connsiteX21" fmla="*/ 0 w 6219826"/>
              <a:gd name="connsiteY21" fmla="*/ 3077197 h 4615795"/>
              <a:gd name="connsiteX22" fmla="*/ 0 w 6219826"/>
              <a:gd name="connsiteY22" fmla="*/ 2369441 h 4615795"/>
              <a:gd name="connsiteX23" fmla="*/ 0 w 6219826"/>
              <a:gd name="connsiteY23" fmla="*/ 1600142 h 4615795"/>
              <a:gd name="connsiteX24" fmla="*/ 0 w 6219826"/>
              <a:gd name="connsiteY24" fmla="*/ 769298 h 461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19826" h="4615795" fill="none" extrusionOk="0">
                <a:moveTo>
                  <a:pt x="0" y="769298"/>
                </a:moveTo>
                <a:cubicBezTo>
                  <a:pt x="-22914" y="278593"/>
                  <a:pt x="236396" y="40234"/>
                  <a:pt x="712573" y="0"/>
                </a:cubicBezTo>
                <a:cubicBezTo>
                  <a:pt x="801358" y="2312"/>
                  <a:pt x="883205" y="-8116"/>
                  <a:pt x="1050118" y="0"/>
                </a:cubicBezTo>
                <a:cubicBezTo>
                  <a:pt x="1217032" y="8116"/>
                  <a:pt x="1305045" y="16909"/>
                  <a:pt x="1415792" y="0"/>
                </a:cubicBezTo>
                <a:cubicBezTo>
                  <a:pt x="1732133" y="-37582"/>
                  <a:pt x="1920652" y="1010"/>
                  <a:pt x="2310799" y="0"/>
                </a:cubicBezTo>
                <a:cubicBezTo>
                  <a:pt x="2717267" y="26276"/>
                  <a:pt x="2734868" y="-13204"/>
                  <a:pt x="2966072" y="0"/>
                </a:cubicBezTo>
                <a:cubicBezTo>
                  <a:pt x="3229891" y="27148"/>
                  <a:pt x="3373128" y="-17995"/>
                  <a:pt x="3669291" y="0"/>
                </a:cubicBezTo>
                <a:cubicBezTo>
                  <a:pt x="3965196" y="-23907"/>
                  <a:pt x="4225391" y="42280"/>
                  <a:pt x="4468405" y="0"/>
                </a:cubicBezTo>
                <a:cubicBezTo>
                  <a:pt x="4766156" y="-93763"/>
                  <a:pt x="4963411" y="-70622"/>
                  <a:pt x="5507252" y="0"/>
                </a:cubicBezTo>
                <a:cubicBezTo>
                  <a:pt x="5944966" y="70875"/>
                  <a:pt x="6191394" y="297752"/>
                  <a:pt x="6219826" y="769298"/>
                </a:cubicBezTo>
                <a:cubicBezTo>
                  <a:pt x="6201355" y="1064508"/>
                  <a:pt x="6241123" y="1214563"/>
                  <a:pt x="6219826" y="1538597"/>
                </a:cubicBezTo>
                <a:cubicBezTo>
                  <a:pt x="6149954" y="1856487"/>
                  <a:pt x="6243183" y="1939655"/>
                  <a:pt x="6219826" y="2246353"/>
                </a:cubicBezTo>
                <a:cubicBezTo>
                  <a:pt x="6188752" y="2585711"/>
                  <a:pt x="6228343" y="2657606"/>
                  <a:pt x="6219826" y="2923337"/>
                </a:cubicBezTo>
                <a:cubicBezTo>
                  <a:pt x="6128402" y="3148726"/>
                  <a:pt x="6211338" y="3607058"/>
                  <a:pt x="6219826" y="3846496"/>
                </a:cubicBezTo>
                <a:cubicBezTo>
                  <a:pt x="6121050" y="4220532"/>
                  <a:pt x="5966727" y="4570498"/>
                  <a:pt x="5507252" y="4615795"/>
                </a:cubicBezTo>
                <a:cubicBezTo>
                  <a:pt x="5262307" y="4628458"/>
                  <a:pt x="5192753" y="4585977"/>
                  <a:pt x="4851979" y="4615795"/>
                </a:cubicBezTo>
                <a:cubicBezTo>
                  <a:pt x="4520504" y="4632814"/>
                  <a:pt x="4314955" y="4592623"/>
                  <a:pt x="4004919" y="4615795"/>
                </a:cubicBezTo>
                <a:cubicBezTo>
                  <a:pt x="3856415" y="4606843"/>
                  <a:pt x="3744632" y="4598948"/>
                  <a:pt x="3629336" y="4615795"/>
                </a:cubicBezTo>
                <a:cubicBezTo>
                  <a:pt x="3514040" y="4632642"/>
                  <a:pt x="3396194" y="4609775"/>
                  <a:pt x="3253753" y="4615795"/>
                </a:cubicBezTo>
                <a:cubicBezTo>
                  <a:pt x="3146335" y="4590074"/>
                  <a:pt x="2742172" y="4510241"/>
                  <a:pt x="2454639" y="4615795"/>
                </a:cubicBezTo>
                <a:cubicBezTo>
                  <a:pt x="2213872" y="4652410"/>
                  <a:pt x="1809646" y="4543323"/>
                  <a:pt x="1607580" y="4615795"/>
                </a:cubicBezTo>
                <a:cubicBezTo>
                  <a:pt x="1473489" y="4662908"/>
                  <a:pt x="1091715" y="4652516"/>
                  <a:pt x="712573" y="4615795"/>
                </a:cubicBezTo>
                <a:cubicBezTo>
                  <a:pt x="358354" y="4584755"/>
                  <a:pt x="7909" y="4151706"/>
                  <a:pt x="0" y="3846496"/>
                </a:cubicBezTo>
                <a:cubicBezTo>
                  <a:pt x="20742" y="3590116"/>
                  <a:pt x="-2010" y="3203515"/>
                  <a:pt x="0" y="3077197"/>
                </a:cubicBezTo>
                <a:cubicBezTo>
                  <a:pt x="-6155" y="2891376"/>
                  <a:pt x="18049" y="2718741"/>
                  <a:pt x="0" y="2369441"/>
                </a:cubicBezTo>
                <a:cubicBezTo>
                  <a:pt x="-22628" y="2041134"/>
                  <a:pt x="14262" y="1965325"/>
                  <a:pt x="0" y="1600142"/>
                </a:cubicBezTo>
                <a:cubicBezTo>
                  <a:pt x="-25775" y="1216755"/>
                  <a:pt x="-14566" y="1132886"/>
                  <a:pt x="0" y="769298"/>
                </a:cubicBezTo>
                <a:close/>
              </a:path>
              <a:path w="6219826" h="4615795" stroke="0" extrusionOk="0">
                <a:moveTo>
                  <a:pt x="0" y="769298"/>
                </a:moveTo>
                <a:cubicBezTo>
                  <a:pt x="89550" y="251481"/>
                  <a:pt x="253066" y="-171505"/>
                  <a:pt x="712573" y="0"/>
                </a:cubicBezTo>
                <a:cubicBezTo>
                  <a:pt x="1041673" y="42997"/>
                  <a:pt x="1181707" y="-4829"/>
                  <a:pt x="1415792" y="0"/>
                </a:cubicBezTo>
                <a:cubicBezTo>
                  <a:pt x="1597384" y="45811"/>
                  <a:pt x="1831702" y="-44810"/>
                  <a:pt x="2119012" y="0"/>
                </a:cubicBezTo>
                <a:cubicBezTo>
                  <a:pt x="2428091" y="-51130"/>
                  <a:pt x="2734216" y="25024"/>
                  <a:pt x="2966072" y="0"/>
                </a:cubicBezTo>
                <a:cubicBezTo>
                  <a:pt x="3245287" y="12427"/>
                  <a:pt x="3685331" y="-28887"/>
                  <a:pt x="3861079" y="0"/>
                </a:cubicBezTo>
                <a:cubicBezTo>
                  <a:pt x="4047454" y="-25774"/>
                  <a:pt x="4354422" y="24055"/>
                  <a:pt x="4660192" y="0"/>
                </a:cubicBezTo>
                <a:cubicBezTo>
                  <a:pt x="4968824" y="13303"/>
                  <a:pt x="5323941" y="-44369"/>
                  <a:pt x="5507252" y="0"/>
                </a:cubicBezTo>
                <a:cubicBezTo>
                  <a:pt x="5787450" y="-70767"/>
                  <a:pt x="6105304" y="332725"/>
                  <a:pt x="6219826" y="769298"/>
                </a:cubicBezTo>
                <a:cubicBezTo>
                  <a:pt x="6206185" y="1023024"/>
                  <a:pt x="6209448" y="1297650"/>
                  <a:pt x="6219826" y="1600142"/>
                </a:cubicBezTo>
                <a:cubicBezTo>
                  <a:pt x="6191266" y="1893878"/>
                  <a:pt x="6202505" y="2044123"/>
                  <a:pt x="6219826" y="2307898"/>
                </a:cubicBezTo>
                <a:cubicBezTo>
                  <a:pt x="6241444" y="2578122"/>
                  <a:pt x="6203010" y="2684657"/>
                  <a:pt x="6219826" y="2984881"/>
                </a:cubicBezTo>
                <a:cubicBezTo>
                  <a:pt x="6202488" y="3306537"/>
                  <a:pt x="6228676" y="3631648"/>
                  <a:pt x="6219826" y="3846496"/>
                </a:cubicBezTo>
                <a:cubicBezTo>
                  <a:pt x="6242272" y="4327633"/>
                  <a:pt x="5796882" y="4703486"/>
                  <a:pt x="5507252" y="4615795"/>
                </a:cubicBezTo>
                <a:cubicBezTo>
                  <a:pt x="5234145" y="4631247"/>
                  <a:pt x="5009326" y="4622144"/>
                  <a:pt x="4612245" y="4615795"/>
                </a:cubicBezTo>
                <a:cubicBezTo>
                  <a:pt x="4180107" y="4634592"/>
                  <a:pt x="4180403" y="4615051"/>
                  <a:pt x="3813132" y="4615795"/>
                </a:cubicBezTo>
                <a:cubicBezTo>
                  <a:pt x="3422828" y="4640641"/>
                  <a:pt x="3298845" y="4640146"/>
                  <a:pt x="3061965" y="4615795"/>
                </a:cubicBezTo>
                <a:cubicBezTo>
                  <a:pt x="2849055" y="4556058"/>
                  <a:pt x="2567580" y="4636535"/>
                  <a:pt x="2406693" y="4615795"/>
                </a:cubicBezTo>
                <a:cubicBezTo>
                  <a:pt x="2290577" y="4636227"/>
                  <a:pt x="1764068" y="4577397"/>
                  <a:pt x="1559633" y="4615795"/>
                </a:cubicBezTo>
                <a:cubicBezTo>
                  <a:pt x="1338930" y="4598195"/>
                  <a:pt x="955133" y="4618876"/>
                  <a:pt x="712573" y="4615795"/>
                </a:cubicBezTo>
                <a:cubicBezTo>
                  <a:pt x="228568" y="4571319"/>
                  <a:pt x="-62451" y="4198162"/>
                  <a:pt x="0" y="3846496"/>
                </a:cubicBezTo>
                <a:cubicBezTo>
                  <a:pt x="5081" y="3502336"/>
                  <a:pt x="-18032" y="3306349"/>
                  <a:pt x="0" y="3107968"/>
                </a:cubicBezTo>
                <a:cubicBezTo>
                  <a:pt x="29747" y="2961236"/>
                  <a:pt x="-22759" y="2454044"/>
                  <a:pt x="0" y="2277125"/>
                </a:cubicBezTo>
                <a:cubicBezTo>
                  <a:pt x="-12078" y="2019008"/>
                  <a:pt x="-11306" y="1819623"/>
                  <a:pt x="0" y="1507826"/>
                </a:cubicBezTo>
                <a:cubicBezTo>
                  <a:pt x="-57729" y="1282677"/>
                  <a:pt x="-17587" y="912547"/>
                  <a:pt x="0" y="769298"/>
                </a:cubicBezTo>
                <a:close/>
              </a:path>
              <a:path w="6219826" h="4615795" fill="none" stroke="0" extrusionOk="0">
                <a:moveTo>
                  <a:pt x="0" y="769298"/>
                </a:moveTo>
                <a:cubicBezTo>
                  <a:pt x="56926" y="473729"/>
                  <a:pt x="243120" y="-29889"/>
                  <a:pt x="712573" y="0"/>
                </a:cubicBezTo>
                <a:cubicBezTo>
                  <a:pt x="1025889" y="10715"/>
                  <a:pt x="1078109" y="9836"/>
                  <a:pt x="1415792" y="0"/>
                </a:cubicBezTo>
                <a:cubicBezTo>
                  <a:pt x="1742251" y="-27607"/>
                  <a:pt x="1966502" y="-55741"/>
                  <a:pt x="2310799" y="0"/>
                </a:cubicBezTo>
                <a:cubicBezTo>
                  <a:pt x="2726173" y="47860"/>
                  <a:pt x="2727662" y="-12220"/>
                  <a:pt x="2966072" y="0"/>
                </a:cubicBezTo>
                <a:cubicBezTo>
                  <a:pt x="3194309" y="-60229"/>
                  <a:pt x="3390970" y="72761"/>
                  <a:pt x="3669291" y="0"/>
                </a:cubicBezTo>
                <a:cubicBezTo>
                  <a:pt x="3883344" y="-995"/>
                  <a:pt x="4171145" y="-7152"/>
                  <a:pt x="4468405" y="0"/>
                </a:cubicBezTo>
                <a:cubicBezTo>
                  <a:pt x="4732143" y="24029"/>
                  <a:pt x="5010923" y="-130597"/>
                  <a:pt x="5507252" y="0"/>
                </a:cubicBezTo>
                <a:cubicBezTo>
                  <a:pt x="5917302" y="-56405"/>
                  <a:pt x="6271289" y="210420"/>
                  <a:pt x="6219826" y="769298"/>
                </a:cubicBezTo>
                <a:cubicBezTo>
                  <a:pt x="6187036" y="1060478"/>
                  <a:pt x="6243812" y="1217230"/>
                  <a:pt x="6219826" y="1538597"/>
                </a:cubicBezTo>
                <a:cubicBezTo>
                  <a:pt x="6171912" y="1869240"/>
                  <a:pt x="6231802" y="1953226"/>
                  <a:pt x="6219826" y="2246353"/>
                </a:cubicBezTo>
                <a:cubicBezTo>
                  <a:pt x="6192351" y="2560068"/>
                  <a:pt x="6214551" y="2645117"/>
                  <a:pt x="6219826" y="2923337"/>
                </a:cubicBezTo>
                <a:cubicBezTo>
                  <a:pt x="6124247" y="3220546"/>
                  <a:pt x="6215706" y="3445574"/>
                  <a:pt x="6219826" y="3846496"/>
                </a:cubicBezTo>
                <a:cubicBezTo>
                  <a:pt x="6047114" y="4264025"/>
                  <a:pt x="5913947" y="4541114"/>
                  <a:pt x="5507252" y="4615795"/>
                </a:cubicBezTo>
                <a:cubicBezTo>
                  <a:pt x="5272095" y="4595825"/>
                  <a:pt x="5200642" y="4610727"/>
                  <a:pt x="4851979" y="4615795"/>
                </a:cubicBezTo>
                <a:cubicBezTo>
                  <a:pt x="4504823" y="4634429"/>
                  <a:pt x="4229407" y="4603850"/>
                  <a:pt x="4004919" y="4615795"/>
                </a:cubicBezTo>
                <a:cubicBezTo>
                  <a:pt x="3803657" y="4598992"/>
                  <a:pt x="3429389" y="4609354"/>
                  <a:pt x="3253753" y="4615795"/>
                </a:cubicBezTo>
                <a:cubicBezTo>
                  <a:pt x="3129139" y="4636200"/>
                  <a:pt x="2674981" y="4590577"/>
                  <a:pt x="2454639" y="4615795"/>
                </a:cubicBezTo>
                <a:cubicBezTo>
                  <a:pt x="2215534" y="4666107"/>
                  <a:pt x="1749185" y="4559147"/>
                  <a:pt x="1607580" y="4615795"/>
                </a:cubicBezTo>
                <a:cubicBezTo>
                  <a:pt x="1467737" y="4648148"/>
                  <a:pt x="1235996" y="4619078"/>
                  <a:pt x="712573" y="4615795"/>
                </a:cubicBezTo>
                <a:cubicBezTo>
                  <a:pt x="325421" y="4572304"/>
                  <a:pt x="-22800" y="4187973"/>
                  <a:pt x="0" y="3846496"/>
                </a:cubicBezTo>
                <a:cubicBezTo>
                  <a:pt x="-7732" y="3640038"/>
                  <a:pt x="80094" y="3317675"/>
                  <a:pt x="0" y="3077197"/>
                </a:cubicBezTo>
                <a:cubicBezTo>
                  <a:pt x="-45492" y="2871798"/>
                  <a:pt x="-15287" y="2744537"/>
                  <a:pt x="0" y="2369441"/>
                </a:cubicBezTo>
                <a:cubicBezTo>
                  <a:pt x="2885" y="2042873"/>
                  <a:pt x="26982" y="1950365"/>
                  <a:pt x="0" y="1600142"/>
                </a:cubicBezTo>
                <a:cubicBezTo>
                  <a:pt x="-14955" y="1257587"/>
                  <a:pt x="-18104" y="1146410"/>
                  <a:pt x="0" y="769298"/>
                </a:cubicBezTo>
                <a:close/>
              </a:path>
              <a:path w="6219826" h="4615795" fill="none" stroke="0" extrusionOk="0">
                <a:moveTo>
                  <a:pt x="0" y="769298"/>
                </a:moveTo>
                <a:cubicBezTo>
                  <a:pt x="85695" y="310796"/>
                  <a:pt x="243283" y="-97655"/>
                  <a:pt x="712573" y="0"/>
                </a:cubicBezTo>
                <a:cubicBezTo>
                  <a:pt x="843810" y="15036"/>
                  <a:pt x="932232" y="-10336"/>
                  <a:pt x="1050118" y="0"/>
                </a:cubicBezTo>
                <a:cubicBezTo>
                  <a:pt x="1168004" y="10336"/>
                  <a:pt x="1294968" y="5191"/>
                  <a:pt x="1415792" y="0"/>
                </a:cubicBezTo>
                <a:cubicBezTo>
                  <a:pt x="1742560" y="10230"/>
                  <a:pt x="1895531" y="272"/>
                  <a:pt x="2310799" y="0"/>
                </a:cubicBezTo>
                <a:cubicBezTo>
                  <a:pt x="2720475" y="20222"/>
                  <a:pt x="2728572" y="-4232"/>
                  <a:pt x="2966072" y="0"/>
                </a:cubicBezTo>
                <a:cubicBezTo>
                  <a:pt x="3214092" y="54416"/>
                  <a:pt x="3395502" y="-29915"/>
                  <a:pt x="3669291" y="0"/>
                </a:cubicBezTo>
                <a:cubicBezTo>
                  <a:pt x="3931076" y="33005"/>
                  <a:pt x="4220057" y="17398"/>
                  <a:pt x="4468405" y="0"/>
                </a:cubicBezTo>
                <a:cubicBezTo>
                  <a:pt x="4782317" y="-67119"/>
                  <a:pt x="4947468" y="-91956"/>
                  <a:pt x="5507252" y="0"/>
                </a:cubicBezTo>
                <a:cubicBezTo>
                  <a:pt x="5945124" y="-61161"/>
                  <a:pt x="6144718" y="290407"/>
                  <a:pt x="6219826" y="769298"/>
                </a:cubicBezTo>
                <a:cubicBezTo>
                  <a:pt x="6222284" y="1059689"/>
                  <a:pt x="6250506" y="1209684"/>
                  <a:pt x="6219826" y="1538597"/>
                </a:cubicBezTo>
                <a:cubicBezTo>
                  <a:pt x="6153527" y="1848199"/>
                  <a:pt x="6214177" y="1952203"/>
                  <a:pt x="6219826" y="2246353"/>
                </a:cubicBezTo>
                <a:cubicBezTo>
                  <a:pt x="6197632" y="2574677"/>
                  <a:pt x="6219495" y="2644694"/>
                  <a:pt x="6219826" y="2923337"/>
                </a:cubicBezTo>
                <a:cubicBezTo>
                  <a:pt x="6099807" y="3188442"/>
                  <a:pt x="6138613" y="3565693"/>
                  <a:pt x="6219826" y="3846496"/>
                </a:cubicBezTo>
                <a:cubicBezTo>
                  <a:pt x="6136841" y="4233834"/>
                  <a:pt x="6028633" y="4561596"/>
                  <a:pt x="5507252" y="4615795"/>
                </a:cubicBezTo>
                <a:cubicBezTo>
                  <a:pt x="5247411" y="4626488"/>
                  <a:pt x="5169744" y="4595441"/>
                  <a:pt x="4851979" y="4615795"/>
                </a:cubicBezTo>
                <a:cubicBezTo>
                  <a:pt x="4561138" y="4598441"/>
                  <a:pt x="4305613" y="4608867"/>
                  <a:pt x="4004919" y="4615795"/>
                </a:cubicBezTo>
                <a:cubicBezTo>
                  <a:pt x="3840093" y="4605617"/>
                  <a:pt x="3733626" y="4605041"/>
                  <a:pt x="3621824" y="4615795"/>
                </a:cubicBezTo>
                <a:cubicBezTo>
                  <a:pt x="3510022" y="4626549"/>
                  <a:pt x="3381776" y="4608579"/>
                  <a:pt x="3253753" y="4615795"/>
                </a:cubicBezTo>
                <a:cubicBezTo>
                  <a:pt x="3128782" y="4661161"/>
                  <a:pt x="2837410" y="4574945"/>
                  <a:pt x="2454639" y="4615795"/>
                </a:cubicBezTo>
                <a:cubicBezTo>
                  <a:pt x="2180149" y="4688759"/>
                  <a:pt x="1818545" y="4561166"/>
                  <a:pt x="1607580" y="4615795"/>
                </a:cubicBezTo>
                <a:cubicBezTo>
                  <a:pt x="1440542" y="4607563"/>
                  <a:pt x="1117642" y="4683676"/>
                  <a:pt x="712573" y="4615795"/>
                </a:cubicBezTo>
                <a:cubicBezTo>
                  <a:pt x="352777" y="4541700"/>
                  <a:pt x="-47539" y="4234613"/>
                  <a:pt x="0" y="3846496"/>
                </a:cubicBezTo>
                <a:cubicBezTo>
                  <a:pt x="44424" y="3637929"/>
                  <a:pt x="16818" y="3216251"/>
                  <a:pt x="0" y="3077197"/>
                </a:cubicBezTo>
                <a:cubicBezTo>
                  <a:pt x="-30086" y="2890387"/>
                  <a:pt x="26256" y="2699388"/>
                  <a:pt x="0" y="2369441"/>
                </a:cubicBezTo>
                <a:cubicBezTo>
                  <a:pt x="-8691" y="2034682"/>
                  <a:pt x="16436" y="1958989"/>
                  <a:pt x="0" y="1600142"/>
                </a:cubicBezTo>
                <a:cubicBezTo>
                  <a:pt x="-26718" y="1216104"/>
                  <a:pt x="-21519" y="1127627"/>
                  <a:pt x="0" y="769298"/>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6219826"/>
                      <a:gd name="connsiteY0" fmla="*/ 769298 h 4615795"/>
                      <a:gd name="connsiteX1" fmla="*/ 712573 w 6219826"/>
                      <a:gd name="connsiteY1" fmla="*/ 0 h 4615795"/>
                      <a:gd name="connsiteX2" fmla="*/ 1415792 w 6219826"/>
                      <a:gd name="connsiteY2" fmla="*/ 0 h 4615795"/>
                      <a:gd name="connsiteX3" fmla="*/ 2310799 w 6219826"/>
                      <a:gd name="connsiteY3" fmla="*/ 0 h 4615795"/>
                      <a:gd name="connsiteX4" fmla="*/ 2966072 w 6219826"/>
                      <a:gd name="connsiteY4" fmla="*/ 0 h 4615795"/>
                      <a:gd name="connsiteX5" fmla="*/ 3669291 w 6219826"/>
                      <a:gd name="connsiteY5" fmla="*/ 0 h 4615795"/>
                      <a:gd name="connsiteX6" fmla="*/ 4468405 w 6219826"/>
                      <a:gd name="connsiteY6" fmla="*/ 0 h 4615795"/>
                      <a:gd name="connsiteX7" fmla="*/ 5507252 w 6219826"/>
                      <a:gd name="connsiteY7" fmla="*/ 0 h 4615795"/>
                      <a:gd name="connsiteX8" fmla="*/ 6219826 w 6219826"/>
                      <a:gd name="connsiteY8" fmla="*/ 769298 h 4615795"/>
                      <a:gd name="connsiteX9" fmla="*/ 6219826 w 6219826"/>
                      <a:gd name="connsiteY9" fmla="*/ 1538597 h 4615795"/>
                      <a:gd name="connsiteX10" fmla="*/ 6219826 w 6219826"/>
                      <a:gd name="connsiteY10" fmla="*/ 2246353 h 4615795"/>
                      <a:gd name="connsiteX11" fmla="*/ 6219826 w 6219826"/>
                      <a:gd name="connsiteY11" fmla="*/ 2923337 h 4615795"/>
                      <a:gd name="connsiteX12" fmla="*/ 6219826 w 6219826"/>
                      <a:gd name="connsiteY12" fmla="*/ 3846496 h 4615795"/>
                      <a:gd name="connsiteX13" fmla="*/ 5507252 w 6219826"/>
                      <a:gd name="connsiteY13" fmla="*/ 4615795 h 4615795"/>
                      <a:gd name="connsiteX14" fmla="*/ 4851979 w 6219826"/>
                      <a:gd name="connsiteY14" fmla="*/ 4615795 h 4615795"/>
                      <a:gd name="connsiteX15" fmla="*/ 4004919 w 6219826"/>
                      <a:gd name="connsiteY15" fmla="*/ 4615795 h 4615795"/>
                      <a:gd name="connsiteX16" fmla="*/ 3253753 w 6219826"/>
                      <a:gd name="connsiteY16" fmla="*/ 4615795 h 4615795"/>
                      <a:gd name="connsiteX17" fmla="*/ 2454639 w 6219826"/>
                      <a:gd name="connsiteY17" fmla="*/ 4615795 h 4615795"/>
                      <a:gd name="connsiteX18" fmla="*/ 1607580 w 6219826"/>
                      <a:gd name="connsiteY18" fmla="*/ 4615795 h 4615795"/>
                      <a:gd name="connsiteX19" fmla="*/ 712573 w 6219826"/>
                      <a:gd name="connsiteY19" fmla="*/ 4615795 h 4615795"/>
                      <a:gd name="connsiteX20" fmla="*/ 0 w 6219826"/>
                      <a:gd name="connsiteY20" fmla="*/ 3846496 h 4615795"/>
                      <a:gd name="connsiteX21" fmla="*/ 0 w 6219826"/>
                      <a:gd name="connsiteY21" fmla="*/ 3077197 h 4615795"/>
                      <a:gd name="connsiteX22" fmla="*/ 0 w 6219826"/>
                      <a:gd name="connsiteY22" fmla="*/ 2369441 h 4615795"/>
                      <a:gd name="connsiteX23" fmla="*/ 0 w 6219826"/>
                      <a:gd name="connsiteY23" fmla="*/ 1600142 h 4615795"/>
                      <a:gd name="connsiteX24" fmla="*/ 0 w 6219826"/>
                      <a:gd name="connsiteY24" fmla="*/ 769298 h 4615795"/>
                      <a:gd name="connsiteX0" fmla="*/ 0 w 6219826"/>
                      <a:gd name="connsiteY0" fmla="*/ 769298 h 4615795"/>
                      <a:gd name="connsiteX1" fmla="*/ 712573 w 6219826"/>
                      <a:gd name="connsiteY1" fmla="*/ 0 h 4615795"/>
                      <a:gd name="connsiteX2" fmla="*/ 1415792 w 6219826"/>
                      <a:gd name="connsiteY2" fmla="*/ 0 h 4615795"/>
                      <a:gd name="connsiteX3" fmla="*/ 2119012 w 6219826"/>
                      <a:gd name="connsiteY3" fmla="*/ 0 h 4615795"/>
                      <a:gd name="connsiteX4" fmla="*/ 2966072 w 6219826"/>
                      <a:gd name="connsiteY4" fmla="*/ 0 h 4615795"/>
                      <a:gd name="connsiteX5" fmla="*/ 3861079 w 6219826"/>
                      <a:gd name="connsiteY5" fmla="*/ 0 h 4615795"/>
                      <a:gd name="connsiteX6" fmla="*/ 4660192 w 6219826"/>
                      <a:gd name="connsiteY6" fmla="*/ 0 h 4615795"/>
                      <a:gd name="connsiteX7" fmla="*/ 5507252 w 6219826"/>
                      <a:gd name="connsiteY7" fmla="*/ 0 h 4615795"/>
                      <a:gd name="connsiteX8" fmla="*/ 6219826 w 6219826"/>
                      <a:gd name="connsiteY8" fmla="*/ 769298 h 4615795"/>
                      <a:gd name="connsiteX9" fmla="*/ 6219826 w 6219826"/>
                      <a:gd name="connsiteY9" fmla="*/ 1600142 h 4615795"/>
                      <a:gd name="connsiteX10" fmla="*/ 6219826 w 6219826"/>
                      <a:gd name="connsiteY10" fmla="*/ 2307898 h 4615795"/>
                      <a:gd name="connsiteX11" fmla="*/ 6219826 w 6219826"/>
                      <a:gd name="connsiteY11" fmla="*/ 2984881 h 4615795"/>
                      <a:gd name="connsiteX12" fmla="*/ 6219826 w 6219826"/>
                      <a:gd name="connsiteY12" fmla="*/ 3846496 h 4615795"/>
                      <a:gd name="connsiteX13" fmla="*/ 5507252 w 6219826"/>
                      <a:gd name="connsiteY13" fmla="*/ 4615795 h 4615795"/>
                      <a:gd name="connsiteX14" fmla="*/ 4612245 w 6219826"/>
                      <a:gd name="connsiteY14" fmla="*/ 4615795 h 4615795"/>
                      <a:gd name="connsiteX15" fmla="*/ 3813132 w 6219826"/>
                      <a:gd name="connsiteY15" fmla="*/ 4615795 h 4615795"/>
                      <a:gd name="connsiteX16" fmla="*/ 3061965 w 6219826"/>
                      <a:gd name="connsiteY16" fmla="*/ 4615795 h 4615795"/>
                      <a:gd name="connsiteX17" fmla="*/ 2406693 w 6219826"/>
                      <a:gd name="connsiteY17" fmla="*/ 4615795 h 4615795"/>
                      <a:gd name="connsiteX18" fmla="*/ 1559633 w 6219826"/>
                      <a:gd name="connsiteY18" fmla="*/ 4615795 h 4615795"/>
                      <a:gd name="connsiteX19" fmla="*/ 712573 w 6219826"/>
                      <a:gd name="connsiteY19" fmla="*/ 4615795 h 4615795"/>
                      <a:gd name="connsiteX20" fmla="*/ 0 w 6219826"/>
                      <a:gd name="connsiteY20" fmla="*/ 3846496 h 4615795"/>
                      <a:gd name="connsiteX21" fmla="*/ 0 w 6219826"/>
                      <a:gd name="connsiteY21" fmla="*/ 3107968 h 4615795"/>
                      <a:gd name="connsiteX22" fmla="*/ 0 w 6219826"/>
                      <a:gd name="connsiteY22" fmla="*/ 2277125 h 4615795"/>
                      <a:gd name="connsiteX23" fmla="*/ 0 w 6219826"/>
                      <a:gd name="connsiteY23" fmla="*/ 1507826 h 4615795"/>
                      <a:gd name="connsiteX24" fmla="*/ 0 w 6219826"/>
                      <a:gd name="connsiteY24" fmla="*/ 769298 h 461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19826" h="4615795" fill="none" extrusionOk="0">
                        <a:moveTo>
                          <a:pt x="0" y="769298"/>
                        </a:moveTo>
                        <a:cubicBezTo>
                          <a:pt x="6340" y="282221"/>
                          <a:pt x="251131" y="-52450"/>
                          <a:pt x="712573" y="0"/>
                        </a:cubicBezTo>
                        <a:cubicBezTo>
                          <a:pt x="1033901" y="297"/>
                          <a:pt x="1091375" y="-1880"/>
                          <a:pt x="1415792" y="0"/>
                        </a:cubicBezTo>
                        <a:cubicBezTo>
                          <a:pt x="1739055" y="-1553"/>
                          <a:pt x="1901190" y="-7643"/>
                          <a:pt x="2310799" y="0"/>
                        </a:cubicBezTo>
                        <a:cubicBezTo>
                          <a:pt x="2716301" y="28086"/>
                          <a:pt x="2736963" y="-11620"/>
                          <a:pt x="2966072" y="0"/>
                        </a:cubicBezTo>
                        <a:cubicBezTo>
                          <a:pt x="3213936" y="10943"/>
                          <a:pt x="3398652" y="-7210"/>
                          <a:pt x="3669291" y="0"/>
                        </a:cubicBezTo>
                        <a:cubicBezTo>
                          <a:pt x="3923214" y="-24778"/>
                          <a:pt x="4220721" y="53326"/>
                          <a:pt x="4468405" y="0"/>
                        </a:cubicBezTo>
                        <a:cubicBezTo>
                          <a:pt x="4773311" y="-87916"/>
                          <a:pt x="4946285" y="-82225"/>
                          <a:pt x="5507252" y="0"/>
                        </a:cubicBezTo>
                        <a:cubicBezTo>
                          <a:pt x="5938486" y="-17534"/>
                          <a:pt x="6205806" y="274384"/>
                          <a:pt x="6219826" y="769298"/>
                        </a:cubicBezTo>
                        <a:cubicBezTo>
                          <a:pt x="6226994" y="1073694"/>
                          <a:pt x="6253667" y="1199693"/>
                          <a:pt x="6219826" y="1538597"/>
                        </a:cubicBezTo>
                        <a:cubicBezTo>
                          <a:pt x="6177641" y="1847487"/>
                          <a:pt x="6242655" y="1945584"/>
                          <a:pt x="6219826" y="2246353"/>
                        </a:cubicBezTo>
                        <a:cubicBezTo>
                          <a:pt x="6204794" y="2571202"/>
                          <a:pt x="6220253" y="2659285"/>
                          <a:pt x="6219826" y="2923337"/>
                        </a:cubicBezTo>
                        <a:cubicBezTo>
                          <a:pt x="6143089" y="3169648"/>
                          <a:pt x="6153426" y="3581224"/>
                          <a:pt x="6219826" y="3846496"/>
                        </a:cubicBezTo>
                        <a:cubicBezTo>
                          <a:pt x="6129311" y="4275086"/>
                          <a:pt x="5996722" y="4551570"/>
                          <a:pt x="5507252" y="4615795"/>
                        </a:cubicBezTo>
                        <a:cubicBezTo>
                          <a:pt x="5255055" y="4628053"/>
                          <a:pt x="5179412" y="4590914"/>
                          <a:pt x="4851979" y="4615795"/>
                        </a:cubicBezTo>
                        <a:cubicBezTo>
                          <a:pt x="4530799" y="4617026"/>
                          <a:pt x="4294999" y="4604721"/>
                          <a:pt x="4004919" y="4615795"/>
                        </a:cubicBezTo>
                        <a:cubicBezTo>
                          <a:pt x="3755387" y="4618261"/>
                          <a:pt x="3414235" y="4614601"/>
                          <a:pt x="3253753" y="4615795"/>
                        </a:cubicBezTo>
                        <a:cubicBezTo>
                          <a:pt x="3093851" y="4624344"/>
                          <a:pt x="2762310" y="4568964"/>
                          <a:pt x="2454639" y="4615795"/>
                        </a:cubicBezTo>
                        <a:cubicBezTo>
                          <a:pt x="2189589" y="4662247"/>
                          <a:pt x="1799557" y="4568946"/>
                          <a:pt x="1607580" y="4615795"/>
                        </a:cubicBezTo>
                        <a:cubicBezTo>
                          <a:pt x="1474410" y="4620442"/>
                          <a:pt x="1101739" y="4632297"/>
                          <a:pt x="712573" y="4615795"/>
                        </a:cubicBezTo>
                        <a:cubicBezTo>
                          <a:pt x="369470" y="4629998"/>
                          <a:pt x="-22284" y="4227478"/>
                          <a:pt x="0" y="3846496"/>
                        </a:cubicBezTo>
                        <a:cubicBezTo>
                          <a:pt x="25438" y="3617428"/>
                          <a:pt x="22942" y="3227456"/>
                          <a:pt x="0" y="3077197"/>
                        </a:cubicBezTo>
                        <a:cubicBezTo>
                          <a:pt x="-2474" y="2878571"/>
                          <a:pt x="12709" y="2697562"/>
                          <a:pt x="0" y="2369441"/>
                        </a:cubicBezTo>
                        <a:cubicBezTo>
                          <a:pt x="-10357" y="2044687"/>
                          <a:pt x="17480" y="1969557"/>
                          <a:pt x="0" y="1600142"/>
                        </a:cubicBezTo>
                        <a:cubicBezTo>
                          <a:pt x="-31285" y="1224722"/>
                          <a:pt x="-32453" y="1129877"/>
                          <a:pt x="0" y="769298"/>
                        </a:cubicBezTo>
                        <a:close/>
                      </a:path>
                      <a:path w="6219826" h="4615795" stroke="0" extrusionOk="0">
                        <a:moveTo>
                          <a:pt x="0" y="769298"/>
                        </a:moveTo>
                        <a:cubicBezTo>
                          <a:pt x="5203" y="276064"/>
                          <a:pt x="245789" y="-143487"/>
                          <a:pt x="712573" y="0"/>
                        </a:cubicBezTo>
                        <a:cubicBezTo>
                          <a:pt x="1054635" y="41659"/>
                          <a:pt x="1194378" y="-23"/>
                          <a:pt x="1415792" y="0"/>
                        </a:cubicBezTo>
                        <a:cubicBezTo>
                          <a:pt x="1626430" y="26124"/>
                          <a:pt x="1827188" y="-24559"/>
                          <a:pt x="2119012" y="0"/>
                        </a:cubicBezTo>
                        <a:cubicBezTo>
                          <a:pt x="2430987" y="-44249"/>
                          <a:pt x="2754621" y="15916"/>
                          <a:pt x="2966072" y="0"/>
                        </a:cubicBezTo>
                        <a:cubicBezTo>
                          <a:pt x="3268541" y="-21952"/>
                          <a:pt x="3679532" y="-27510"/>
                          <a:pt x="3861079" y="0"/>
                        </a:cubicBezTo>
                        <a:cubicBezTo>
                          <a:pt x="4042404" y="-17205"/>
                          <a:pt x="4325877" y="-24199"/>
                          <a:pt x="4660192" y="0"/>
                        </a:cubicBezTo>
                        <a:cubicBezTo>
                          <a:pt x="4929216" y="40234"/>
                          <a:pt x="5300535" y="-62706"/>
                          <a:pt x="5507252" y="0"/>
                        </a:cubicBezTo>
                        <a:cubicBezTo>
                          <a:pt x="5886218" y="-23681"/>
                          <a:pt x="6200991" y="303799"/>
                          <a:pt x="6219826" y="769298"/>
                        </a:cubicBezTo>
                        <a:cubicBezTo>
                          <a:pt x="6207586" y="1013385"/>
                          <a:pt x="6235500" y="1282776"/>
                          <a:pt x="6219826" y="1600142"/>
                        </a:cubicBezTo>
                        <a:cubicBezTo>
                          <a:pt x="6216615" y="1908863"/>
                          <a:pt x="6216906" y="2035190"/>
                          <a:pt x="6219826" y="2307898"/>
                        </a:cubicBezTo>
                        <a:cubicBezTo>
                          <a:pt x="6239627" y="2594864"/>
                          <a:pt x="6213904" y="2672372"/>
                          <a:pt x="6219826" y="2984881"/>
                        </a:cubicBezTo>
                        <a:cubicBezTo>
                          <a:pt x="6219985" y="3296000"/>
                          <a:pt x="6179404" y="3628281"/>
                          <a:pt x="6219826" y="3846496"/>
                        </a:cubicBezTo>
                        <a:cubicBezTo>
                          <a:pt x="6179688" y="4330211"/>
                          <a:pt x="5813560" y="4663767"/>
                          <a:pt x="5507252" y="4615795"/>
                        </a:cubicBezTo>
                        <a:cubicBezTo>
                          <a:pt x="5216513" y="4632398"/>
                          <a:pt x="5013829" y="4612128"/>
                          <a:pt x="4612245" y="4615795"/>
                        </a:cubicBezTo>
                        <a:cubicBezTo>
                          <a:pt x="4180999" y="4636009"/>
                          <a:pt x="4180647" y="4615786"/>
                          <a:pt x="3813132" y="4615795"/>
                        </a:cubicBezTo>
                        <a:cubicBezTo>
                          <a:pt x="3414753" y="4635394"/>
                          <a:pt x="3311464" y="4650547"/>
                          <a:pt x="3061965" y="4615795"/>
                        </a:cubicBezTo>
                        <a:cubicBezTo>
                          <a:pt x="2845449" y="4580396"/>
                          <a:pt x="2547780" y="4633417"/>
                          <a:pt x="2406693" y="4615795"/>
                        </a:cubicBezTo>
                        <a:cubicBezTo>
                          <a:pt x="2284426" y="4628250"/>
                          <a:pt x="1783733" y="4606039"/>
                          <a:pt x="1559633" y="4615795"/>
                        </a:cubicBezTo>
                        <a:cubicBezTo>
                          <a:pt x="1311557" y="4646206"/>
                          <a:pt x="958215" y="4603018"/>
                          <a:pt x="712573" y="4615795"/>
                        </a:cubicBezTo>
                        <a:cubicBezTo>
                          <a:pt x="309133" y="4572477"/>
                          <a:pt x="-80195" y="4246555"/>
                          <a:pt x="0" y="3846496"/>
                        </a:cubicBezTo>
                        <a:cubicBezTo>
                          <a:pt x="1690" y="3526864"/>
                          <a:pt x="10824" y="3295793"/>
                          <a:pt x="0" y="3107968"/>
                        </a:cubicBezTo>
                        <a:cubicBezTo>
                          <a:pt x="56038" y="2970732"/>
                          <a:pt x="3782" y="2497295"/>
                          <a:pt x="0" y="2277125"/>
                        </a:cubicBezTo>
                        <a:cubicBezTo>
                          <a:pt x="7533" y="2011699"/>
                          <a:pt x="10418" y="1783509"/>
                          <a:pt x="0" y="1507826"/>
                        </a:cubicBezTo>
                        <a:cubicBezTo>
                          <a:pt x="-39727" y="1285313"/>
                          <a:pt x="-12595" y="910086"/>
                          <a:pt x="0" y="769298"/>
                        </a:cubicBezTo>
                        <a:close/>
                      </a:path>
                      <a:path w="6219826" h="4615795" fill="none" stroke="0" extrusionOk="0">
                        <a:moveTo>
                          <a:pt x="0" y="769298"/>
                        </a:moveTo>
                        <a:cubicBezTo>
                          <a:pt x="81551" y="362770"/>
                          <a:pt x="243751" y="-64353"/>
                          <a:pt x="712573" y="0"/>
                        </a:cubicBezTo>
                        <a:cubicBezTo>
                          <a:pt x="1029815" y="20398"/>
                          <a:pt x="1080707" y="4664"/>
                          <a:pt x="1415792" y="0"/>
                        </a:cubicBezTo>
                        <a:cubicBezTo>
                          <a:pt x="1736775" y="-12147"/>
                          <a:pt x="1919638" y="-56227"/>
                          <a:pt x="2310799" y="0"/>
                        </a:cubicBezTo>
                        <a:cubicBezTo>
                          <a:pt x="2718887" y="45969"/>
                          <a:pt x="2730475" y="-2647"/>
                          <a:pt x="2966072" y="0"/>
                        </a:cubicBezTo>
                        <a:cubicBezTo>
                          <a:pt x="3213815" y="-23040"/>
                          <a:pt x="3383973" y="39197"/>
                          <a:pt x="3669291" y="0"/>
                        </a:cubicBezTo>
                        <a:cubicBezTo>
                          <a:pt x="3925514" y="22061"/>
                          <a:pt x="4180317" y="-25990"/>
                          <a:pt x="4468405" y="0"/>
                        </a:cubicBezTo>
                        <a:cubicBezTo>
                          <a:pt x="4755269" y="18273"/>
                          <a:pt x="4991677" y="-99325"/>
                          <a:pt x="5507252" y="0"/>
                        </a:cubicBezTo>
                        <a:cubicBezTo>
                          <a:pt x="5909550" y="-38796"/>
                          <a:pt x="6260669" y="255973"/>
                          <a:pt x="6219826" y="769298"/>
                        </a:cubicBezTo>
                        <a:cubicBezTo>
                          <a:pt x="6206582" y="1058509"/>
                          <a:pt x="6222324" y="1223244"/>
                          <a:pt x="6219826" y="1538597"/>
                        </a:cubicBezTo>
                        <a:cubicBezTo>
                          <a:pt x="6187759" y="1843862"/>
                          <a:pt x="6230730" y="1958912"/>
                          <a:pt x="6219826" y="2246353"/>
                        </a:cubicBezTo>
                        <a:cubicBezTo>
                          <a:pt x="6191984" y="2551759"/>
                          <a:pt x="6204375" y="2656240"/>
                          <a:pt x="6219826" y="2923337"/>
                        </a:cubicBezTo>
                        <a:cubicBezTo>
                          <a:pt x="6147531" y="3227765"/>
                          <a:pt x="6191914" y="3472437"/>
                          <a:pt x="6219826" y="3846496"/>
                        </a:cubicBezTo>
                        <a:cubicBezTo>
                          <a:pt x="6108317" y="4290492"/>
                          <a:pt x="5952778" y="4577921"/>
                          <a:pt x="5507252" y="4615795"/>
                        </a:cubicBezTo>
                        <a:cubicBezTo>
                          <a:pt x="5266790" y="4605854"/>
                          <a:pt x="5182190" y="4602195"/>
                          <a:pt x="4851979" y="4615795"/>
                        </a:cubicBezTo>
                        <a:cubicBezTo>
                          <a:pt x="4512788" y="4630042"/>
                          <a:pt x="4210506" y="4603244"/>
                          <a:pt x="4004919" y="4615795"/>
                        </a:cubicBezTo>
                        <a:cubicBezTo>
                          <a:pt x="3788229" y="4629429"/>
                          <a:pt x="3448238" y="4616990"/>
                          <a:pt x="3253753" y="4615795"/>
                        </a:cubicBezTo>
                        <a:cubicBezTo>
                          <a:pt x="3089496" y="4594204"/>
                          <a:pt x="2692353" y="4568311"/>
                          <a:pt x="2454639" y="4615795"/>
                        </a:cubicBezTo>
                        <a:cubicBezTo>
                          <a:pt x="2182518" y="4659061"/>
                          <a:pt x="1758876" y="4568771"/>
                          <a:pt x="1607580" y="4615795"/>
                        </a:cubicBezTo>
                        <a:cubicBezTo>
                          <a:pt x="1487811" y="4711809"/>
                          <a:pt x="1177392" y="4630282"/>
                          <a:pt x="712573" y="4615795"/>
                        </a:cubicBezTo>
                        <a:cubicBezTo>
                          <a:pt x="328619" y="4628503"/>
                          <a:pt x="-33327" y="4183369"/>
                          <a:pt x="0" y="3846496"/>
                        </a:cubicBezTo>
                        <a:cubicBezTo>
                          <a:pt x="-16834" y="3611593"/>
                          <a:pt x="43512" y="3290117"/>
                          <a:pt x="0" y="3077197"/>
                        </a:cubicBezTo>
                        <a:cubicBezTo>
                          <a:pt x="-37195" y="2880189"/>
                          <a:pt x="5511" y="2705393"/>
                          <a:pt x="0" y="2369441"/>
                        </a:cubicBezTo>
                        <a:cubicBezTo>
                          <a:pt x="-8662" y="2036395"/>
                          <a:pt x="23576" y="1949002"/>
                          <a:pt x="0" y="1600142"/>
                        </a:cubicBezTo>
                        <a:cubicBezTo>
                          <a:pt x="-36385" y="1251916"/>
                          <a:pt x="-12536" y="1145999"/>
                          <a:pt x="0" y="769298"/>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457200" lvl="0" indent="-457200" algn="just">
              <a:spcAft>
                <a:spcPts val="1000"/>
              </a:spcAft>
              <a:buFont typeface="Arial" panose="020B0604020202020204" pitchFamily="34" charset="0"/>
              <a:buChar char="•"/>
              <a:defRPr/>
            </a:pPr>
            <a:r>
              <a:rPr lang="vi-VN" sz="3200" dirty="0">
                <a:solidFill>
                  <a:srgbClr val="002060"/>
                </a:solidFill>
                <a:latin typeface="Calibri" panose="020F0502020204030204" pitchFamily="34" charset="0"/>
                <a:ea typeface="Calibri" panose="020F0502020204030204" pitchFamily="34" charset="0"/>
                <a:cs typeface="Calibri" panose="020F0502020204030204" pitchFamily="34" charset="0"/>
              </a:rPr>
              <a:t>Em nhỏ nhà hàng xóm muốn chơi với em.</a:t>
            </a:r>
          </a:p>
          <a:p>
            <a:pPr marL="457200" lvl="0" indent="-457200" algn="just">
              <a:spcAft>
                <a:spcPts val="1000"/>
              </a:spcAft>
              <a:buFont typeface="Arial" panose="020B0604020202020204" pitchFamily="34" charset="0"/>
              <a:buChar char="•"/>
              <a:defRPr/>
            </a:pPr>
            <a:r>
              <a:rPr lang="vi-VN" sz="3200" dirty="0">
                <a:solidFill>
                  <a:srgbClr val="002060"/>
                </a:solidFill>
                <a:latin typeface="Calibri" panose="020F0502020204030204" pitchFamily="34" charset="0"/>
                <a:ea typeface="Calibri" panose="020F0502020204030204" pitchFamily="34" charset="0"/>
                <a:cs typeface="Calibri" panose="020F0502020204030204" pitchFamily="34" charset="0"/>
              </a:rPr>
              <a:t>Gặp người lớn tuổi là hàng xóm nhà em.</a:t>
            </a:r>
          </a:p>
          <a:p>
            <a:pPr marL="457200" lvl="0" indent="-457200" algn="just">
              <a:spcAft>
                <a:spcPts val="1000"/>
              </a:spcAft>
              <a:buFont typeface="Arial" panose="020B0604020202020204" pitchFamily="34" charset="0"/>
              <a:buChar char="•"/>
              <a:defRPr/>
            </a:pPr>
            <a:r>
              <a:rPr lang="vi-VN" sz="3200" dirty="0">
                <a:solidFill>
                  <a:srgbClr val="002060"/>
                </a:solidFill>
                <a:latin typeface="Calibri" panose="020F0502020204030204" pitchFamily="34" charset="0"/>
                <a:ea typeface="Calibri" panose="020F0502020204030204" pitchFamily="34" charset="0"/>
                <a:cs typeface="Calibri" panose="020F0502020204030204" pitchFamily="34" charset="0"/>
              </a:rPr>
              <a:t>Người khuyết tật là hàng xóm nhà em.</a:t>
            </a:r>
          </a:p>
          <a:p>
            <a:pPr marL="457200" lvl="0" indent="-457200" algn="just">
              <a:spcAft>
                <a:spcPts val="1000"/>
              </a:spcAft>
              <a:buFont typeface="Arial" panose="020B0604020202020204" pitchFamily="34" charset="0"/>
              <a:buChar char="•"/>
              <a:defRPr/>
            </a:pPr>
            <a:r>
              <a:rPr lang="vi-VN" sz="3200" dirty="0">
                <a:solidFill>
                  <a:srgbClr val="002060"/>
                </a:solidFill>
                <a:latin typeface="Calibri" panose="020F0502020204030204" pitchFamily="34" charset="0"/>
                <a:ea typeface="Calibri" panose="020F0502020204030204" pitchFamily="34" charset="0"/>
                <a:cs typeface="Calibri" panose="020F0502020204030204" pitchFamily="34" charset="0"/>
              </a:rPr>
              <a:t>Bạn hàng xóm muốn vui chơi, học tập cùng em.</a:t>
            </a:r>
          </a:p>
        </p:txBody>
      </p:sp>
    </p:spTree>
    <p:extLst>
      <p:ext uri="{BB962C8B-B14F-4D97-AF65-F5344CB8AC3E}">
        <p14:creationId xmlns:p14="http://schemas.microsoft.com/office/powerpoint/2010/main" val="23194710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Hình ảnh 4">
            <a:extLst>
              <a:ext uri="{FF2B5EF4-FFF2-40B4-BE49-F238E27FC236}">
                <a16:creationId xmlns:a16="http://schemas.microsoft.com/office/drawing/2014/main" id="{0DF8A15D-366E-4B94-E4F1-15844BE1B27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0"/>
            <a:ext cx="12192000" cy="6858000"/>
          </a:xfrm>
          <a:prstGeom prst="rect">
            <a:avLst/>
          </a:prstGeom>
        </p:spPr>
      </p:pic>
      <p:sp>
        <p:nvSpPr>
          <p:cNvPr id="6" name="Hình chữ nhật: Góc Tròn 5">
            <a:extLst>
              <a:ext uri="{FF2B5EF4-FFF2-40B4-BE49-F238E27FC236}">
                <a16:creationId xmlns:a16="http://schemas.microsoft.com/office/drawing/2014/main" id="{986A3482-031E-0E38-9A24-842D26A389C7}"/>
              </a:ext>
            </a:extLst>
          </p:cNvPr>
          <p:cNvSpPr/>
          <p:nvPr/>
        </p:nvSpPr>
        <p:spPr>
          <a:xfrm>
            <a:off x="230061" y="474563"/>
            <a:ext cx="11807263" cy="6157913"/>
          </a:xfrm>
          <a:custGeom>
            <a:avLst/>
            <a:gdLst>
              <a:gd name="connsiteX0" fmla="*/ 0 w 11807263"/>
              <a:gd name="connsiteY0" fmla="*/ 1026339 h 6157913"/>
              <a:gd name="connsiteX1" fmla="*/ 1026339 w 11807263"/>
              <a:gd name="connsiteY1" fmla="*/ 0 h 6157913"/>
              <a:gd name="connsiteX2" fmla="*/ 1625549 w 11807263"/>
              <a:gd name="connsiteY2" fmla="*/ 0 h 6157913"/>
              <a:gd name="connsiteX3" fmla="*/ 2322305 w 11807263"/>
              <a:gd name="connsiteY3" fmla="*/ 0 h 6157913"/>
              <a:gd name="connsiteX4" fmla="*/ 2726424 w 11807263"/>
              <a:gd name="connsiteY4" fmla="*/ 0 h 6157913"/>
              <a:gd name="connsiteX5" fmla="*/ 3423180 w 11807263"/>
              <a:gd name="connsiteY5" fmla="*/ 0 h 6157913"/>
              <a:gd name="connsiteX6" fmla="*/ 4315028 w 11807263"/>
              <a:gd name="connsiteY6" fmla="*/ 0 h 6157913"/>
              <a:gd name="connsiteX7" fmla="*/ 5011784 w 11807263"/>
              <a:gd name="connsiteY7" fmla="*/ 0 h 6157913"/>
              <a:gd name="connsiteX8" fmla="*/ 5806086 w 11807263"/>
              <a:gd name="connsiteY8" fmla="*/ 0 h 6157913"/>
              <a:gd name="connsiteX9" fmla="*/ 6405296 w 11807263"/>
              <a:gd name="connsiteY9" fmla="*/ 0 h 6157913"/>
              <a:gd name="connsiteX10" fmla="*/ 7199598 w 11807263"/>
              <a:gd name="connsiteY10" fmla="*/ 0 h 6157913"/>
              <a:gd name="connsiteX11" fmla="*/ 7603716 w 11807263"/>
              <a:gd name="connsiteY11" fmla="*/ 0 h 6157913"/>
              <a:gd name="connsiteX12" fmla="*/ 8007835 w 11807263"/>
              <a:gd name="connsiteY12" fmla="*/ 0 h 6157913"/>
              <a:gd name="connsiteX13" fmla="*/ 8802137 w 11807263"/>
              <a:gd name="connsiteY13" fmla="*/ 0 h 6157913"/>
              <a:gd name="connsiteX14" fmla="*/ 9498893 w 11807263"/>
              <a:gd name="connsiteY14" fmla="*/ 0 h 6157913"/>
              <a:gd name="connsiteX15" fmla="*/ 9903011 w 11807263"/>
              <a:gd name="connsiteY15" fmla="*/ 0 h 6157913"/>
              <a:gd name="connsiteX16" fmla="*/ 10780924 w 11807263"/>
              <a:gd name="connsiteY16" fmla="*/ 0 h 6157913"/>
              <a:gd name="connsiteX17" fmla="*/ 11807263 w 11807263"/>
              <a:gd name="connsiteY17" fmla="*/ 1026339 h 6157913"/>
              <a:gd name="connsiteX18" fmla="*/ 11807263 w 11807263"/>
              <a:gd name="connsiteY18" fmla="*/ 1587388 h 6157913"/>
              <a:gd name="connsiteX19" fmla="*/ 11807263 w 11807263"/>
              <a:gd name="connsiteY19" fmla="*/ 2189489 h 6157913"/>
              <a:gd name="connsiteX20" fmla="*/ 11807263 w 11807263"/>
              <a:gd name="connsiteY20" fmla="*/ 2914747 h 6157913"/>
              <a:gd name="connsiteX21" fmla="*/ 11807263 w 11807263"/>
              <a:gd name="connsiteY21" fmla="*/ 3640005 h 6157913"/>
              <a:gd name="connsiteX22" fmla="*/ 11807263 w 11807263"/>
              <a:gd name="connsiteY22" fmla="*/ 4324211 h 6157913"/>
              <a:gd name="connsiteX23" fmla="*/ 11807263 w 11807263"/>
              <a:gd name="connsiteY23" fmla="*/ 5131574 h 6157913"/>
              <a:gd name="connsiteX24" fmla="*/ 10780924 w 11807263"/>
              <a:gd name="connsiteY24" fmla="*/ 6157913 h 6157913"/>
              <a:gd name="connsiteX25" fmla="*/ 10084168 w 11807263"/>
              <a:gd name="connsiteY25" fmla="*/ 6157913 h 6157913"/>
              <a:gd name="connsiteX26" fmla="*/ 9484958 w 11807263"/>
              <a:gd name="connsiteY26" fmla="*/ 6157913 h 6157913"/>
              <a:gd name="connsiteX27" fmla="*/ 8593110 w 11807263"/>
              <a:gd name="connsiteY27" fmla="*/ 6157913 h 6157913"/>
              <a:gd name="connsiteX28" fmla="*/ 7896354 w 11807263"/>
              <a:gd name="connsiteY28" fmla="*/ 6157913 h 6157913"/>
              <a:gd name="connsiteX29" fmla="*/ 7102052 w 11807263"/>
              <a:gd name="connsiteY29" fmla="*/ 6157913 h 6157913"/>
              <a:gd name="connsiteX30" fmla="*/ 6600388 w 11807263"/>
              <a:gd name="connsiteY30" fmla="*/ 6157913 h 6157913"/>
              <a:gd name="connsiteX31" fmla="*/ 5806086 w 11807263"/>
              <a:gd name="connsiteY31" fmla="*/ 6157913 h 6157913"/>
              <a:gd name="connsiteX32" fmla="*/ 4914238 w 11807263"/>
              <a:gd name="connsiteY32" fmla="*/ 6157913 h 6157913"/>
              <a:gd name="connsiteX33" fmla="*/ 4412574 w 11807263"/>
              <a:gd name="connsiteY33" fmla="*/ 6157913 h 6157913"/>
              <a:gd name="connsiteX34" fmla="*/ 3813363 w 11807263"/>
              <a:gd name="connsiteY34" fmla="*/ 6157913 h 6157913"/>
              <a:gd name="connsiteX35" fmla="*/ 3311699 w 11807263"/>
              <a:gd name="connsiteY35" fmla="*/ 6157913 h 6157913"/>
              <a:gd name="connsiteX36" fmla="*/ 2614943 w 11807263"/>
              <a:gd name="connsiteY36" fmla="*/ 6157913 h 6157913"/>
              <a:gd name="connsiteX37" fmla="*/ 1723095 w 11807263"/>
              <a:gd name="connsiteY37" fmla="*/ 6157913 h 6157913"/>
              <a:gd name="connsiteX38" fmla="*/ 1026339 w 11807263"/>
              <a:gd name="connsiteY38" fmla="*/ 6157913 h 6157913"/>
              <a:gd name="connsiteX39" fmla="*/ 0 w 11807263"/>
              <a:gd name="connsiteY39" fmla="*/ 5131574 h 6157913"/>
              <a:gd name="connsiteX40" fmla="*/ 0 w 11807263"/>
              <a:gd name="connsiteY40" fmla="*/ 4488421 h 6157913"/>
              <a:gd name="connsiteX41" fmla="*/ 0 w 11807263"/>
              <a:gd name="connsiteY41" fmla="*/ 3845267 h 6157913"/>
              <a:gd name="connsiteX42" fmla="*/ 0 w 11807263"/>
              <a:gd name="connsiteY42" fmla="*/ 3202114 h 6157913"/>
              <a:gd name="connsiteX43" fmla="*/ 0 w 11807263"/>
              <a:gd name="connsiteY43" fmla="*/ 2558960 h 6157913"/>
              <a:gd name="connsiteX44" fmla="*/ 0 w 11807263"/>
              <a:gd name="connsiteY44" fmla="*/ 1956859 h 6157913"/>
              <a:gd name="connsiteX45" fmla="*/ 0 w 11807263"/>
              <a:gd name="connsiteY45" fmla="*/ 1026339 h 615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807263" h="6157913" fill="none" extrusionOk="0">
                <a:moveTo>
                  <a:pt x="0" y="1026339"/>
                </a:moveTo>
                <a:cubicBezTo>
                  <a:pt x="45727" y="577219"/>
                  <a:pt x="461815" y="-49230"/>
                  <a:pt x="1026339" y="0"/>
                </a:cubicBezTo>
                <a:cubicBezTo>
                  <a:pt x="1203598" y="-27557"/>
                  <a:pt x="1356819" y="-14747"/>
                  <a:pt x="1625549" y="0"/>
                </a:cubicBezTo>
                <a:cubicBezTo>
                  <a:pt x="1894279" y="14747"/>
                  <a:pt x="1987227" y="-34217"/>
                  <a:pt x="2322305" y="0"/>
                </a:cubicBezTo>
                <a:cubicBezTo>
                  <a:pt x="2657383" y="34217"/>
                  <a:pt x="2544285" y="6983"/>
                  <a:pt x="2726424" y="0"/>
                </a:cubicBezTo>
                <a:cubicBezTo>
                  <a:pt x="2908563" y="-6983"/>
                  <a:pt x="3258268" y="-3135"/>
                  <a:pt x="3423180" y="0"/>
                </a:cubicBezTo>
                <a:cubicBezTo>
                  <a:pt x="3588092" y="3135"/>
                  <a:pt x="4010584" y="1511"/>
                  <a:pt x="4315028" y="0"/>
                </a:cubicBezTo>
                <a:cubicBezTo>
                  <a:pt x="4619472" y="-1511"/>
                  <a:pt x="4770456" y="-34423"/>
                  <a:pt x="5011784" y="0"/>
                </a:cubicBezTo>
                <a:cubicBezTo>
                  <a:pt x="5253112" y="34423"/>
                  <a:pt x="5564795" y="-2619"/>
                  <a:pt x="5806086" y="0"/>
                </a:cubicBezTo>
                <a:cubicBezTo>
                  <a:pt x="6047377" y="2619"/>
                  <a:pt x="6173930" y="20540"/>
                  <a:pt x="6405296" y="0"/>
                </a:cubicBezTo>
                <a:cubicBezTo>
                  <a:pt x="6636662" y="-20540"/>
                  <a:pt x="6804049" y="-30230"/>
                  <a:pt x="7199598" y="0"/>
                </a:cubicBezTo>
                <a:cubicBezTo>
                  <a:pt x="7595147" y="30230"/>
                  <a:pt x="7402121" y="-16985"/>
                  <a:pt x="7603716" y="0"/>
                </a:cubicBezTo>
                <a:cubicBezTo>
                  <a:pt x="7805311" y="16985"/>
                  <a:pt x="7819317" y="-9421"/>
                  <a:pt x="8007835" y="0"/>
                </a:cubicBezTo>
                <a:cubicBezTo>
                  <a:pt x="8196353" y="9421"/>
                  <a:pt x="8558246" y="-8128"/>
                  <a:pt x="8802137" y="0"/>
                </a:cubicBezTo>
                <a:cubicBezTo>
                  <a:pt x="9046028" y="8128"/>
                  <a:pt x="9340704" y="23821"/>
                  <a:pt x="9498893" y="0"/>
                </a:cubicBezTo>
                <a:cubicBezTo>
                  <a:pt x="9657082" y="-23821"/>
                  <a:pt x="9815350" y="-9508"/>
                  <a:pt x="9903011" y="0"/>
                </a:cubicBezTo>
                <a:cubicBezTo>
                  <a:pt x="9990672" y="9508"/>
                  <a:pt x="10460729" y="-22144"/>
                  <a:pt x="10780924" y="0"/>
                </a:cubicBezTo>
                <a:cubicBezTo>
                  <a:pt x="11378923" y="-45065"/>
                  <a:pt x="11836382" y="464406"/>
                  <a:pt x="11807263" y="1026339"/>
                </a:cubicBezTo>
                <a:cubicBezTo>
                  <a:pt x="11817492" y="1199056"/>
                  <a:pt x="11786402" y="1338277"/>
                  <a:pt x="11807263" y="1587388"/>
                </a:cubicBezTo>
                <a:cubicBezTo>
                  <a:pt x="11828124" y="1836499"/>
                  <a:pt x="11802103" y="2006727"/>
                  <a:pt x="11807263" y="2189489"/>
                </a:cubicBezTo>
                <a:cubicBezTo>
                  <a:pt x="11812423" y="2372251"/>
                  <a:pt x="11822844" y="2619279"/>
                  <a:pt x="11807263" y="2914747"/>
                </a:cubicBezTo>
                <a:cubicBezTo>
                  <a:pt x="11791682" y="3210215"/>
                  <a:pt x="11774806" y="3346277"/>
                  <a:pt x="11807263" y="3640005"/>
                </a:cubicBezTo>
                <a:cubicBezTo>
                  <a:pt x="11839720" y="3933733"/>
                  <a:pt x="11805898" y="4051633"/>
                  <a:pt x="11807263" y="4324211"/>
                </a:cubicBezTo>
                <a:cubicBezTo>
                  <a:pt x="11808628" y="4596789"/>
                  <a:pt x="11798147" y="4891673"/>
                  <a:pt x="11807263" y="5131574"/>
                </a:cubicBezTo>
                <a:cubicBezTo>
                  <a:pt x="11847503" y="5630131"/>
                  <a:pt x="11402991" y="6251288"/>
                  <a:pt x="10780924" y="6157913"/>
                </a:cubicBezTo>
                <a:cubicBezTo>
                  <a:pt x="10540198" y="6158840"/>
                  <a:pt x="10391273" y="6167864"/>
                  <a:pt x="10084168" y="6157913"/>
                </a:cubicBezTo>
                <a:cubicBezTo>
                  <a:pt x="9777063" y="6147962"/>
                  <a:pt x="9695280" y="6136115"/>
                  <a:pt x="9484958" y="6157913"/>
                </a:cubicBezTo>
                <a:cubicBezTo>
                  <a:pt x="9274636" y="6179712"/>
                  <a:pt x="8804699" y="6124820"/>
                  <a:pt x="8593110" y="6157913"/>
                </a:cubicBezTo>
                <a:cubicBezTo>
                  <a:pt x="8381521" y="6191006"/>
                  <a:pt x="8166703" y="6158944"/>
                  <a:pt x="7896354" y="6157913"/>
                </a:cubicBezTo>
                <a:cubicBezTo>
                  <a:pt x="7626005" y="6156882"/>
                  <a:pt x="7282677" y="6147530"/>
                  <a:pt x="7102052" y="6157913"/>
                </a:cubicBezTo>
                <a:cubicBezTo>
                  <a:pt x="6921427" y="6168296"/>
                  <a:pt x="6795477" y="6150917"/>
                  <a:pt x="6600388" y="6157913"/>
                </a:cubicBezTo>
                <a:cubicBezTo>
                  <a:pt x="6405299" y="6164909"/>
                  <a:pt x="6104564" y="6157660"/>
                  <a:pt x="5806086" y="6157913"/>
                </a:cubicBezTo>
                <a:cubicBezTo>
                  <a:pt x="5507608" y="6158166"/>
                  <a:pt x="5117448" y="6183017"/>
                  <a:pt x="4914238" y="6157913"/>
                </a:cubicBezTo>
                <a:cubicBezTo>
                  <a:pt x="4711028" y="6132809"/>
                  <a:pt x="4559576" y="6176145"/>
                  <a:pt x="4412574" y="6157913"/>
                </a:cubicBezTo>
                <a:cubicBezTo>
                  <a:pt x="4265572" y="6139681"/>
                  <a:pt x="3952719" y="6165271"/>
                  <a:pt x="3813363" y="6157913"/>
                </a:cubicBezTo>
                <a:cubicBezTo>
                  <a:pt x="3674007" y="6150555"/>
                  <a:pt x="3447517" y="6142723"/>
                  <a:pt x="3311699" y="6157913"/>
                </a:cubicBezTo>
                <a:cubicBezTo>
                  <a:pt x="3175881" y="6173103"/>
                  <a:pt x="2884000" y="6185515"/>
                  <a:pt x="2614943" y="6157913"/>
                </a:cubicBezTo>
                <a:cubicBezTo>
                  <a:pt x="2345886" y="6130311"/>
                  <a:pt x="1998743" y="6187911"/>
                  <a:pt x="1723095" y="6157913"/>
                </a:cubicBezTo>
                <a:cubicBezTo>
                  <a:pt x="1447447" y="6127915"/>
                  <a:pt x="1335822" y="6133794"/>
                  <a:pt x="1026339" y="6157913"/>
                </a:cubicBezTo>
                <a:cubicBezTo>
                  <a:pt x="533697" y="6254130"/>
                  <a:pt x="-10087" y="5683713"/>
                  <a:pt x="0" y="5131574"/>
                </a:cubicBezTo>
                <a:cubicBezTo>
                  <a:pt x="-3970" y="4943341"/>
                  <a:pt x="-9080" y="4783415"/>
                  <a:pt x="0" y="4488421"/>
                </a:cubicBezTo>
                <a:cubicBezTo>
                  <a:pt x="9080" y="4193427"/>
                  <a:pt x="-2956" y="3976372"/>
                  <a:pt x="0" y="3845267"/>
                </a:cubicBezTo>
                <a:cubicBezTo>
                  <a:pt x="2956" y="3714162"/>
                  <a:pt x="-20016" y="3442081"/>
                  <a:pt x="0" y="3202114"/>
                </a:cubicBezTo>
                <a:cubicBezTo>
                  <a:pt x="20016" y="2962147"/>
                  <a:pt x="31494" y="2754700"/>
                  <a:pt x="0" y="2558960"/>
                </a:cubicBezTo>
                <a:cubicBezTo>
                  <a:pt x="-31494" y="2363220"/>
                  <a:pt x="25005" y="2230409"/>
                  <a:pt x="0" y="1956859"/>
                </a:cubicBezTo>
                <a:cubicBezTo>
                  <a:pt x="-25005" y="1683309"/>
                  <a:pt x="-39987" y="1334523"/>
                  <a:pt x="0" y="1026339"/>
                </a:cubicBezTo>
                <a:close/>
              </a:path>
              <a:path w="11807263" h="6157913" stroke="0" extrusionOk="0">
                <a:moveTo>
                  <a:pt x="0" y="1026339"/>
                </a:moveTo>
                <a:cubicBezTo>
                  <a:pt x="12256" y="463921"/>
                  <a:pt x="448107" y="-65672"/>
                  <a:pt x="1026339" y="0"/>
                </a:cubicBezTo>
                <a:cubicBezTo>
                  <a:pt x="1146172" y="12322"/>
                  <a:pt x="1286131" y="22248"/>
                  <a:pt x="1528003" y="0"/>
                </a:cubicBezTo>
                <a:cubicBezTo>
                  <a:pt x="1769875" y="-22248"/>
                  <a:pt x="1919143" y="20587"/>
                  <a:pt x="2029668" y="0"/>
                </a:cubicBezTo>
                <a:cubicBezTo>
                  <a:pt x="2140194" y="-20587"/>
                  <a:pt x="2640160" y="29656"/>
                  <a:pt x="2823970" y="0"/>
                </a:cubicBezTo>
                <a:cubicBezTo>
                  <a:pt x="3007780" y="-29656"/>
                  <a:pt x="3299619" y="1081"/>
                  <a:pt x="3715817" y="0"/>
                </a:cubicBezTo>
                <a:cubicBezTo>
                  <a:pt x="4132015" y="-1081"/>
                  <a:pt x="4261508" y="-14037"/>
                  <a:pt x="4412574" y="0"/>
                </a:cubicBezTo>
                <a:cubicBezTo>
                  <a:pt x="4563640" y="14037"/>
                  <a:pt x="4723206" y="-15230"/>
                  <a:pt x="5011784" y="0"/>
                </a:cubicBezTo>
                <a:cubicBezTo>
                  <a:pt x="5300362" y="15230"/>
                  <a:pt x="5264302" y="-6090"/>
                  <a:pt x="5415902" y="0"/>
                </a:cubicBezTo>
                <a:cubicBezTo>
                  <a:pt x="5567502" y="6090"/>
                  <a:pt x="5795269" y="-33744"/>
                  <a:pt x="6112658" y="0"/>
                </a:cubicBezTo>
                <a:cubicBezTo>
                  <a:pt x="6430047" y="33744"/>
                  <a:pt x="6667816" y="13834"/>
                  <a:pt x="6809414" y="0"/>
                </a:cubicBezTo>
                <a:cubicBezTo>
                  <a:pt x="6951012" y="-13834"/>
                  <a:pt x="7149148" y="20836"/>
                  <a:pt x="7311079" y="0"/>
                </a:cubicBezTo>
                <a:cubicBezTo>
                  <a:pt x="7473010" y="-20836"/>
                  <a:pt x="7573992" y="-18352"/>
                  <a:pt x="7715197" y="0"/>
                </a:cubicBezTo>
                <a:cubicBezTo>
                  <a:pt x="7856402" y="18352"/>
                  <a:pt x="8007961" y="12970"/>
                  <a:pt x="8119316" y="0"/>
                </a:cubicBezTo>
                <a:cubicBezTo>
                  <a:pt x="8230671" y="-12970"/>
                  <a:pt x="8724722" y="11972"/>
                  <a:pt x="9011164" y="0"/>
                </a:cubicBezTo>
                <a:cubicBezTo>
                  <a:pt x="9297606" y="-11972"/>
                  <a:pt x="9470106" y="-18338"/>
                  <a:pt x="9610374" y="0"/>
                </a:cubicBezTo>
                <a:cubicBezTo>
                  <a:pt x="9750642" y="18338"/>
                  <a:pt x="9871559" y="-17330"/>
                  <a:pt x="10112038" y="0"/>
                </a:cubicBezTo>
                <a:cubicBezTo>
                  <a:pt x="10352517" y="17330"/>
                  <a:pt x="10475940" y="17879"/>
                  <a:pt x="10780924" y="0"/>
                </a:cubicBezTo>
                <a:cubicBezTo>
                  <a:pt x="11414528" y="20980"/>
                  <a:pt x="11745668" y="446893"/>
                  <a:pt x="11807263" y="1026339"/>
                </a:cubicBezTo>
                <a:cubicBezTo>
                  <a:pt x="11801883" y="1245884"/>
                  <a:pt x="11844365" y="1604885"/>
                  <a:pt x="11807263" y="1792650"/>
                </a:cubicBezTo>
                <a:cubicBezTo>
                  <a:pt x="11770161" y="1980415"/>
                  <a:pt x="11783125" y="2228111"/>
                  <a:pt x="11807263" y="2558960"/>
                </a:cubicBezTo>
                <a:cubicBezTo>
                  <a:pt x="11831402" y="2889809"/>
                  <a:pt x="11797074" y="2937536"/>
                  <a:pt x="11807263" y="3161061"/>
                </a:cubicBezTo>
                <a:cubicBezTo>
                  <a:pt x="11817452" y="3384586"/>
                  <a:pt x="11831959" y="3609175"/>
                  <a:pt x="11807263" y="3886319"/>
                </a:cubicBezTo>
                <a:cubicBezTo>
                  <a:pt x="11782567" y="4163463"/>
                  <a:pt x="11809165" y="4295586"/>
                  <a:pt x="11807263" y="4447368"/>
                </a:cubicBezTo>
                <a:cubicBezTo>
                  <a:pt x="11805361" y="4599150"/>
                  <a:pt x="11798771" y="4855029"/>
                  <a:pt x="11807263" y="5131574"/>
                </a:cubicBezTo>
                <a:cubicBezTo>
                  <a:pt x="11911246" y="5655800"/>
                  <a:pt x="11284515" y="6133865"/>
                  <a:pt x="10780924" y="6157913"/>
                </a:cubicBezTo>
                <a:cubicBezTo>
                  <a:pt x="10633494" y="6134019"/>
                  <a:pt x="10322136" y="6140221"/>
                  <a:pt x="10181714" y="6157913"/>
                </a:cubicBezTo>
                <a:cubicBezTo>
                  <a:pt x="10041292" y="6175606"/>
                  <a:pt x="9596178" y="6142956"/>
                  <a:pt x="9387412" y="6157913"/>
                </a:cubicBezTo>
                <a:cubicBezTo>
                  <a:pt x="9178646" y="6172870"/>
                  <a:pt x="8993689" y="6145598"/>
                  <a:pt x="8788202" y="6157913"/>
                </a:cubicBezTo>
                <a:cubicBezTo>
                  <a:pt x="8582715" y="6170229"/>
                  <a:pt x="8191116" y="6159096"/>
                  <a:pt x="7896354" y="6157913"/>
                </a:cubicBezTo>
                <a:cubicBezTo>
                  <a:pt x="7601592" y="6156730"/>
                  <a:pt x="7693073" y="6138270"/>
                  <a:pt x="7492235" y="6157913"/>
                </a:cubicBezTo>
                <a:cubicBezTo>
                  <a:pt x="7291397" y="6177556"/>
                  <a:pt x="7155387" y="6151716"/>
                  <a:pt x="6990571" y="6157913"/>
                </a:cubicBezTo>
                <a:cubicBezTo>
                  <a:pt x="6825755" y="6164110"/>
                  <a:pt x="6511014" y="6178651"/>
                  <a:pt x="6293815" y="6157913"/>
                </a:cubicBezTo>
                <a:cubicBezTo>
                  <a:pt x="6076616" y="6137175"/>
                  <a:pt x="5839878" y="6171851"/>
                  <a:pt x="5694605" y="6157913"/>
                </a:cubicBezTo>
                <a:cubicBezTo>
                  <a:pt x="5549332" y="6143976"/>
                  <a:pt x="5309777" y="6137703"/>
                  <a:pt x="5192940" y="6157913"/>
                </a:cubicBezTo>
                <a:cubicBezTo>
                  <a:pt x="5076104" y="6178123"/>
                  <a:pt x="4582088" y="6136530"/>
                  <a:pt x="4301093" y="6157913"/>
                </a:cubicBezTo>
                <a:cubicBezTo>
                  <a:pt x="4020098" y="6179296"/>
                  <a:pt x="4003210" y="6141773"/>
                  <a:pt x="3896974" y="6157913"/>
                </a:cubicBezTo>
                <a:cubicBezTo>
                  <a:pt x="3790738" y="6174053"/>
                  <a:pt x="3536986" y="6167651"/>
                  <a:pt x="3395310" y="6157913"/>
                </a:cubicBezTo>
                <a:cubicBezTo>
                  <a:pt x="3253634" y="6148175"/>
                  <a:pt x="3158956" y="6141338"/>
                  <a:pt x="2991191" y="6157913"/>
                </a:cubicBezTo>
                <a:cubicBezTo>
                  <a:pt x="2823426" y="6174488"/>
                  <a:pt x="2374553" y="6157015"/>
                  <a:pt x="2196889" y="6157913"/>
                </a:cubicBezTo>
                <a:cubicBezTo>
                  <a:pt x="2019225" y="6158811"/>
                  <a:pt x="1301177" y="6121973"/>
                  <a:pt x="1026339" y="6157913"/>
                </a:cubicBezTo>
                <a:cubicBezTo>
                  <a:pt x="365379" y="6196474"/>
                  <a:pt x="8692" y="5744832"/>
                  <a:pt x="0" y="5131574"/>
                </a:cubicBezTo>
                <a:cubicBezTo>
                  <a:pt x="-9920" y="4933940"/>
                  <a:pt x="1471" y="4635578"/>
                  <a:pt x="0" y="4447368"/>
                </a:cubicBezTo>
                <a:cubicBezTo>
                  <a:pt x="-1471" y="4259158"/>
                  <a:pt x="18108" y="3974234"/>
                  <a:pt x="0" y="3804215"/>
                </a:cubicBezTo>
                <a:cubicBezTo>
                  <a:pt x="-18108" y="3634196"/>
                  <a:pt x="11453" y="3413711"/>
                  <a:pt x="0" y="3120009"/>
                </a:cubicBezTo>
                <a:cubicBezTo>
                  <a:pt x="-11453" y="2826307"/>
                  <a:pt x="18934" y="2734051"/>
                  <a:pt x="0" y="2394751"/>
                </a:cubicBezTo>
                <a:cubicBezTo>
                  <a:pt x="-18934" y="2055451"/>
                  <a:pt x="1482" y="1947126"/>
                  <a:pt x="0" y="1792650"/>
                </a:cubicBezTo>
                <a:cubicBezTo>
                  <a:pt x="-1482" y="1638174"/>
                  <a:pt x="-27593" y="1344174"/>
                  <a:pt x="0" y="1026339"/>
                </a:cubicBezTo>
                <a:close/>
              </a:path>
            </a:pathLst>
          </a:custGeom>
          <a:ln w="38100">
            <a:solidFill>
              <a:srgbClr val="925743"/>
            </a:solidFill>
            <a:prstDash val="dash"/>
            <a:extLst>
              <a:ext uri="{C807C97D-BFC1-408E-A445-0C87EB9F89A2}">
                <ask:lineSketchStyleProps xmlns:ask="http://schemas.microsoft.com/office/drawing/2018/sketchyshapes" sd="22430955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3500" b="0" i="0" u="none" strike="noStrike" kern="1200" cap="none" spc="0" normalizeH="0" baseline="0" noProof="0" dirty="0">
              <a:ln>
                <a:noFill/>
              </a:ln>
              <a:solidFill>
                <a:srgbClr val="C71A2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12">
            <a:extLst>
              <a:ext uri="{FF2B5EF4-FFF2-40B4-BE49-F238E27FC236}">
                <a16:creationId xmlns:a16="http://schemas.microsoft.com/office/drawing/2014/main" id="{AC26263E-8614-EF8F-D1D6-D057AD71B9AC}"/>
              </a:ext>
            </a:extLst>
          </p:cNvPr>
          <p:cNvSpPr txBox="1"/>
          <p:nvPr/>
        </p:nvSpPr>
        <p:spPr>
          <a:xfrm>
            <a:off x="449625" y="1731225"/>
            <a:ext cx="11361683" cy="3477875"/>
          </a:xfrm>
          <a:prstGeom prst="rect">
            <a:avLst/>
          </a:prstGeom>
          <a:noFill/>
        </p:spPr>
        <p:txBody>
          <a:bodyPr wrap="square" rtlCol="0">
            <a:spAutoFit/>
          </a:bodyPr>
          <a:lstStyle/>
          <a:p>
            <a:pPr lvl="0" algn="just">
              <a:defRPr/>
            </a:pPr>
            <a:r>
              <a:rPr lang="en-US" sz="4400" dirty="0">
                <a:ln w="0"/>
                <a:solidFill>
                  <a:srgbClr val="C71A29"/>
                </a:solidFill>
                <a:ea typeface="LNTH-LuoLuoNotangYuanTi 1" pitchFamily="2" charset="-128"/>
                <a:cs typeface="LNTH-LuoLuoNotangYuanTi 1" pitchFamily="2" charset="-128"/>
              </a:rPr>
              <a:t>   </a:t>
            </a:r>
            <a:r>
              <a:rPr lang="vi-VN" sz="4400" dirty="0">
                <a:ln w="0"/>
                <a:solidFill>
                  <a:srgbClr val="C71A29"/>
                </a:solidFill>
                <a:ea typeface="LNTH-LuoLuoNotangYuanTi 1" pitchFamily="2" charset="-128"/>
                <a:cs typeface="LNTH-LuoLuoNotangYuanTi 1" pitchFamily="2" charset="-128"/>
              </a:rPr>
              <a:t>Để tạo mối quan hệ tốt với hàng xóm, em cần chào hỏi, lễ phép với người lớn, quan tâm, thăm hỏi, giúp đỡ những người khó khăn, đau ốm, và có thái độ thân thiện với các bạn hàng xóm.</a:t>
            </a:r>
            <a:endParaRPr kumimoji="0" lang="en-US" sz="4400" b="0" i="0" u="none" strike="noStrike" kern="1200" cap="none" spc="0" normalizeH="0" baseline="0" noProof="0" dirty="0">
              <a:ln w="0"/>
              <a:solidFill>
                <a:srgbClr val="C71A29"/>
              </a:solidFill>
              <a:effectLst/>
              <a:uLnTx/>
              <a:uFillTx/>
              <a:ea typeface="LNTH-LuoLuoNotangYuanTi 1" pitchFamily="2" charset="-128"/>
              <a:cs typeface="LNTH-LuoLuoNotangYuanTi 1" pitchFamily="2" charset="-128"/>
            </a:endParaRPr>
          </a:p>
        </p:txBody>
      </p:sp>
      <p:pic>
        <p:nvPicPr>
          <p:cNvPr id="8" name="Hình ảnh 7">
            <a:extLst>
              <a:ext uri="{FF2B5EF4-FFF2-40B4-BE49-F238E27FC236}">
                <a16:creationId xmlns:a16="http://schemas.microsoft.com/office/drawing/2014/main" id="{FFEF7AE7-4182-24BB-B780-430C3CB6DE5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81" b="42963" l="56250" r="76302">
                        <a14:foregroundMark x1="56302" y1="25648" x2="56302" y2="25648"/>
                        <a14:foregroundMark x1="69531" y1="2778" x2="66302" y2="8519"/>
                        <a14:foregroundMark x1="69948" y1="1574" x2="69948" y2="1574"/>
                        <a14:foregroundMark x1="63281" y1="42963" x2="63281" y2="42963"/>
                      </a14:backgroundRemoval>
                    </a14:imgEffect>
                  </a14:imgLayer>
                </a14:imgProps>
              </a:ext>
              <a:ext uri="{28A0092B-C50C-407E-A947-70E740481C1C}">
                <a14:useLocalDpi xmlns:a14="http://schemas.microsoft.com/office/drawing/2010/main" val="0"/>
              </a:ext>
            </a:extLst>
          </a:blip>
          <a:srcRect l="54171" r="21051" b="52719"/>
          <a:stretch/>
        </p:blipFill>
        <p:spPr>
          <a:xfrm>
            <a:off x="2250132" y="0"/>
            <a:ext cx="1390092" cy="1482558"/>
          </a:xfrm>
          <a:prstGeom prst="rect">
            <a:avLst/>
          </a:prstGeom>
        </p:spPr>
      </p:pic>
      <p:grpSp>
        <p:nvGrpSpPr>
          <p:cNvPr id="9" name="Nhóm 8">
            <a:extLst>
              <a:ext uri="{FF2B5EF4-FFF2-40B4-BE49-F238E27FC236}">
                <a16:creationId xmlns:a16="http://schemas.microsoft.com/office/drawing/2014/main" id="{DA184832-99BF-26B1-2C1C-7E7735C6E9A0}"/>
              </a:ext>
            </a:extLst>
          </p:cNvPr>
          <p:cNvGrpSpPr/>
          <p:nvPr/>
        </p:nvGrpSpPr>
        <p:grpSpPr>
          <a:xfrm>
            <a:off x="2486233" y="1160333"/>
            <a:ext cx="7322564" cy="1058959"/>
            <a:chOff x="2917921" y="1007469"/>
            <a:chExt cx="7322564" cy="1058959"/>
          </a:xfrm>
        </p:grpSpPr>
        <p:sp>
          <p:nvSpPr>
            <p:cNvPr id="11" name="TextBox 12">
              <a:extLst>
                <a:ext uri="{FF2B5EF4-FFF2-40B4-BE49-F238E27FC236}">
                  <a16:creationId xmlns:a16="http://schemas.microsoft.com/office/drawing/2014/main" id="{D98F64F4-B560-133A-9110-5E552F1D2660}"/>
                </a:ext>
              </a:extLst>
            </p:cNvPr>
            <p:cNvSpPr txBox="1"/>
            <p:nvPr/>
          </p:nvSpPr>
          <p:spPr>
            <a:xfrm>
              <a:off x="2917921" y="1204654"/>
              <a:ext cx="7250368" cy="861774"/>
            </a:xfrm>
            <a:prstGeom prst="rect">
              <a:avLst/>
            </a:prstGeom>
            <a:noFill/>
          </p:spPr>
          <p:txBody>
            <a:bodyPr wrap="square" rtlCol="0">
              <a:prstTxWarp prst="textArchUp">
                <a:avLst>
                  <a:gd name="adj" fmla="val 64967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w="254000">
                    <a:solidFill>
                      <a:prstClr val="white"/>
                    </a:solidFill>
                  </a:ln>
                  <a:solidFill>
                    <a:prstClr val="black"/>
                  </a:solidFill>
                  <a:effectLst/>
                  <a:uLnTx/>
                  <a:uFillTx/>
                  <a:ea typeface="LNTH-LuoLuoNotangYuanTi 1" pitchFamily="2" charset="-128"/>
                  <a:cs typeface="LNTH-LuoLuoNotangYuanTi 1" pitchFamily="2" charset="-128"/>
                </a:rPr>
                <a:t>KẾT LUẬN</a:t>
              </a:r>
            </a:p>
          </p:txBody>
        </p:sp>
        <p:sp>
          <p:nvSpPr>
            <p:cNvPr id="12" name="TextBox 12">
              <a:extLst>
                <a:ext uri="{FF2B5EF4-FFF2-40B4-BE49-F238E27FC236}">
                  <a16:creationId xmlns:a16="http://schemas.microsoft.com/office/drawing/2014/main" id="{E5337DD5-FF11-65F0-2F93-BADFBD307785}"/>
                </a:ext>
              </a:extLst>
            </p:cNvPr>
            <p:cNvSpPr txBox="1"/>
            <p:nvPr/>
          </p:nvSpPr>
          <p:spPr>
            <a:xfrm>
              <a:off x="2990117" y="1007469"/>
              <a:ext cx="7250368" cy="861774"/>
            </a:xfrm>
            <a:prstGeom prst="rect">
              <a:avLst/>
            </a:prstGeom>
            <a:noFill/>
          </p:spPr>
          <p:txBody>
            <a:bodyPr wrap="square" rtlCol="0">
              <a:prstTxWarp prst="textArchUp">
                <a:avLst>
                  <a:gd name="adj" fmla="val 64967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w="0"/>
                  <a:solidFill>
                    <a:srgbClr val="FFC000"/>
                  </a:solidFill>
                  <a:effectLst/>
                  <a:uLnTx/>
                  <a:uFillTx/>
                  <a:ea typeface="LNTH-LuoLuoNotangYuanTi 1" pitchFamily="2" charset="-128"/>
                  <a:cs typeface="LNTH-LuoLuoNotangYuanTi 1" pitchFamily="2" charset="-128"/>
                </a:rPr>
                <a:t>KẾT LUẬN</a:t>
              </a:r>
            </a:p>
          </p:txBody>
        </p:sp>
      </p:grpSp>
      <p:pic>
        <p:nvPicPr>
          <p:cNvPr id="13" name="Hình ảnh 12">
            <a:extLst>
              <a:ext uri="{FF2B5EF4-FFF2-40B4-BE49-F238E27FC236}">
                <a16:creationId xmlns:a16="http://schemas.microsoft.com/office/drawing/2014/main" id="{AF1E7D48-8769-E74D-DE3C-6F1D2207AA6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81" b="42963" l="56250" r="76302">
                        <a14:foregroundMark x1="56302" y1="25648" x2="56302" y2="25648"/>
                        <a14:foregroundMark x1="69531" y1="2778" x2="66302" y2="8519"/>
                        <a14:foregroundMark x1="69948" y1="1574" x2="69948" y2="1574"/>
                        <a14:foregroundMark x1="63281" y1="42963" x2="63281" y2="42963"/>
                      </a14:backgroundRemoval>
                    </a14:imgEffect>
                  </a14:imgLayer>
                </a14:imgProps>
              </a:ext>
              <a:ext uri="{28A0092B-C50C-407E-A947-70E740481C1C}">
                <a14:useLocalDpi xmlns:a14="http://schemas.microsoft.com/office/drawing/2010/main" val="0"/>
              </a:ext>
            </a:extLst>
          </a:blip>
          <a:srcRect l="54171" r="21051" b="52719"/>
          <a:stretch/>
        </p:blipFill>
        <p:spPr>
          <a:xfrm>
            <a:off x="9287460" y="-103728"/>
            <a:ext cx="1390092" cy="1482558"/>
          </a:xfrm>
          <a:prstGeom prst="rect">
            <a:avLst/>
          </a:prstGeom>
        </p:spPr>
      </p:pic>
    </p:spTree>
    <p:extLst>
      <p:ext uri="{BB962C8B-B14F-4D97-AF65-F5344CB8AC3E}">
        <p14:creationId xmlns:p14="http://schemas.microsoft.com/office/powerpoint/2010/main" val="33296380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0D8308D0-400C-1FFE-4BD5-48D314A0B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Lưu Đồ: Thay đổi Tiến Trình 14">
            <a:extLst>
              <a:ext uri="{FF2B5EF4-FFF2-40B4-BE49-F238E27FC236}">
                <a16:creationId xmlns:a16="http://schemas.microsoft.com/office/drawing/2014/main" id="{788D4EB4-94AA-180C-1158-AB21C24407DA}"/>
              </a:ext>
            </a:extLst>
          </p:cNvPr>
          <p:cNvSpPr/>
          <p:nvPr/>
        </p:nvSpPr>
        <p:spPr>
          <a:xfrm>
            <a:off x="141250" y="228375"/>
            <a:ext cx="11909500" cy="1808619"/>
          </a:xfrm>
          <a:custGeom>
            <a:avLst/>
            <a:gdLst>
              <a:gd name="connsiteX0" fmla="*/ 0 w 11909500"/>
              <a:gd name="connsiteY0" fmla="*/ 301437 h 1808619"/>
              <a:gd name="connsiteX1" fmla="*/ 301437 w 11909500"/>
              <a:gd name="connsiteY1" fmla="*/ 0 h 1808619"/>
              <a:gd name="connsiteX2" fmla="*/ 966533 w 11909500"/>
              <a:gd name="connsiteY2" fmla="*/ 0 h 1808619"/>
              <a:gd name="connsiteX3" fmla="*/ 1518562 w 11909500"/>
              <a:gd name="connsiteY3" fmla="*/ 0 h 1808619"/>
              <a:gd name="connsiteX4" fmla="*/ 2409790 w 11909500"/>
              <a:gd name="connsiteY4" fmla="*/ 0 h 1808619"/>
              <a:gd name="connsiteX5" fmla="*/ 3301019 w 11909500"/>
              <a:gd name="connsiteY5" fmla="*/ 0 h 1808619"/>
              <a:gd name="connsiteX6" fmla="*/ 3853048 w 11909500"/>
              <a:gd name="connsiteY6" fmla="*/ 0 h 1808619"/>
              <a:gd name="connsiteX7" fmla="*/ 4744276 w 11909500"/>
              <a:gd name="connsiteY7" fmla="*/ 0 h 1808619"/>
              <a:gd name="connsiteX8" fmla="*/ 5070173 w 11909500"/>
              <a:gd name="connsiteY8" fmla="*/ 0 h 1808619"/>
              <a:gd name="connsiteX9" fmla="*/ 5622203 w 11909500"/>
              <a:gd name="connsiteY9" fmla="*/ 0 h 1808619"/>
              <a:gd name="connsiteX10" fmla="*/ 6400365 w 11909500"/>
              <a:gd name="connsiteY10" fmla="*/ 0 h 1808619"/>
              <a:gd name="connsiteX11" fmla="*/ 6726262 w 11909500"/>
              <a:gd name="connsiteY11" fmla="*/ 0 h 1808619"/>
              <a:gd name="connsiteX12" fmla="*/ 7391357 w 11909500"/>
              <a:gd name="connsiteY12" fmla="*/ 0 h 1808619"/>
              <a:gd name="connsiteX13" fmla="*/ 7830320 w 11909500"/>
              <a:gd name="connsiteY13" fmla="*/ 0 h 1808619"/>
              <a:gd name="connsiteX14" fmla="*/ 8382350 w 11909500"/>
              <a:gd name="connsiteY14" fmla="*/ 0 h 1808619"/>
              <a:gd name="connsiteX15" fmla="*/ 9047446 w 11909500"/>
              <a:gd name="connsiteY15" fmla="*/ 0 h 1808619"/>
              <a:gd name="connsiteX16" fmla="*/ 9486409 w 11909500"/>
              <a:gd name="connsiteY16" fmla="*/ 0 h 1808619"/>
              <a:gd name="connsiteX17" fmla="*/ 10377637 w 11909500"/>
              <a:gd name="connsiteY17" fmla="*/ 0 h 1808619"/>
              <a:gd name="connsiteX18" fmla="*/ 10929666 w 11909500"/>
              <a:gd name="connsiteY18" fmla="*/ 0 h 1808619"/>
              <a:gd name="connsiteX19" fmla="*/ 11608064 w 11909500"/>
              <a:gd name="connsiteY19" fmla="*/ 0 h 1808619"/>
              <a:gd name="connsiteX20" fmla="*/ 11909501 w 11909500"/>
              <a:gd name="connsiteY20" fmla="*/ 301437 h 1808619"/>
              <a:gd name="connsiteX21" fmla="*/ 11909500 w 11909500"/>
              <a:gd name="connsiteY21" fmla="*/ 1507183 h 1808619"/>
              <a:gd name="connsiteX22" fmla="*/ 11608063 w 11909500"/>
              <a:gd name="connsiteY22" fmla="*/ 1808620 h 1808619"/>
              <a:gd name="connsiteX23" fmla="*/ 11169100 w 11909500"/>
              <a:gd name="connsiteY23" fmla="*/ 1808620 h 1808619"/>
              <a:gd name="connsiteX24" fmla="*/ 10843203 w 11909500"/>
              <a:gd name="connsiteY24" fmla="*/ 1808620 h 1808619"/>
              <a:gd name="connsiteX25" fmla="*/ 9951975 w 11909500"/>
              <a:gd name="connsiteY25" fmla="*/ 1808620 h 1808619"/>
              <a:gd name="connsiteX26" fmla="*/ 9286879 w 11909500"/>
              <a:gd name="connsiteY26" fmla="*/ 1808620 h 1808619"/>
              <a:gd name="connsiteX27" fmla="*/ 8621784 w 11909500"/>
              <a:gd name="connsiteY27" fmla="*/ 1808620 h 1808619"/>
              <a:gd name="connsiteX28" fmla="*/ 7843622 w 11909500"/>
              <a:gd name="connsiteY28" fmla="*/ 1808620 h 1808619"/>
              <a:gd name="connsiteX29" fmla="*/ 7178526 w 11909500"/>
              <a:gd name="connsiteY29" fmla="*/ 1808620 h 1808619"/>
              <a:gd name="connsiteX30" fmla="*/ 6852629 w 11909500"/>
              <a:gd name="connsiteY30" fmla="*/ 1808620 h 1808619"/>
              <a:gd name="connsiteX31" fmla="*/ 5961401 w 11909500"/>
              <a:gd name="connsiteY31" fmla="*/ 1808620 h 1808619"/>
              <a:gd name="connsiteX32" fmla="*/ 5183239 w 11909500"/>
              <a:gd name="connsiteY32" fmla="*/ 1808619 h 1808619"/>
              <a:gd name="connsiteX33" fmla="*/ 4744276 w 11909500"/>
              <a:gd name="connsiteY33" fmla="*/ 1808619 h 1808619"/>
              <a:gd name="connsiteX34" fmla="*/ 4192247 w 11909500"/>
              <a:gd name="connsiteY34" fmla="*/ 1808619 h 1808619"/>
              <a:gd name="connsiteX35" fmla="*/ 3866350 w 11909500"/>
              <a:gd name="connsiteY35" fmla="*/ 1808619 h 1808619"/>
              <a:gd name="connsiteX36" fmla="*/ 3201254 w 11909500"/>
              <a:gd name="connsiteY36" fmla="*/ 1808619 h 1808619"/>
              <a:gd name="connsiteX37" fmla="*/ 2762291 w 11909500"/>
              <a:gd name="connsiteY37" fmla="*/ 1808619 h 1808619"/>
              <a:gd name="connsiteX38" fmla="*/ 1871063 w 11909500"/>
              <a:gd name="connsiteY38" fmla="*/ 1808619 h 1808619"/>
              <a:gd name="connsiteX39" fmla="*/ 1092901 w 11909500"/>
              <a:gd name="connsiteY39" fmla="*/ 1808619 h 1808619"/>
              <a:gd name="connsiteX40" fmla="*/ 301437 w 11909500"/>
              <a:gd name="connsiteY40" fmla="*/ 1808619 h 1808619"/>
              <a:gd name="connsiteX41" fmla="*/ 0 w 11909500"/>
              <a:gd name="connsiteY41" fmla="*/ 1507182 h 1808619"/>
              <a:gd name="connsiteX42" fmla="*/ 0 w 11909500"/>
              <a:gd name="connsiteY42" fmla="*/ 928424 h 1808619"/>
              <a:gd name="connsiteX43" fmla="*/ 0 w 11909500"/>
              <a:gd name="connsiteY43" fmla="*/ 301437 h 180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909500" h="1808619" fill="none" extrusionOk="0">
                <a:moveTo>
                  <a:pt x="0" y="301437"/>
                </a:moveTo>
                <a:cubicBezTo>
                  <a:pt x="3331" y="97538"/>
                  <a:pt x="131250" y="3354"/>
                  <a:pt x="301437" y="0"/>
                </a:cubicBezTo>
                <a:cubicBezTo>
                  <a:pt x="473677" y="17118"/>
                  <a:pt x="778592" y="11988"/>
                  <a:pt x="966533" y="0"/>
                </a:cubicBezTo>
                <a:cubicBezTo>
                  <a:pt x="1154474" y="-11988"/>
                  <a:pt x="1242785" y="-24528"/>
                  <a:pt x="1518562" y="0"/>
                </a:cubicBezTo>
                <a:cubicBezTo>
                  <a:pt x="1794339" y="24528"/>
                  <a:pt x="2116204" y="-20894"/>
                  <a:pt x="2409790" y="0"/>
                </a:cubicBezTo>
                <a:cubicBezTo>
                  <a:pt x="2703376" y="20894"/>
                  <a:pt x="2988367" y="27145"/>
                  <a:pt x="3301019" y="0"/>
                </a:cubicBezTo>
                <a:cubicBezTo>
                  <a:pt x="3613671" y="-27145"/>
                  <a:pt x="3738469" y="14274"/>
                  <a:pt x="3853048" y="0"/>
                </a:cubicBezTo>
                <a:cubicBezTo>
                  <a:pt x="3967627" y="-14274"/>
                  <a:pt x="4539993" y="23252"/>
                  <a:pt x="4744276" y="0"/>
                </a:cubicBezTo>
                <a:cubicBezTo>
                  <a:pt x="4948559" y="-23252"/>
                  <a:pt x="4914620" y="-4230"/>
                  <a:pt x="5070173" y="0"/>
                </a:cubicBezTo>
                <a:cubicBezTo>
                  <a:pt x="5225726" y="4230"/>
                  <a:pt x="5380485" y="11683"/>
                  <a:pt x="5622203" y="0"/>
                </a:cubicBezTo>
                <a:cubicBezTo>
                  <a:pt x="5863921" y="-11683"/>
                  <a:pt x="6041549" y="25218"/>
                  <a:pt x="6400365" y="0"/>
                </a:cubicBezTo>
                <a:cubicBezTo>
                  <a:pt x="6759181" y="-25218"/>
                  <a:pt x="6653605" y="1997"/>
                  <a:pt x="6726262" y="0"/>
                </a:cubicBezTo>
                <a:cubicBezTo>
                  <a:pt x="6798919" y="-1997"/>
                  <a:pt x="7063804" y="19606"/>
                  <a:pt x="7391357" y="0"/>
                </a:cubicBezTo>
                <a:cubicBezTo>
                  <a:pt x="7718911" y="-19606"/>
                  <a:pt x="7715362" y="3752"/>
                  <a:pt x="7830320" y="0"/>
                </a:cubicBezTo>
                <a:cubicBezTo>
                  <a:pt x="7945278" y="-3752"/>
                  <a:pt x="8128489" y="5882"/>
                  <a:pt x="8382350" y="0"/>
                </a:cubicBezTo>
                <a:cubicBezTo>
                  <a:pt x="8636211" y="-5882"/>
                  <a:pt x="8771288" y="-32644"/>
                  <a:pt x="9047446" y="0"/>
                </a:cubicBezTo>
                <a:cubicBezTo>
                  <a:pt x="9323604" y="32644"/>
                  <a:pt x="9391967" y="5727"/>
                  <a:pt x="9486409" y="0"/>
                </a:cubicBezTo>
                <a:cubicBezTo>
                  <a:pt x="9580851" y="-5727"/>
                  <a:pt x="9953303" y="-4268"/>
                  <a:pt x="10377637" y="0"/>
                </a:cubicBezTo>
                <a:cubicBezTo>
                  <a:pt x="10801971" y="4268"/>
                  <a:pt x="10757009" y="-17275"/>
                  <a:pt x="10929666" y="0"/>
                </a:cubicBezTo>
                <a:cubicBezTo>
                  <a:pt x="11102323" y="17275"/>
                  <a:pt x="11300370" y="29733"/>
                  <a:pt x="11608064" y="0"/>
                </a:cubicBezTo>
                <a:cubicBezTo>
                  <a:pt x="11805539" y="5214"/>
                  <a:pt x="11936570" y="127069"/>
                  <a:pt x="11909501" y="301437"/>
                </a:cubicBezTo>
                <a:cubicBezTo>
                  <a:pt x="11920952" y="659263"/>
                  <a:pt x="11835694" y="1112887"/>
                  <a:pt x="11909500" y="1507183"/>
                </a:cubicBezTo>
                <a:cubicBezTo>
                  <a:pt x="11903586" y="1671419"/>
                  <a:pt x="11766179" y="1814289"/>
                  <a:pt x="11608063" y="1808620"/>
                </a:cubicBezTo>
                <a:cubicBezTo>
                  <a:pt x="11441531" y="1803399"/>
                  <a:pt x="11370506" y="1815340"/>
                  <a:pt x="11169100" y="1808620"/>
                </a:cubicBezTo>
                <a:cubicBezTo>
                  <a:pt x="10967694" y="1801900"/>
                  <a:pt x="10997896" y="1812163"/>
                  <a:pt x="10843203" y="1808620"/>
                </a:cubicBezTo>
                <a:cubicBezTo>
                  <a:pt x="10688510" y="1805077"/>
                  <a:pt x="10382143" y="1799362"/>
                  <a:pt x="9951975" y="1808620"/>
                </a:cubicBezTo>
                <a:cubicBezTo>
                  <a:pt x="9521807" y="1817878"/>
                  <a:pt x="9449364" y="1801131"/>
                  <a:pt x="9286879" y="1808620"/>
                </a:cubicBezTo>
                <a:cubicBezTo>
                  <a:pt x="9124394" y="1816109"/>
                  <a:pt x="8895749" y="1776902"/>
                  <a:pt x="8621784" y="1808620"/>
                </a:cubicBezTo>
                <a:cubicBezTo>
                  <a:pt x="8347819" y="1840338"/>
                  <a:pt x="8001220" y="1786880"/>
                  <a:pt x="7843622" y="1808620"/>
                </a:cubicBezTo>
                <a:cubicBezTo>
                  <a:pt x="7686024" y="1830360"/>
                  <a:pt x="7382788" y="1790807"/>
                  <a:pt x="7178526" y="1808620"/>
                </a:cubicBezTo>
                <a:cubicBezTo>
                  <a:pt x="6974264" y="1826433"/>
                  <a:pt x="6939987" y="1818290"/>
                  <a:pt x="6852629" y="1808620"/>
                </a:cubicBezTo>
                <a:cubicBezTo>
                  <a:pt x="6765271" y="1798950"/>
                  <a:pt x="6249198" y="1831899"/>
                  <a:pt x="5961401" y="1808620"/>
                </a:cubicBezTo>
                <a:cubicBezTo>
                  <a:pt x="5673604" y="1785341"/>
                  <a:pt x="5539275" y="1795051"/>
                  <a:pt x="5183239" y="1808619"/>
                </a:cubicBezTo>
                <a:cubicBezTo>
                  <a:pt x="4827203" y="1822187"/>
                  <a:pt x="4882355" y="1814414"/>
                  <a:pt x="4744276" y="1808619"/>
                </a:cubicBezTo>
                <a:cubicBezTo>
                  <a:pt x="4606197" y="1802824"/>
                  <a:pt x="4367548" y="1834687"/>
                  <a:pt x="4192247" y="1808619"/>
                </a:cubicBezTo>
                <a:cubicBezTo>
                  <a:pt x="4016946" y="1782551"/>
                  <a:pt x="4011699" y="1820786"/>
                  <a:pt x="3866350" y="1808619"/>
                </a:cubicBezTo>
                <a:cubicBezTo>
                  <a:pt x="3721001" y="1796452"/>
                  <a:pt x="3529575" y="1811019"/>
                  <a:pt x="3201254" y="1808619"/>
                </a:cubicBezTo>
                <a:cubicBezTo>
                  <a:pt x="2872933" y="1806219"/>
                  <a:pt x="2937159" y="1788433"/>
                  <a:pt x="2762291" y="1808619"/>
                </a:cubicBezTo>
                <a:cubicBezTo>
                  <a:pt x="2587423" y="1828805"/>
                  <a:pt x="2152605" y="1805591"/>
                  <a:pt x="1871063" y="1808619"/>
                </a:cubicBezTo>
                <a:cubicBezTo>
                  <a:pt x="1589521" y="1811647"/>
                  <a:pt x="1358464" y="1812514"/>
                  <a:pt x="1092901" y="1808619"/>
                </a:cubicBezTo>
                <a:cubicBezTo>
                  <a:pt x="827338" y="1804724"/>
                  <a:pt x="548257" y="1842426"/>
                  <a:pt x="301437" y="1808619"/>
                </a:cubicBezTo>
                <a:cubicBezTo>
                  <a:pt x="159055" y="1812414"/>
                  <a:pt x="18048" y="1697068"/>
                  <a:pt x="0" y="1507182"/>
                </a:cubicBezTo>
                <a:cubicBezTo>
                  <a:pt x="13275" y="1330319"/>
                  <a:pt x="15772" y="1086737"/>
                  <a:pt x="0" y="928424"/>
                </a:cubicBezTo>
                <a:cubicBezTo>
                  <a:pt x="-15772" y="770111"/>
                  <a:pt x="-2919" y="600337"/>
                  <a:pt x="0" y="301437"/>
                </a:cubicBezTo>
                <a:close/>
              </a:path>
              <a:path w="11909500" h="1808619" stroke="0" extrusionOk="0">
                <a:moveTo>
                  <a:pt x="0" y="301437"/>
                </a:moveTo>
                <a:cubicBezTo>
                  <a:pt x="5596" y="136973"/>
                  <a:pt x="131261" y="-21294"/>
                  <a:pt x="301437" y="0"/>
                </a:cubicBezTo>
                <a:cubicBezTo>
                  <a:pt x="423861" y="-3506"/>
                  <a:pt x="647280" y="-4079"/>
                  <a:pt x="740400" y="0"/>
                </a:cubicBezTo>
                <a:cubicBezTo>
                  <a:pt x="833520" y="4079"/>
                  <a:pt x="984063" y="-4777"/>
                  <a:pt x="1179363" y="0"/>
                </a:cubicBezTo>
                <a:cubicBezTo>
                  <a:pt x="1374663" y="4777"/>
                  <a:pt x="1786316" y="-30285"/>
                  <a:pt x="1957525" y="0"/>
                </a:cubicBezTo>
                <a:cubicBezTo>
                  <a:pt x="2128734" y="30285"/>
                  <a:pt x="2547977" y="-7875"/>
                  <a:pt x="2848754" y="0"/>
                </a:cubicBezTo>
                <a:cubicBezTo>
                  <a:pt x="3149531" y="7875"/>
                  <a:pt x="3361667" y="-26737"/>
                  <a:pt x="3513849" y="0"/>
                </a:cubicBezTo>
                <a:cubicBezTo>
                  <a:pt x="3666031" y="26737"/>
                  <a:pt x="3851951" y="3387"/>
                  <a:pt x="4065879" y="0"/>
                </a:cubicBezTo>
                <a:cubicBezTo>
                  <a:pt x="4279807" y="-3387"/>
                  <a:pt x="4231520" y="1582"/>
                  <a:pt x="4391776" y="0"/>
                </a:cubicBezTo>
                <a:cubicBezTo>
                  <a:pt x="4552032" y="-1582"/>
                  <a:pt x="4895597" y="27991"/>
                  <a:pt x="5056871" y="0"/>
                </a:cubicBezTo>
                <a:cubicBezTo>
                  <a:pt x="5218146" y="-27991"/>
                  <a:pt x="5417726" y="-18529"/>
                  <a:pt x="5721967" y="0"/>
                </a:cubicBezTo>
                <a:cubicBezTo>
                  <a:pt x="6026208" y="18529"/>
                  <a:pt x="5981821" y="12781"/>
                  <a:pt x="6160930" y="0"/>
                </a:cubicBezTo>
                <a:cubicBezTo>
                  <a:pt x="6340039" y="-12781"/>
                  <a:pt x="6349345" y="-11967"/>
                  <a:pt x="6486827" y="0"/>
                </a:cubicBezTo>
                <a:cubicBezTo>
                  <a:pt x="6624309" y="11967"/>
                  <a:pt x="6719401" y="-14629"/>
                  <a:pt x="6812724" y="0"/>
                </a:cubicBezTo>
                <a:cubicBezTo>
                  <a:pt x="6906047" y="14629"/>
                  <a:pt x="7429780" y="-19809"/>
                  <a:pt x="7703952" y="0"/>
                </a:cubicBezTo>
                <a:cubicBezTo>
                  <a:pt x="7978124" y="19809"/>
                  <a:pt x="7991758" y="-15655"/>
                  <a:pt x="8255982" y="0"/>
                </a:cubicBezTo>
                <a:cubicBezTo>
                  <a:pt x="8520206" y="15655"/>
                  <a:pt x="8498442" y="-7899"/>
                  <a:pt x="8694945" y="0"/>
                </a:cubicBezTo>
                <a:cubicBezTo>
                  <a:pt x="8891448" y="7899"/>
                  <a:pt x="9213954" y="-11570"/>
                  <a:pt x="9360041" y="0"/>
                </a:cubicBezTo>
                <a:cubicBezTo>
                  <a:pt x="9506128" y="11570"/>
                  <a:pt x="9792777" y="-26336"/>
                  <a:pt x="9912070" y="0"/>
                </a:cubicBezTo>
                <a:cubicBezTo>
                  <a:pt x="10031363" y="26336"/>
                  <a:pt x="10162914" y="-16102"/>
                  <a:pt x="10237967" y="0"/>
                </a:cubicBezTo>
                <a:cubicBezTo>
                  <a:pt x="10313020" y="16102"/>
                  <a:pt x="10827737" y="-1993"/>
                  <a:pt x="11016129" y="0"/>
                </a:cubicBezTo>
                <a:cubicBezTo>
                  <a:pt x="11204521" y="1993"/>
                  <a:pt x="11340355" y="-22575"/>
                  <a:pt x="11608064" y="0"/>
                </a:cubicBezTo>
                <a:cubicBezTo>
                  <a:pt x="11759140" y="-23283"/>
                  <a:pt x="11903932" y="139651"/>
                  <a:pt x="11909501" y="301437"/>
                </a:cubicBezTo>
                <a:cubicBezTo>
                  <a:pt x="11894221" y="697096"/>
                  <a:pt x="11925563" y="1122198"/>
                  <a:pt x="11909500" y="1507183"/>
                </a:cubicBezTo>
                <a:cubicBezTo>
                  <a:pt x="11948791" y="1676791"/>
                  <a:pt x="11762430" y="1842635"/>
                  <a:pt x="11608063" y="1808620"/>
                </a:cubicBezTo>
                <a:cubicBezTo>
                  <a:pt x="11381172" y="1829081"/>
                  <a:pt x="11213818" y="1807123"/>
                  <a:pt x="10942967" y="1808620"/>
                </a:cubicBezTo>
                <a:cubicBezTo>
                  <a:pt x="10672116" y="1810117"/>
                  <a:pt x="10726969" y="1824119"/>
                  <a:pt x="10617070" y="1808620"/>
                </a:cubicBezTo>
                <a:cubicBezTo>
                  <a:pt x="10507171" y="1793121"/>
                  <a:pt x="10302669" y="1829674"/>
                  <a:pt x="10065041" y="1808620"/>
                </a:cubicBezTo>
                <a:cubicBezTo>
                  <a:pt x="9827413" y="1787566"/>
                  <a:pt x="9788182" y="1807600"/>
                  <a:pt x="9513012" y="1808620"/>
                </a:cubicBezTo>
                <a:cubicBezTo>
                  <a:pt x="9237842" y="1809640"/>
                  <a:pt x="8805473" y="1802660"/>
                  <a:pt x="8621784" y="1808620"/>
                </a:cubicBezTo>
                <a:cubicBezTo>
                  <a:pt x="8438095" y="1814580"/>
                  <a:pt x="8164652" y="1794331"/>
                  <a:pt x="7843622" y="1808620"/>
                </a:cubicBezTo>
                <a:cubicBezTo>
                  <a:pt x="7522592" y="1822909"/>
                  <a:pt x="7381564" y="1819659"/>
                  <a:pt x="6952393" y="1808620"/>
                </a:cubicBezTo>
                <a:cubicBezTo>
                  <a:pt x="6523222" y="1797581"/>
                  <a:pt x="6411995" y="1823266"/>
                  <a:pt x="6174232" y="1808620"/>
                </a:cubicBezTo>
                <a:cubicBezTo>
                  <a:pt x="5936469" y="1793973"/>
                  <a:pt x="5860920" y="1819447"/>
                  <a:pt x="5735268" y="1808619"/>
                </a:cubicBezTo>
                <a:cubicBezTo>
                  <a:pt x="5609616" y="1797792"/>
                  <a:pt x="5158098" y="1782696"/>
                  <a:pt x="4957107" y="1808619"/>
                </a:cubicBezTo>
                <a:cubicBezTo>
                  <a:pt x="4756116" y="1834542"/>
                  <a:pt x="4577324" y="1798338"/>
                  <a:pt x="4292011" y="1808619"/>
                </a:cubicBezTo>
                <a:cubicBezTo>
                  <a:pt x="4006698" y="1818900"/>
                  <a:pt x="3596089" y="1793166"/>
                  <a:pt x="3400783" y="1808619"/>
                </a:cubicBezTo>
                <a:cubicBezTo>
                  <a:pt x="3205477" y="1824072"/>
                  <a:pt x="3091681" y="1793509"/>
                  <a:pt x="2848753" y="1808619"/>
                </a:cubicBezTo>
                <a:cubicBezTo>
                  <a:pt x="2605825" y="1823730"/>
                  <a:pt x="2666678" y="1816389"/>
                  <a:pt x="2522856" y="1808619"/>
                </a:cubicBezTo>
                <a:cubicBezTo>
                  <a:pt x="2379034" y="1800849"/>
                  <a:pt x="2265283" y="1788596"/>
                  <a:pt x="2083893" y="1808619"/>
                </a:cubicBezTo>
                <a:cubicBezTo>
                  <a:pt x="1902503" y="1828642"/>
                  <a:pt x="1789861" y="1804443"/>
                  <a:pt x="1644930" y="1808619"/>
                </a:cubicBezTo>
                <a:cubicBezTo>
                  <a:pt x="1499999" y="1812795"/>
                  <a:pt x="1302883" y="1810893"/>
                  <a:pt x="979835" y="1808619"/>
                </a:cubicBezTo>
                <a:cubicBezTo>
                  <a:pt x="656788" y="1806345"/>
                  <a:pt x="556909" y="1774787"/>
                  <a:pt x="301437" y="1808619"/>
                </a:cubicBezTo>
                <a:cubicBezTo>
                  <a:pt x="154029" y="1821540"/>
                  <a:pt x="1418" y="1693002"/>
                  <a:pt x="0" y="1507182"/>
                </a:cubicBezTo>
                <a:cubicBezTo>
                  <a:pt x="14568" y="1214595"/>
                  <a:pt x="12545" y="1058166"/>
                  <a:pt x="0" y="916367"/>
                </a:cubicBezTo>
                <a:cubicBezTo>
                  <a:pt x="-12545" y="774569"/>
                  <a:pt x="-1261" y="473688"/>
                  <a:pt x="0" y="301437"/>
                </a:cubicBezTo>
                <a:close/>
              </a:path>
            </a:pathLst>
          </a:custGeom>
          <a:ln w="38100">
            <a:solidFill>
              <a:srgbClr val="925743"/>
            </a:solidFill>
            <a:prstDash val="dash"/>
            <a:extLst>
              <a:ext uri="{C807C97D-BFC1-408E-A445-0C87EB9F89A2}">
                <ask:lineSketchStyleProps xmlns:ask="http://schemas.microsoft.com/office/drawing/2018/sketchyshapes" sd="224309558">
                  <a:prstGeom prst="flowChartAlternateProcess">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vi-VN" sz="60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Hoạt động 2: Kể về một người hàng xóm nhà em</a:t>
            </a:r>
            <a:endParaRPr kumimoji="0" lang="en-US" sz="60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Hình ảnh 2" descr="Ảnh có chứa văn bản, đồ chơi, búp bê, đồ họa véc-tơ&#10;&#10;Mô tả được tạo tự động">
            <a:extLst>
              <a:ext uri="{FF2B5EF4-FFF2-40B4-BE49-F238E27FC236}">
                <a16:creationId xmlns:a16="http://schemas.microsoft.com/office/drawing/2014/main" id="{050EEEA0-250C-2BB1-AF3C-25DEC7D037A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630" b="89907" l="20052" r="83854">
                        <a14:foregroundMark x1="20469" y1="34630" x2="20156" y2="34444"/>
                        <a14:foregroundMark x1="31458" y1="31667" x2="34792" y2="38056"/>
                        <a14:foregroundMark x1="33490" y1="35648" x2="32813" y2="39167"/>
                        <a14:foregroundMark x1="22708" y1="52315" x2="23854" y2="54722"/>
                        <a14:foregroundMark x1="25521" y1="70833" x2="23385" y2="73241"/>
                        <a14:foregroundMark x1="52812" y1="35185" x2="50365" y2="63056"/>
                        <a14:foregroundMark x1="50365" y1="63056" x2="50365" y2="63056"/>
                        <a14:foregroundMark x1="49167" y1="66667" x2="52031" y2="71019"/>
                        <a14:foregroundMark x1="45000" y1="86574" x2="44427" y2="86574"/>
                        <a14:foregroundMark x1="57969" y1="85741" x2="58073" y2="84815"/>
                        <a14:foregroundMark x1="44792" y1="89907" x2="44792" y2="89907"/>
                        <a14:foregroundMark x1="45208" y1="89167" x2="45208" y2="89167"/>
                        <a14:foregroundMark x1="21823" y1="51111" x2="21823" y2="51111"/>
                        <a14:foregroundMark x1="22500" y1="74259" x2="22500" y2="74259"/>
                        <a14:foregroundMark x1="71771" y1="20741" x2="77552" y2="42500"/>
                        <a14:foregroundMark x1="77552" y1="42500" x2="77344" y2="42593"/>
                        <a14:foregroundMark x1="74010" y1="53889" x2="70729" y2="58704"/>
                        <a14:foregroundMark x1="70729" y1="58704" x2="70729" y2="58889"/>
                        <a14:foregroundMark x1="59427" y1="86389" x2="59427" y2="86389"/>
                      </a14:backgroundRemoval>
                    </a14:imgEffect>
                  </a14:imgLayer>
                </a14:imgProps>
              </a:ext>
              <a:ext uri="{28A0092B-C50C-407E-A947-70E740481C1C}">
                <a14:useLocalDpi xmlns:a14="http://schemas.microsoft.com/office/drawing/2010/main" val="0"/>
              </a:ext>
            </a:extLst>
          </a:blip>
          <a:srcRect l="12537" t="5971" r="8097" b="5870"/>
          <a:stretch/>
        </p:blipFill>
        <p:spPr>
          <a:xfrm>
            <a:off x="1919785" y="1867579"/>
            <a:ext cx="8352430" cy="5218796"/>
          </a:xfrm>
          <a:prstGeom prst="rect">
            <a:avLst/>
          </a:prstGeom>
        </p:spPr>
      </p:pic>
    </p:spTree>
    <p:extLst>
      <p:ext uri="{BB962C8B-B14F-4D97-AF65-F5344CB8AC3E}">
        <p14:creationId xmlns:p14="http://schemas.microsoft.com/office/powerpoint/2010/main" val="38732938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0D8308D0-400C-1FFE-4BD5-48D314A0B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Hình ảnh 8">
            <a:extLst>
              <a:ext uri="{FF2B5EF4-FFF2-40B4-BE49-F238E27FC236}">
                <a16:creationId xmlns:a16="http://schemas.microsoft.com/office/drawing/2014/main" id="{4595910C-3405-1DEB-600C-22C29B00BC0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4167" b="93704" l="12083" r="73750">
                        <a14:foregroundMark x1="28333" y1="18241" x2="21354" y2="17222"/>
                        <a14:foregroundMark x1="17031" y1="17500" x2="20938" y2="18056"/>
                        <a14:foregroundMark x1="32344" y1="18611" x2="37865" y2="18611"/>
                        <a14:foregroundMark x1="37865" y1="18611" x2="40208" y2="19259"/>
                        <a14:foregroundMark x1="32552" y1="17037" x2="32552" y2="17037"/>
                        <a14:foregroundMark x1="15990" y1="16481" x2="15990" y2="16481"/>
                        <a14:foregroundMark x1="13333" y1="89537" x2="13333" y2="89537"/>
                        <a14:foregroundMark x1="13646" y1="91296" x2="13646" y2="91296"/>
                        <a14:foregroundMark x1="72448" y1="61667" x2="72448" y2="61667"/>
                        <a14:foregroundMark x1="67708" y1="93704" x2="67708" y2="93704"/>
                        <a14:foregroundMark x1="73073" y1="62870" x2="73073" y2="62870"/>
                        <a14:foregroundMark x1="32240" y1="16019" x2="32240" y2="16019"/>
                        <a14:foregroundMark x1="15469" y1="14259" x2="15469" y2="14259"/>
                        <a14:foregroundMark x1="12083" y1="89074" x2="12083" y2="89074"/>
                        <a14:backgroundMark x1="37604" y1="61667" x2="39948" y2="66852"/>
                        <a14:backgroundMark x1="39427" y1="35926" x2="43438" y2="45556"/>
                        <a14:backgroundMark x1="33021" y1="66852" x2="40417" y2="73333"/>
                        <a14:backgroundMark x1="32240" y1="48889" x2="32240" y2="53704"/>
                        <a14:backgroundMark x1="32135" y1="27222" x2="32135" y2="27222"/>
                        <a14:backgroundMark x1="32344" y1="24630" x2="32708" y2="31019"/>
                        <a14:backgroundMark x1="46563" y1="27037" x2="46458" y2="30370"/>
                      </a14:backgroundRemoval>
                    </a14:imgEffect>
                  </a14:imgLayer>
                </a14:imgProps>
              </a:ext>
              <a:ext uri="{28A0092B-C50C-407E-A947-70E740481C1C}">
                <a14:useLocalDpi xmlns:a14="http://schemas.microsoft.com/office/drawing/2010/main" val="0"/>
              </a:ext>
            </a:extLst>
          </a:blip>
          <a:srcRect l="4845" t="8410" r="18309" b="1846"/>
          <a:stretch/>
        </p:blipFill>
        <p:spPr>
          <a:xfrm>
            <a:off x="-764270" y="1910691"/>
            <a:ext cx="8133722" cy="5343098"/>
          </a:xfrm>
          <a:prstGeom prst="rect">
            <a:avLst/>
          </a:prstGeom>
        </p:spPr>
      </p:pic>
      <p:pic>
        <p:nvPicPr>
          <p:cNvPr id="10" name="Hình ảnh 9">
            <a:extLst>
              <a:ext uri="{FF2B5EF4-FFF2-40B4-BE49-F238E27FC236}">
                <a16:creationId xmlns:a16="http://schemas.microsoft.com/office/drawing/2014/main" id="{AF9FFFB7-E53F-B70D-982B-1D1EDFA37B9E}"/>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16852" b="89167" l="26563" r="70990">
                        <a14:foregroundMark x1="27240" y1="80370" x2="26563" y2="80093"/>
                        <a14:foregroundMark x1="32656" y1="16852" x2="32760" y2="19167"/>
                        <a14:foregroundMark x1="46667" y1="19630" x2="46823" y2="22315"/>
                        <a14:backgroundMark x1="50677" y1="57963" x2="49010" y2="58148"/>
                        <a14:backgroundMark x1="46198" y1="23981" x2="46198" y2="23981"/>
                        <a14:backgroundMark x1="47344" y1="23056" x2="45938" y2="23056"/>
                      </a14:backgroundRemoval>
                    </a14:imgEffect>
                  </a14:imgLayer>
                </a14:imgProps>
              </a:ext>
              <a:ext uri="{28A0092B-C50C-407E-A947-70E740481C1C}">
                <a14:useLocalDpi xmlns:a14="http://schemas.microsoft.com/office/drawing/2010/main" val="0"/>
              </a:ext>
            </a:extLst>
          </a:blip>
          <a:srcRect l="21936" t="23310" r="47505" b="9792"/>
          <a:stretch/>
        </p:blipFill>
        <p:spPr>
          <a:xfrm rot="166858" flipH="1">
            <a:off x="1403102" y="2679818"/>
            <a:ext cx="3234519" cy="3982872"/>
          </a:xfrm>
          <a:prstGeom prst="rect">
            <a:avLst/>
          </a:prstGeom>
        </p:spPr>
      </p:pic>
      <p:pic>
        <p:nvPicPr>
          <p:cNvPr id="11" name="Hình ảnh 10">
            <a:extLst>
              <a:ext uri="{FF2B5EF4-FFF2-40B4-BE49-F238E27FC236}">
                <a16:creationId xmlns:a16="http://schemas.microsoft.com/office/drawing/2014/main" id="{AEC256FF-E2DB-6141-1102-1E2D3579158E}"/>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16852" b="89167" l="26563" r="70990">
                        <a14:foregroundMark x1="27240" y1="80370" x2="26563" y2="80093"/>
                        <a14:foregroundMark x1="32656" y1="16852" x2="32760" y2="19167"/>
                        <a14:foregroundMark x1="56979" y1="53333" x2="59427" y2="59352"/>
                        <a14:foregroundMark x1="48854" y1="58889" x2="48854" y2="58889"/>
                        <a14:backgroundMark x1="48646" y1="43704" x2="47865" y2="43333"/>
                        <a14:backgroundMark x1="46302" y1="31111" x2="46667" y2="34352"/>
                        <a14:backgroundMark x1="46302" y1="22685" x2="46302" y2="22685"/>
                        <a14:backgroundMark x1="46406" y1="22685" x2="46927" y2="22685"/>
                        <a14:backgroundMark x1="47344" y1="22407" x2="46198" y2="20370"/>
                      </a14:backgroundRemoval>
                    </a14:imgEffect>
                  </a14:imgLayer>
                </a14:imgProps>
              </a:ext>
              <a:ext uri="{28A0092B-C50C-407E-A947-70E740481C1C}">
                <a14:useLocalDpi xmlns:a14="http://schemas.microsoft.com/office/drawing/2010/main" val="0"/>
              </a:ext>
            </a:extLst>
          </a:blip>
          <a:srcRect l="45914" t="21056" r="32032" b="9792"/>
          <a:stretch/>
        </p:blipFill>
        <p:spPr>
          <a:xfrm>
            <a:off x="3808728" y="2638853"/>
            <a:ext cx="2334327" cy="4117075"/>
          </a:xfrm>
          <a:prstGeom prst="rect">
            <a:avLst/>
          </a:prstGeom>
        </p:spPr>
      </p:pic>
      <p:sp>
        <p:nvSpPr>
          <p:cNvPr id="15" name="Lưu Đồ: Thay đổi Tiến Trình 14">
            <a:extLst>
              <a:ext uri="{FF2B5EF4-FFF2-40B4-BE49-F238E27FC236}">
                <a16:creationId xmlns:a16="http://schemas.microsoft.com/office/drawing/2014/main" id="{788D4EB4-94AA-180C-1158-AB21C24407DA}"/>
              </a:ext>
            </a:extLst>
          </p:cNvPr>
          <p:cNvSpPr/>
          <p:nvPr/>
        </p:nvSpPr>
        <p:spPr>
          <a:xfrm>
            <a:off x="5924551" y="1470680"/>
            <a:ext cx="6134100" cy="5215870"/>
          </a:xfrm>
          <a:custGeom>
            <a:avLst/>
            <a:gdLst>
              <a:gd name="connsiteX0" fmla="*/ 0 w 6134100"/>
              <a:gd name="connsiteY0" fmla="*/ 869311 h 5215870"/>
              <a:gd name="connsiteX1" fmla="*/ 702752 w 6134100"/>
              <a:gd name="connsiteY1" fmla="*/ 0 h 5215870"/>
              <a:gd name="connsiteX2" fmla="*/ 1396279 w 6134100"/>
              <a:gd name="connsiteY2" fmla="*/ 0 h 5215870"/>
              <a:gd name="connsiteX3" fmla="*/ 2278950 w 6134100"/>
              <a:gd name="connsiteY3" fmla="*/ 0 h 5215870"/>
              <a:gd name="connsiteX4" fmla="*/ 2925192 w 6134100"/>
              <a:gd name="connsiteY4" fmla="*/ 0 h 5215870"/>
              <a:gd name="connsiteX5" fmla="*/ 3618719 w 6134100"/>
              <a:gd name="connsiteY5" fmla="*/ 0 h 5215870"/>
              <a:gd name="connsiteX6" fmla="*/ 4406818 w 6134100"/>
              <a:gd name="connsiteY6" fmla="*/ 0 h 5215870"/>
              <a:gd name="connsiteX7" fmla="*/ 5431347 w 6134100"/>
              <a:gd name="connsiteY7" fmla="*/ 0 h 5215870"/>
              <a:gd name="connsiteX8" fmla="*/ 6134100 w 6134100"/>
              <a:gd name="connsiteY8" fmla="*/ 869311 h 5215870"/>
              <a:gd name="connsiteX9" fmla="*/ 6134100 w 6134100"/>
              <a:gd name="connsiteY9" fmla="*/ 1738622 h 5215870"/>
              <a:gd name="connsiteX10" fmla="*/ 6134100 w 6134100"/>
              <a:gd name="connsiteY10" fmla="*/ 2538389 h 5215870"/>
              <a:gd name="connsiteX11" fmla="*/ 6134100 w 6134100"/>
              <a:gd name="connsiteY11" fmla="*/ 3303385 h 5215870"/>
              <a:gd name="connsiteX12" fmla="*/ 6134100 w 6134100"/>
              <a:gd name="connsiteY12" fmla="*/ 4346558 h 5215870"/>
              <a:gd name="connsiteX13" fmla="*/ 5431347 w 6134100"/>
              <a:gd name="connsiteY13" fmla="*/ 5215870 h 5215870"/>
              <a:gd name="connsiteX14" fmla="*/ 4785106 w 6134100"/>
              <a:gd name="connsiteY14" fmla="*/ 5215870 h 5215870"/>
              <a:gd name="connsiteX15" fmla="*/ 3949720 w 6134100"/>
              <a:gd name="connsiteY15" fmla="*/ 5215870 h 5215870"/>
              <a:gd name="connsiteX16" fmla="*/ 3208907 w 6134100"/>
              <a:gd name="connsiteY16" fmla="*/ 5215870 h 5215870"/>
              <a:gd name="connsiteX17" fmla="*/ 2420808 w 6134100"/>
              <a:gd name="connsiteY17" fmla="*/ 5215870 h 5215870"/>
              <a:gd name="connsiteX18" fmla="*/ 1585423 w 6134100"/>
              <a:gd name="connsiteY18" fmla="*/ 5215870 h 5215870"/>
              <a:gd name="connsiteX19" fmla="*/ 702752 w 6134100"/>
              <a:gd name="connsiteY19" fmla="*/ 5215870 h 5215870"/>
              <a:gd name="connsiteX20" fmla="*/ 0 w 6134100"/>
              <a:gd name="connsiteY20" fmla="*/ 4346558 h 5215870"/>
              <a:gd name="connsiteX21" fmla="*/ 0 w 6134100"/>
              <a:gd name="connsiteY21" fmla="*/ 3477247 h 5215870"/>
              <a:gd name="connsiteX22" fmla="*/ 0 w 6134100"/>
              <a:gd name="connsiteY22" fmla="*/ 2677480 h 5215870"/>
              <a:gd name="connsiteX23" fmla="*/ 0 w 6134100"/>
              <a:gd name="connsiteY23" fmla="*/ 1808168 h 5215870"/>
              <a:gd name="connsiteX24" fmla="*/ 0 w 6134100"/>
              <a:gd name="connsiteY24" fmla="*/ 869311 h 5215870"/>
              <a:gd name="connsiteX0" fmla="*/ 0 w 6134100"/>
              <a:gd name="connsiteY0" fmla="*/ 869311 h 5215870"/>
              <a:gd name="connsiteX1" fmla="*/ 702752 w 6134100"/>
              <a:gd name="connsiteY1" fmla="*/ 0 h 5215870"/>
              <a:gd name="connsiteX2" fmla="*/ 1396279 w 6134100"/>
              <a:gd name="connsiteY2" fmla="*/ 0 h 5215870"/>
              <a:gd name="connsiteX3" fmla="*/ 2089806 w 6134100"/>
              <a:gd name="connsiteY3" fmla="*/ 0 h 5215870"/>
              <a:gd name="connsiteX4" fmla="*/ 2925192 w 6134100"/>
              <a:gd name="connsiteY4" fmla="*/ 0 h 5215870"/>
              <a:gd name="connsiteX5" fmla="*/ 3807863 w 6134100"/>
              <a:gd name="connsiteY5" fmla="*/ 0 h 5215870"/>
              <a:gd name="connsiteX6" fmla="*/ 4595962 w 6134100"/>
              <a:gd name="connsiteY6" fmla="*/ 0 h 5215870"/>
              <a:gd name="connsiteX7" fmla="*/ 5431347 w 6134100"/>
              <a:gd name="connsiteY7" fmla="*/ 0 h 5215870"/>
              <a:gd name="connsiteX8" fmla="*/ 6134100 w 6134100"/>
              <a:gd name="connsiteY8" fmla="*/ 869311 h 5215870"/>
              <a:gd name="connsiteX9" fmla="*/ 6134100 w 6134100"/>
              <a:gd name="connsiteY9" fmla="*/ 1808168 h 5215870"/>
              <a:gd name="connsiteX10" fmla="*/ 6134100 w 6134100"/>
              <a:gd name="connsiteY10" fmla="*/ 2607935 h 5215870"/>
              <a:gd name="connsiteX11" fmla="*/ 6134100 w 6134100"/>
              <a:gd name="connsiteY11" fmla="*/ 3372929 h 5215870"/>
              <a:gd name="connsiteX12" fmla="*/ 6134100 w 6134100"/>
              <a:gd name="connsiteY12" fmla="*/ 4346558 h 5215870"/>
              <a:gd name="connsiteX13" fmla="*/ 5431347 w 6134100"/>
              <a:gd name="connsiteY13" fmla="*/ 5215870 h 5215870"/>
              <a:gd name="connsiteX14" fmla="*/ 4548676 w 6134100"/>
              <a:gd name="connsiteY14" fmla="*/ 5215870 h 5215870"/>
              <a:gd name="connsiteX15" fmla="*/ 3760577 w 6134100"/>
              <a:gd name="connsiteY15" fmla="*/ 5215870 h 5215870"/>
              <a:gd name="connsiteX16" fmla="*/ 3019763 w 6134100"/>
              <a:gd name="connsiteY16" fmla="*/ 5215870 h 5215870"/>
              <a:gd name="connsiteX17" fmla="*/ 2373522 w 6134100"/>
              <a:gd name="connsiteY17" fmla="*/ 5215870 h 5215870"/>
              <a:gd name="connsiteX18" fmla="*/ 1538137 w 6134100"/>
              <a:gd name="connsiteY18" fmla="*/ 5215870 h 5215870"/>
              <a:gd name="connsiteX19" fmla="*/ 702752 w 6134100"/>
              <a:gd name="connsiteY19" fmla="*/ 5215870 h 5215870"/>
              <a:gd name="connsiteX20" fmla="*/ 0 w 6134100"/>
              <a:gd name="connsiteY20" fmla="*/ 4346558 h 5215870"/>
              <a:gd name="connsiteX21" fmla="*/ 0 w 6134100"/>
              <a:gd name="connsiteY21" fmla="*/ 3512018 h 5215870"/>
              <a:gd name="connsiteX22" fmla="*/ 0 w 6134100"/>
              <a:gd name="connsiteY22" fmla="*/ 2573162 h 5215870"/>
              <a:gd name="connsiteX23" fmla="*/ 0 w 6134100"/>
              <a:gd name="connsiteY23" fmla="*/ 1703851 h 5215870"/>
              <a:gd name="connsiteX24" fmla="*/ 0 w 6134100"/>
              <a:gd name="connsiteY24" fmla="*/ 869311 h 5215870"/>
              <a:gd name="connsiteX0" fmla="*/ 0 w 6134100"/>
              <a:gd name="connsiteY0" fmla="*/ 869311 h 5215870"/>
              <a:gd name="connsiteX1" fmla="*/ 702752 w 6134100"/>
              <a:gd name="connsiteY1" fmla="*/ 0 h 5215870"/>
              <a:gd name="connsiteX2" fmla="*/ 1396279 w 6134100"/>
              <a:gd name="connsiteY2" fmla="*/ 0 h 5215870"/>
              <a:gd name="connsiteX3" fmla="*/ 2278950 w 6134100"/>
              <a:gd name="connsiteY3" fmla="*/ 0 h 5215870"/>
              <a:gd name="connsiteX4" fmla="*/ 2925192 w 6134100"/>
              <a:gd name="connsiteY4" fmla="*/ 0 h 5215870"/>
              <a:gd name="connsiteX5" fmla="*/ 3618719 w 6134100"/>
              <a:gd name="connsiteY5" fmla="*/ 0 h 5215870"/>
              <a:gd name="connsiteX6" fmla="*/ 4406818 w 6134100"/>
              <a:gd name="connsiteY6" fmla="*/ 0 h 5215870"/>
              <a:gd name="connsiteX7" fmla="*/ 5431347 w 6134100"/>
              <a:gd name="connsiteY7" fmla="*/ 0 h 5215870"/>
              <a:gd name="connsiteX8" fmla="*/ 6134100 w 6134100"/>
              <a:gd name="connsiteY8" fmla="*/ 869311 h 5215870"/>
              <a:gd name="connsiteX9" fmla="*/ 6134100 w 6134100"/>
              <a:gd name="connsiteY9" fmla="*/ 1738622 h 5215870"/>
              <a:gd name="connsiteX10" fmla="*/ 6134100 w 6134100"/>
              <a:gd name="connsiteY10" fmla="*/ 2538389 h 5215870"/>
              <a:gd name="connsiteX11" fmla="*/ 6134100 w 6134100"/>
              <a:gd name="connsiteY11" fmla="*/ 3303385 h 5215870"/>
              <a:gd name="connsiteX12" fmla="*/ 6134100 w 6134100"/>
              <a:gd name="connsiteY12" fmla="*/ 4346558 h 5215870"/>
              <a:gd name="connsiteX13" fmla="*/ 5431347 w 6134100"/>
              <a:gd name="connsiteY13" fmla="*/ 5215870 h 5215870"/>
              <a:gd name="connsiteX14" fmla="*/ 4785106 w 6134100"/>
              <a:gd name="connsiteY14" fmla="*/ 5215870 h 5215870"/>
              <a:gd name="connsiteX15" fmla="*/ 3949720 w 6134100"/>
              <a:gd name="connsiteY15" fmla="*/ 5215870 h 5215870"/>
              <a:gd name="connsiteX16" fmla="*/ 3208907 w 6134100"/>
              <a:gd name="connsiteY16" fmla="*/ 5215870 h 5215870"/>
              <a:gd name="connsiteX17" fmla="*/ 2420808 w 6134100"/>
              <a:gd name="connsiteY17" fmla="*/ 5215870 h 5215870"/>
              <a:gd name="connsiteX18" fmla="*/ 1585423 w 6134100"/>
              <a:gd name="connsiteY18" fmla="*/ 5215870 h 5215870"/>
              <a:gd name="connsiteX19" fmla="*/ 702752 w 6134100"/>
              <a:gd name="connsiteY19" fmla="*/ 5215870 h 5215870"/>
              <a:gd name="connsiteX20" fmla="*/ 0 w 6134100"/>
              <a:gd name="connsiteY20" fmla="*/ 4346558 h 5215870"/>
              <a:gd name="connsiteX21" fmla="*/ 0 w 6134100"/>
              <a:gd name="connsiteY21" fmla="*/ 3477247 h 5215870"/>
              <a:gd name="connsiteX22" fmla="*/ 0 w 6134100"/>
              <a:gd name="connsiteY22" fmla="*/ 2677480 h 5215870"/>
              <a:gd name="connsiteX23" fmla="*/ 0 w 6134100"/>
              <a:gd name="connsiteY23" fmla="*/ 1808168 h 5215870"/>
              <a:gd name="connsiteX24" fmla="*/ 0 w 6134100"/>
              <a:gd name="connsiteY24" fmla="*/ 869311 h 521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34100" h="5215870" fill="none" extrusionOk="0">
                <a:moveTo>
                  <a:pt x="0" y="869311"/>
                </a:moveTo>
                <a:cubicBezTo>
                  <a:pt x="-19778" y="307150"/>
                  <a:pt x="289498" y="-29511"/>
                  <a:pt x="702752" y="0"/>
                </a:cubicBezTo>
                <a:cubicBezTo>
                  <a:pt x="952400" y="22786"/>
                  <a:pt x="1198108" y="5443"/>
                  <a:pt x="1396279" y="0"/>
                </a:cubicBezTo>
                <a:cubicBezTo>
                  <a:pt x="1693350" y="2254"/>
                  <a:pt x="1875613" y="-27616"/>
                  <a:pt x="2278950" y="0"/>
                </a:cubicBezTo>
                <a:cubicBezTo>
                  <a:pt x="2680259" y="27756"/>
                  <a:pt x="2707550" y="-18627"/>
                  <a:pt x="2925192" y="0"/>
                </a:cubicBezTo>
                <a:cubicBezTo>
                  <a:pt x="3184364" y="-13940"/>
                  <a:pt x="3354091" y="-24614"/>
                  <a:pt x="3618719" y="0"/>
                </a:cubicBezTo>
                <a:cubicBezTo>
                  <a:pt x="3909113" y="-52958"/>
                  <a:pt x="4176110" y="45490"/>
                  <a:pt x="4406818" y="0"/>
                </a:cubicBezTo>
                <a:cubicBezTo>
                  <a:pt x="4664142" y="-85838"/>
                  <a:pt x="4908371" y="-57486"/>
                  <a:pt x="5431347" y="0"/>
                </a:cubicBezTo>
                <a:cubicBezTo>
                  <a:pt x="5811671" y="-44733"/>
                  <a:pt x="6069648" y="284350"/>
                  <a:pt x="6134100" y="869311"/>
                </a:cubicBezTo>
                <a:cubicBezTo>
                  <a:pt x="6132134" y="1199103"/>
                  <a:pt x="6158298" y="1361754"/>
                  <a:pt x="6134100" y="1738622"/>
                </a:cubicBezTo>
                <a:cubicBezTo>
                  <a:pt x="6111559" y="2103928"/>
                  <a:pt x="6162813" y="2218511"/>
                  <a:pt x="6134100" y="2538389"/>
                </a:cubicBezTo>
                <a:cubicBezTo>
                  <a:pt x="6112761" y="2898515"/>
                  <a:pt x="6123337" y="2997664"/>
                  <a:pt x="6134100" y="3303385"/>
                </a:cubicBezTo>
                <a:cubicBezTo>
                  <a:pt x="6090933" y="3641070"/>
                  <a:pt x="6069544" y="4014091"/>
                  <a:pt x="6134100" y="4346558"/>
                </a:cubicBezTo>
                <a:cubicBezTo>
                  <a:pt x="6083398" y="4772091"/>
                  <a:pt x="5897555" y="5133092"/>
                  <a:pt x="5431347" y="5215870"/>
                </a:cubicBezTo>
                <a:cubicBezTo>
                  <a:pt x="5193548" y="5225194"/>
                  <a:pt x="5099142" y="5172559"/>
                  <a:pt x="4785106" y="5215870"/>
                </a:cubicBezTo>
                <a:cubicBezTo>
                  <a:pt x="4495207" y="5229717"/>
                  <a:pt x="4195419" y="5147135"/>
                  <a:pt x="3949720" y="5215870"/>
                </a:cubicBezTo>
                <a:cubicBezTo>
                  <a:pt x="3699255" y="5222276"/>
                  <a:pt x="3356272" y="5223075"/>
                  <a:pt x="3208907" y="5215870"/>
                </a:cubicBezTo>
                <a:cubicBezTo>
                  <a:pt x="3095091" y="5223616"/>
                  <a:pt x="2685846" y="5197196"/>
                  <a:pt x="2420808" y="5215870"/>
                </a:cubicBezTo>
                <a:cubicBezTo>
                  <a:pt x="2157938" y="5273657"/>
                  <a:pt x="1796610" y="5146684"/>
                  <a:pt x="1585423" y="5215870"/>
                </a:cubicBezTo>
                <a:cubicBezTo>
                  <a:pt x="1438078" y="5267650"/>
                  <a:pt x="1147441" y="5307712"/>
                  <a:pt x="702752" y="5215870"/>
                </a:cubicBezTo>
                <a:cubicBezTo>
                  <a:pt x="407088" y="5282803"/>
                  <a:pt x="7578" y="4772070"/>
                  <a:pt x="0" y="4346558"/>
                </a:cubicBezTo>
                <a:cubicBezTo>
                  <a:pt x="19642" y="4051388"/>
                  <a:pt x="54462" y="3642580"/>
                  <a:pt x="0" y="3477247"/>
                </a:cubicBezTo>
                <a:cubicBezTo>
                  <a:pt x="-10154" y="3225469"/>
                  <a:pt x="18304" y="3055684"/>
                  <a:pt x="0" y="2677480"/>
                </a:cubicBezTo>
                <a:cubicBezTo>
                  <a:pt x="-14033" y="2310398"/>
                  <a:pt x="12995" y="2222069"/>
                  <a:pt x="0" y="1808168"/>
                </a:cubicBezTo>
                <a:cubicBezTo>
                  <a:pt x="-24034" y="1379057"/>
                  <a:pt x="-33761" y="1261298"/>
                  <a:pt x="0" y="869311"/>
                </a:cubicBezTo>
                <a:close/>
              </a:path>
              <a:path w="6134100" h="5215870" stroke="0" extrusionOk="0">
                <a:moveTo>
                  <a:pt x="0" y="869311"/>
                </a:moveTo>
                <a:cubicBezTo>
                  <a:pt x="-37691" y="311546"/>
                  <a:pt x="243024" y="-85455"/>
                  <a:pt x="702752" y="0"/>
                </a:cubicBezTo>
                <a:cubicBezTo>
                  <a:pt x="1038939" y="104667"/>
                  <a:pt x="1168872" y="-3468"/>
                  <a:pt x="1396279" y="0"/>
                </a:cubicBezTo>
                <a:cubicBezTo>
                  <a:pt x="1607784" y="21232"/>
                  <a:pt x="1812624" y="-64008"/>
                  <a:pt x="2089806" y="0"/>
                </a:cubicBezTo>
                <a:cubicBezTo>
                  <a:pt x="2409712" y="-33367"/>
                  <a:pt x="2703334" y="10061"/>
                  <a:pt x="2925192" y="0"/>
                </a:cubicBezTo>
                <a:cubicBezTo>
                  <a:pt x="3186858" y="-24045"/>
                  <a:pt x="3621675" y="-13018"/>
                  <a:pt x="3807863" y="0"/>
                </a:cubicBezTo>
                <a:cubicBezTo>
                  <a:pt x="3879696" y="-37141"/>
                  <a:pt x="4172682" y="940"/>
                  <a:pt x="4595962" y="0"/>
                </a:cubicBezTo>
                <a:cubicBezTo>
                  <a:pt x="4877909" y="6215"/>
                  <a:pt x="5219778" y="-49012"/>
                  <a:pt x="5431347" y="0"/>
                </a:cubicBezTo>
                <a:cubicBezTo>
                  <a:pt x="5724526" y="-22446"/>
                  <a:pt x="6055130" y="411069"/>
                  <a:pt x="6134100" y="869311"/>
                </a:cubicBezTo>
                <a:cubicBezTo>
                  <a:pt x="6204036" y="1107349"/>
                  <a:pt x="6243142" y="1400861"/>
                  <a:pt x="6134100" y="1808168"/>
                </a:cubicBezTo>
                <a:cubicBezTo>
                  <a:pt x="6142461" y="2166987"/>
                  <a:pt x="6134879" y="2288729"/>
                  <a:pt x="6134100" y="2607935"/>
                </a:cubicBezTo>
                <a:cubicBezTo>
                  <a:pt x="6173670" y="2933263"/>
                  <a:pt x="6115368" y="3014774"/>
                  <a:pt x="6134100" y="3372929"/>
                </a:cubicBezTo>
                <a:cubicBezTo>
                  <a:pt x="6070628" y="3716557"/>
                  <a:pt x="6124897" y="4132191"/>
                  <a:pt x="6134100" y="4346558"/>
                </a:cubicBezTo>
                <a:cubicBezTo>
                  <a:pt x="6079518" y="4887891"/>
                  <a:pt x="5651850" y="5250611"/>
                  <a:pt x="5431347" y="5215870"/>
                </a:cubicBezTo>
                <a:cubicBezTo>
                  <a:pt x="5119168" y="5227615"/>
                  <a:pt x="4965162" y="5167407"/>
                  <a:pt x="4548676" y="5215870"/>
                </a:cubicBezTo>
                <a:cubicBezTo>
                  <a:pt x="4122253" y="5238056"/>
                  <a:pt x="4121542" y="5216902"/>
                  <a:pt x="3760577" y="5215870"/>
                </a:cubicBezTo>
                <a:cubicBezTo>
                  <a:pt x="3391892" y="5227610"/>
                  <a:pt x="3279672" y="5255487"/>
                  <a:pt x="3019763" y="5215870"/>
                </a:cubicBezTo>
                <a:cubicBezTo>
                  <a:pt x="2794974" y="5185302"/>
                  <a:pt x="2529281" y="5232918"/>
                  <a:pt x="2373522" y="5215870"/>
                </a:cubicBezTo>
                <a:cubicBezTo>
                  <a:pt x="2248379" y="5266374"/>
                  <a:pt x="1736831" y="5183652"/>
                  <a:pt x="1538137" y="5215870"/>
                </a:cubicBezTo>
                <a:cubicBezTo>
                  <a:pt x="1269697" y="5188037"/>
                  <a:pt x="949301" y="5195475"/>
                  <a:pt x="702752" y="5215870"/>
                </a:cubicBezTo>
                <a:cubicBezTo>
                  <a:pt x="327775" y="5176537"/>
                  <a:pt x="-74325" y="4729753"/>
                  <a:pt x="0" y="4346558"/>
                </a:cubicBezTo>
                <a:cubicBezTo>
                  <a:pt x="18371" y="3971914"/>
                  <a:pt x="33513" y="3745876"/>
                  <a:pt x="0" y="3512018"/>
                </a:cubicBezTo>
                <a:cubicBezTo>
                  <a:pt x="17834" y="3298855"/>
                  <a:pt x="-17424" y="2782709"/>
                  <a:pt x="0" y="2573162"/>
                </a:cubicBezTo>
                <a:cubicBezTo>
                  <a:pt x="9555" y="2279656"/>
                  <a:pt x="3172" y="1983621"/>
                  <a:pt x="0" y="1703851"/>
                </a:cubicBezTo>
                <a:cubicBezTo>
                  <a:pt x="-46762" y="1416981"/>
                  <a:pt x="-9321" y="1001378"/>
                  <a:pt x="0" y="869311"/>
                </a:cubicBezTo>
                <a:close/>
              </a:path>
              <a:path w="6134100" h="5215870" fill="none" stroke="0" extrusionOk="0">
                <a:moveTo>
                  <a:pt x="0" y="869311"/>
                </a:moveTo>
                <a:cubicBezTo>
                  <a:pt x="-26993" y="421268"/>
                  <a:pt x="206282" y="-86562"/>
                  <a:pt x="702752" y="0"/>
                </a:cubicBezTo>
                <a:cubicBezTo>
                  <a:pt x="1014687" y="18673"/>
                  <a:pt x="1064248" y="6067"/>
                  <a:pt x="1396279" y="0"/>
                </a:cubicBezTo>
                <a:cubicBezTo>
                  <a:pt x="1709524" y="-4379"/>
                  <a:pt x="1863805" y="-70948"/>
                  <a:pt x="2278950" y="0"/>
                </a:cubicBezTo>
                <a:cubicBezTo>
                  <a:pt x="2677390" y="43806"/>
                  <a:pt x="2693553" y="2709"/>
                  <a:pt x="2925192" y="0"/>
                </a:cubicBezTo>
                <a:cubicBezTo>
                  <a:pt x="3154644" y="30586"/>
                  <a:pt x="3345510" y="-8044"/>
                  <a:pt x="3618719" y="0"/>
                </a:cubicBezTo>
                <a:cubicBezTo>
                  <a:pt x="3848288" y="61999"/>
                  <a:pt x="4129217" y="-40108"/>
                  <a:pt x="4406818" y="0"/>
                </a:cubicBezTo>
                <a:cubicBezTo>
                  <a:pt x="4689098" y="-36595"/>
                  <a:pt x="4968044" y="-79497"/>
                  <a:pt x="5431347" y="0"/>
                </a:cubicBezTo>
                <a:cubicBezTo>
                  <a:pt x="5852333" y="-1030"/>
                  <a:pt x="6142653" y="153072"/>
                  <a:pt x="6134100" y="869311"/>
                </a:cubicBezTo>
                <a:cubicBezTo>
                  <a:pt x="6126163" y="1185281"/>
                  <a:pt x="6091900" y="1357743"/>
                  <a:pt x="6134100" y="1738622"/>
                </a:cubicBezTo>
                <a:cubicBezTo>
                  <a:pt x="6091427" y="2114583"/>
                  <a:pt x="6135046" y="2209083"/>
                  <a:pt x="6134100" y="2538389"/>
                </a:cubicBezTo>
                <a:cubicBezTo>
                  <a:pt x="6100608" y="2865517"/>
                  <a:pt x="6141929" y="2982700"/>
                  <a:pt x="6134100" y="3303385"/>
                </a:cubicBezTo>
                <a:cubicBezTo>
                  <a:pt x="6084877" y="3615371"/>
                  <a:pt x="6074565" y="3930478"/>
                  <a:pt x="6134100" y="4346558"/>
                </a:cubicBezTo>
                <a:cubicBezTo>
                  <a:pt x="6093225" y="4821795"/>
                  <a:pt x="5801830" y="5187242"/>
                  <a:pt x="5431347" y="5215870"/>
                </a:cubicBezTo>
                <a:cubicBezTo>
                  <a:pt x="5195922" y="5197835"/>
                  <a:pt x="5107570" y="5207115"/>
                  <a:pt x="4785106" y="5215870"/>
                </a:cubicBezTo>
                <a:cubicBezTo>
                  <a:pt x="4488387" y="5219724"/>
                  <a:pt x="4141116" y="5196175"/>
                  <a:pt x="3949720" y="5215870"/>
                </a:cubicBezTo>
                <a:cubicBezTo>
                  <a:pt x="3742663" y="5219291"/>
                  <a:pt x="3381830" y="5207706"/>
                  <a:pt x="3208907" y="5215870"/>
                </a:cubicBezTo>
                <a:cubicBezTo>
                  <a:pt x="3030844" y="5141804"/>
                  <a:pt x="2686651" y="5130756"/>
                  <a:pt x="2420808" y="5215870"/>
                </a:cubicBezTo>
                <a:cubicBezTo>
                  <a:pt x="2199778" y="5266027"/>
                  <a:pt x="1703502" y="5170545"/>
                  <a:pt x="1585423" y="5215870"/>
                </a:cubicBezTo>
                <a:cubicBezTo>
                  <a:pt x="1457793" y="5296654"/>
                  <a:pt x="1117286" y="5201774"/>
                  <a:pt x="702752" y="5215870"/>
                </a:cubicBezTo>
                <a:cubicBezTo>
                  <a:pt x="225730" y="5272634"/>
                  <a:pt x="68895" y="4759768"/>
                  <a:pt x="0" y="4346558"/>
                </a:cubicBezTo>
                <a:cubicBezTo>
                  <a:pt x="-27053" y="4087752"/>
                  <a:pt x="55255" y="3720533"/>
                  <a:pt x="0" y="3477247"/>
                </a:cubicBezTo>
                <a:cubicBezTo>
                  <a:pt x="-67308" y="3197233"/>
                  <a:pt x="-15331" y="3054179"/>
                  <a:pt x="0" y="2677480"/>
                </a:cubicBezTo>
                <a:cubicBezTo>
                  <a:pt x="30037" y="2309636"/>
                  <a:pt x="19133" y="2170034"/>
                  <a:pt x="0" y="1808168"/>
                </a:cubicBezTo>
                <a:cubicBezTo>
                  <a:pt x="-31514" y="1415635"/>
                  <a:pt x="-14267" y="1320219"/>
                  <a:pt x="0" y="869311"/>
                </a:cubicBezTo>
                <a:close/>
              </a:path>
              <a:path w="6134100" h="5215870" fill="none" stroke="0" extrusionOk="0">
                <a:moveTo>
                  <a:pt x="0" y="869311"/>
                </a:moveTo>
                <a:cubicBezTo>
                  <a:pt x="33987" y="338982"/>
                  <a:pt x="243628" y="-69584"/>
                  <a:pt x="702752" y="0"/>
                </a:cubicBezTo>
                <a:cubicBezTo>
                  <a:pt x="910458" y="26645"/>
                  <a:pt x="1130006" y="4092"/>
                  <a:pt x="1396279" y="0"/>
                </a:cubicBezTo>
                <a:cubicBezTo>
                  <a:pt x="1729170" y="7160"/>
                  <a:pt x="1882865" y="-25542"/>
                  <a:pt x="2278950" y="0"/>
                </a:cubicBezTo>
                <a:cubicBezTo>
                  <a:pt x="2679973" y="21176"/>
                  <a:pt x="2707855" y="-6783"/>
                  <a:pt x="2925192" y="0"/>
                </a:cubicBezTo>
                <a:cubicBezTo>
                  <a:pt x="3172840" y="23951"/>
                  <a:pt x="3339227" y="28931"/>
                  <a:pt x="3618719" y="0"/>
                </a:cubicBezTo>
                <a:cubicBezTo>
                  <a:pt x="3852813" y="-62671"/>
                  <a:pt x="4162817" y="71398"/>
                  <a:pt x="4406818" y="0"/>
                </a:cubicBezTo>
                <a:cubicBezTo>
                  <a:pt x="4692347" y="-105275"/>
                  <a:pt x="4872931" y="-107667"/>
                  <a:pt x="5431347" y="0"/>
                </a:cubicBezTo>
                <a:cubicBezTo>
                  <a:pt x="5898305" y="-36852"/>
                  <a:pt x="6077235" y="312105"/>
                  <a:pt x="6134100" y="869311"/>
                </a:cubicBezTo>
                <a:cubicBezTo>
                  <a:pt x="6128031" y="1230814"/>
                  <a:pt x="6196645" y="1358381"/>
                  <a:pt x="6134100" y="1738622"/>
                </a:cubicBezTo>
                <a:cubicBezTo>
                  <a:pt x="6094905" y="2102274"/>
                  <a:pt x="6166037" y="2200809"/>
                  <a:pt x="6134100" y="2538389"/>
                </a:cubicBezTo>
                <a:cubicBezTo>
                  <a:pt x="6122512" y="2898390"/>
                  <a:pt x="6126136" y="3006813"/>
                  <a:pt x="6134100" y="3303385"/>
                </a:cubicBezTo>
                <a:cubicBezTo>
                  <a:pt x="6063325" y="3559909"/>
                  <a:pt x="6141790" y="3978231"/>
                  <a:pt x="6134100" y="4346558"/>
                </a:cubicBezTo>
                <a:cubicBezTo>
                  <a:pt x="6158183" y="4822300"/>
                  <a:pt x="5952227" y="5130675"/>
                  <a:pt x="5431347" y="5215870"/>
                </a:cubicBezTo>
                <a:cubicBezTo>
                  <a:pt x="5190007" y="5224774"/>
                  <a:pt x="5127144" y="5181260"/>
                  <a:pt x="4785106" y="5215870"/>
                </a:cubicBezTo>
                <a:cubicBezTo>
                  <a:pt x="4445643" y="5271085"/>
                  <a:pt x="4257953" y="5212574"/>
                  <a:pt x="3949720" y="5215870"/>
                </a:cubicBezTo>
                <a:cubicBezTo>
                  <a:pt x="3667553" y="5222900"/>
                  <a:pt x="3334425" y="5222300"/>
                  <a:pt x="3208907" y="5215870"/>
                </a:cubicBezTo>
                <a:cubicBezTo>
                  <a:pt x="3094112" y="5206433"/>
                  <a:pt x="2709016" y="5222132"/>
                  <a:pt x="2420808" y="5215870"/>
                </a:cubicBezTo>
                <a:cubicBezTo>
                  <a:pt x="2157431" y="5275395"/>
                  <a:pt x="1778961" y="5174834"/>
                  <a:pt x="1585423" y="5215870"/>
                </a:cubicBezTo>
                <a:cubicBezTo>
                  <a:pt x="1456603" y="5294385"/>
                  <a:pt x="1032165" y="5235093"/>
                  <a:pt x="702752" y="5215870"/>
                </a:cubicBezTo>
                <a:cubicBezTo>
                  <a:pt x="449668" y="5220641"/>
                  <a:pt x="-16201" y="4724317"/>
                  <a:pt x="0" y="4346558"/>
                </a:cubicBezTo>
                <a:cubicBezTo>
                  <a:pt x="41310" y="4063640"/>
                  <a:pt x="47944" y="3687386"/>
                  <a:pt x="0" y="3477247"/>
                </a:cubicBezTo>
                <a:cubicBezTo>
                  <a:pt x="-55960" y="3236229"/>
                  <a:pt x="19752" y="2991229"/>
                  <a:pt x="0" y="2677480"/>
                </a:cubicBezTo>
                <a:cubicBezTo>
                  <a:pt x="-19961" y="2307466"/>
                  <a:pt x="23674" y="2238524"/>
                  <a:pt x="0" y="1808168"/>
                </a:cubicBezTo>
                <a:cubicBezTo>
                  <a:pt x="-43138" y="1394279"/>
                  <a:pt x="-52557" y="1291455"/>
                  <a:pt x="0" y="869311"/>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6134100"/>
                      <a:gd name="connsiteY0" fmla="*/ 869311 h 5215870"/>
                      <a:gd name="connsiteX1" fmla="*/ 702752 w 6134100"/>
                      <a:gd name="connsiteY1" fmla="*/ 0 h 5215870"/>
                      <a:gd name="connsiteX2" fmla="*/ 1396279 w 6134100"/>
                      <a:gd name="connsiteY2" fmla="*/ 0 h 5215870"/>
                      <a:gd name="connsiteX3" fmla="*/ 2278950 w 6134100"/>
                      <a:gd name="connsiteY3" fmla="*/ 0 h 5215870"/>
                      <a:gd name="connsiteX4" fmla="*/ 2925192 w 6134100"/>
                      <a:gd name="connsiteY4" fmla="*/ 0 h 5215870"/>
                      <a:gd name="connsiteX5" fmla="*/ 3618719 w 6134100"/>
                      <a:gd name="connsiteY5" fmla="*/ 0 h 5215870"/>
                      <a:gd name="connsiteX6" fmla="*/ 4406818 w 6134100"/>
                      <a:gd name="connsiteY6" fmla="*/ 0 h 5215870"/>
                      <a:gd name="connsiteX7" fmla="*/ 5431347 w 6134100"/>
                      <a:gd name="connsiteY7" fmla="*/ 0 h 5215870"/>
                      <a:gd name="connsiteX8" fmla="*/ 6134100 w 6134100"/>
                      <a:gd name="connsiteY8" fmla="*/ 869311 h 5215870"/>
                      <a:gd name="connsiteX9" fmla="*/ 6134100 w 6134100"/>
                      <a:gd name="connsiteY9" fmla="*/ 1738622 h 5215870"/>
                      <a:gd name="connsiteX10" fmla="*/ 6134100 w 6134100"/>
                      <a:gd name="connsiteY10" fmla="*/ 2538389 h 5215870"/>
                      <a:gd name="connsiteX11" fmla="*/ 6134100 w 6134100"/>
                      <a:gd name="connsiteY11" fmla="*/ 3303385 h 5215870"/>
                      <a:gd name="connsiteX12" fmla="*/ 6134100 w 6134100"/>
                      <a:gd name="connsiteY12" fmla="*/ 4346558 h 5215870"/>
                      <a:gd name="connsiteX13" fmla="*/ 5431347 w 6134100"/>
                      <a:gd name="connsiteY13" fmla="*/ 5215870 h 5215870"/>
                      <a:gd name="connsiteX14" fmla="*/ 4785106 w 6134100"/>
                      <a:gd name="connsiteY14" fmla="*/ 5215870 h 5215870"/>
                      <a:gd name="connsiteX15" fmla="*/ 3949720 w 6134100"/>
                      <a:gd name="connsiteY15" fmla="*/ 5215870 h 5215870"/>
                      <a:gd name="connsiteX16" fmla="*/ 3208907 w 6134100"/>
                      <a:gd name="connsiteY16" fmla="*/ 5215870 h 5215870"/>
                      <a:gd name="connsiteX17" fmla="*/ 2420808 w 6134100"/>
                      <a:gd name="connsiteY17" fmla="*/ 5215870 h 5215870"/>
                      <a:gd name="connsiteX18" fmla="*/ 1585423 w 6134100"/>
                      <a:gd name="connsiteY18" fmla="*/ 5215870 h 5215870"/>
                      <a:gd name="connsiteX19" fmla="*/ 702752 w 6134100"/>
                      <a:gd name="connsiteY19" fmla="*/ 5215870 h 5215870"/>
                      <a:gd name="connsiteX20" fmla="*/ 0 w 6134100"/>
                      <a:gd name="connsiteY20" fmla="*/ 4346558 h 5215870"/>
                      <a:gd name="connsiteX21" fmla="*/ 0 w 6134100"/>
                      <a:gd name="connsiteY21" fmla="*/ 3477247 h 5215870"/>
                      <a:gd name="connsiteX22" fmla="*/ 0 w 6134100"/>
                      <a:gd name="connsiteY22" fmla="*/ 2677480 h 5215870"/>
                      <a:gd name="connsiteX23" fmla="*/ 0 w 6134100"/>
                      <a:gd name="connsiteY23" fmla="*/ 1808168 h 5215870"/>
                      <a:gd name="connsiteX24" fmla="*/ 0 w 6134100"/>
                      <a:gd name="connsiteY24" fmla="*/ 869311 h 5215870"/>
                      <a:gd name="connsiteX0" fmla="*/ 0 w 6134100"/>
                      <a:gd name="connsiteY0" fmla="*/ 869311 h 5215870"/>
                      <a:gd name="connsiteX1" fmla="*/ 702752 w 6134100"/>
                      <a:gd name="connsiteY1" fmla="*/ 0 h 5215870"/>
                      <a:gd name="connsiteX2" fmla="*/ 1396279 w 6134100"/>
                      <a:gd name="connsiteY2" fmla="*/ 0 h 5215870"/>
                      <a:gd name="connsiteX3" fmla="*/ 2089806 w 6134100"/>
                      <a:gd name="connsiteY3" fmla="*/ 0 h 5215870"/>
                      <a:gd name="connsiteX4" fmla="*/ 2925192 w 6134100"/>
                      <a:gd name="connsiteY4" fmla="*/ 0 h 5215870"/>
                      <a:gd name="connsiteX5" fmla="*/ 3807863 w 6134100"/>
                      <a:gd name="connsiteY5" fmla="*/ 0 h 5215870"/>
                      <a:gd name="connsiteX6" fmla="*/ 4595962 w 6134100"/>
                      <a:gd name="connsiteY6" fmla="*/ 0 h 5215870"/>
                      <a:gd name="connsiteX7" fmla="*/ 5431347 w 6134100"/>
                      <a:gd name="connsiteY7" fmla="*/ 0 h 5215870"/>
                      <a:gd name="connsiteX8" fmla="*/ 6134100 w 6134100"/>
                      <a:gd name="connsiteY8" fmla="*/ 869311 h 5215870"/>
                      <a:gd name="connsiteX9" fmla="*/ 6134100 w 6134100"/>
                      <a:gd name="connsiteY9" fmla="*/ 1808168 h 5215870"/>
                      <a:gd name="connsiteX10" fmla="*/ 6134100 w 6134100"/>
                      <a:gd name="connsiteY10" fmla="*/ 2607935 h 5215870"/>
                      <a:gd name="connsiteX11" fmla="*/ 6134100 w 6134100"/>
                      <a:gd name="connsiteY11" fmla="*/ 3372929 h 5215870"/>
                      <a:gd name="connsiteX12" fmla="*/ 6134100 w 6134100"/>
                      <a:gd name="connsiteY12" fmla="*/ 4346558 h 5215870"/>
                      <a:gd name="connsiteX13" fmla="*/ 5431347 w 6134100"/>
                      <a:gd name="connsiteY13" fmla="*/ 5215870 h 5215870"/>
                      <a:gd name="connsiteX14" fmla="*/ 4548676 w 6134100"/>
                      <a:gd name="connsiteY14" fmla="*/ 5215870 h 5215870"/>
                      <a:gd name="connsiteX15" fmla="*/ 3760577 w 6134100"/>
                      <a:gd name="connsiteY15" fmla="*/ 5215870 h 5215870"/>
                      <a:gd name="connsiteX16" fmla="*/ 3019763 w 6134100"/>
                      <a:gd name="connsiteY16" fmla="*/ 5215870 h 5215870"/>
                      <a:gd name="connsiteX17" fmla="*/ 2373522 w 6134100"/>
                      <a:gd name="connsiteY17" fmla="*/ 5215870 h 5215870"/>
                      <a:gd name="connsiteX18" fmla="*/ 1538137 w 6134100"/>
                      <a:gd name="connsiteY18" fmla="*/ 5215870 h 5215870"/>
                      <a:gd name="connsiteX19" fmla="*/ 702752 w 6134100"/>
                      <a:gd name="connsiteY19" fmla="*/ 5215870 h 5215870"/>
                      <a:gd name="connsiteX20" fmla="*/ 0 w 6134100"/>
                      <a:gd name="connsiteY20" fmla="*/ 4346558 h 5215870"/>
                      <a:gd name="connsiteX21" fmla="*/ 0 w 6134100"/>
                      <a:gd name="connsiteY21" fmla="*/ 3512018 h 5215870"/>
                      <a:gd name="connsiteX22" fmla="*/ 0 w 6134100"/>
                      <a:gd name="connsiteY22" fmla="*/ 2573162 h 5215870"/>
                      <a:gd name="connsiteX23" fmla="*/ 0 w 6134100"/>
                      <a:gd name="connsiteY23" fmla="*/ 1703851 h 5215870"/>
                      <a:gd name="connsiteX24" fmla="*/ 0 w 6134100"/>
                      <a:gd name="connsiteY24" fmla="*/ 869311 h 521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34100" h="5215870" fill="none" extrusionOk="0">
                        <a:moveTo>
                          <a:pt x="0" y="869311"/>
                        </a:moveTo>
                        <a:cubicBezTo>
                          <a:pt x="5809" y="328835"/>
                          <a:pt x="248303" y="-42654"/>
                          <a:pt x="702752" y="0"/>
                        </a:cubicBezTo>
                        <a:cubicBezTo>
                          <a:pt x="1020019" y="682"/>
                          <a:pt x="1077705" y="-2111"/>
                          <a:pt x="1396279" y="0"/>
                        </a:cubicBezTo>
                        <a:cubicBezTo>
                          <a:pt x="1694364" y="-4125"/>
                          <a:pt x="1874811" y="-11597"/>
                          <a:pt x="2278950" y="0"/>
                        </a:cubicBezTo>
                        <a:cubicBezTo>
                          <a:pt x="2679043" y="29284"/>
                          <a:pt x="2703755" y="-18674"/>
                          <a:pt x="2925192" y="0"/>
                        </a:cubicBezTo>
                        <a:cubicBezTo>
                          <a:pt x="3203138" y="12750"/>
                          <a:pt x="3360086" y="6591"/>
                          <a:pt x="3618719" y="0"/>
                        </a:cubicBezTo>
                        <a:cubicBezTo>
                          <a:pt x="3859824" y="-74873"/>
                          <a:pt x="4168004" y="60682"/>
                          <a:pt x="4406818" y="0"/>
                        </a:cubicBezTo>
                        <a:cubicBezTo>
                          <a:pt x="4692566" y="-64337"/>
                          <a:pt x="4879449" y="-86861"/>
                          <a:pt x="5431347" y="0"/>
                        </a:cubicBezTo>
                        <a:cubicBezTo>
                          <a:pt x="5855324" y="-26289"/>
                          <a:pt x="6051343" y="283970"/>
                          <a:pt x="6134100" y="869311"/>
                        </a:cubicBezTo>
                        <a:cubicBezTo>
                          <a:pt x="6126300" y="1212903"/>
                          <a:pt x="6163982" y="1366398"/>
                          <a:pt x="6134100" y="1738622"/>
                        </a:cubicBezTo>
                        <a:cubicBezTo>
                          <a:pt x="6103295" y="2098329"/>
                          <a:pt x="6161547" y="2201243"/>
                          <a:pt x="6134100" y="2538389"/>
                        </a:cubicBezTo>
                        <a:cubicBezTo>
                          <a:pt x="6118313" y="2889512"/>
                          <a:pt x="6135634" y="3002070"/>
                          <a:pt x="6134100" y="3303385"/>
                        </a:cubicBezTo>
                        <a:cubicBezTo>
                          <a:pt x="6119451" y="3607265"/>
                          <a:pt x="6098048" y="4004825"/>
                          <a:pt x="6134100" y="4346558"/>
                        </a:cubicBezTo>
                        <a:cubicBezTo>
                          <a:pt x="6079406" y="4816937"/>
                          <a:pt x="5917428" y="5115117"/>
                          <a:pt x="5431347" y="5215870"/>
                        </a:cubicBezTo>
                        <a:cubicBezTo>
                          <a:pt x="5184152" y="5227144"/>
                          <a:pt x="5109947" y="5187951"/>
                          <a:pt x="4785106" y="5215870"/>
                        </a:cubicBezTo>
                        <a:cubicBezTo>
                          <a:pt x="4465972" y="5216675"/>
                          <a:pt x="4201156" y="5185021"/>
                          <a:pt x="3949720" y="5215870"/>
                        </a:cubicBezTo>
                        <a:cubicBezTo>
                          <a:pt x="3703178" y="5219800"/>
                          <a:pt x="3352429" y="5222860"/>
                          <a:pt x="3208907" y="5215870"/>
                        </a:cubicBezTo>
                        <a:cubicBezTo>
                          <a:pt x="3085051" y="5227332"/>
                          <a:pt x="2700512" y="5174704"/>
                          <a:pt x="2420808" y="5215870"/>
                        </a:cubicBezTo>
                        <a:cubicBezTo>
                          <a:pt x="2151516" y="5277550"/>
                          <a:pt x="1767942" y="5168474"/>
                          <a:pt x="1585423" y="5215870"/>
                        </a:cubicBezTo>
                        <a:cubicBezTo>
                          <a:pt x="1449647" y="5229150"/>
                          <a:pt x="1075138" y="5271377"/>
                          <a:pt x="702752" y="5215870"/>
                        </a:cubicBezTo>
                        <a:cubicBezTo>
                          <a:pt x="362312" y="5228345"/>
                          <a:pt x="-11530" y="4784546"/>
                          <a:pt x="0" y="4346558"/>
                        </a:cubicBezTo>
                        <a:cubicBezTo>
                          <a:pt x="31076" y="4084730"/>
                          <a:pt x="23642" y="3655065"/>
                          <a:pt x="0" y="3477247"/>
                        </a:cubicBezTo>
                        <a:cubicBezTo>
                          <a:pt x="-25308" y="3263958"/>
                          <a:pt x="18789" y="3033310"/>
                          <a:pt x="0" y="2677480"/>
                        </a:cubicBezTo>
                        <a:cubicBezTo>
                          <a:pt x="-10069" y="2302403"/>
                          <a:pt x="14590" y="2228560"/>
                          <a:pt x="0" y="1808168"/>
                        </a:cubicBezTo>
                        <a:cubicBezTo>
                          <a:pt x="-29489" y="1392746"/>
                          <a:pt x="-31153" y="1276463"/>
                          <a:pt x="0" y="869311"/>
                        </a:cubicBezTo>
                        <a:close/>
                      </a:path>
                      <a:path w="6134100" h="5215870" stroke="0" extrusionOk="0">
                        <a:moveTo>
                          <a:pt x="0" y="869311"/>
                        </a:moveTo>
                        <a:cubicBezTo>
                          <a:pt x="11276" y="358528"/>
                          <a:pt x="258325" y="-138680"/>
                          <a:pt x="702752" y="0"/>
                        </a:cubicBezTo>
                        <a:cubicBezTo>
                          <a:pt x="1031662" y="75807"/>
                          <a:pt x="1178926" y="-557"/>
                          <a:pt x="1396279" y="0"/>
                        </a:cubicBezTo>
                        <a:cubicBezTo>
                          <a:pt x="1617690" y="34260"/>
                          <a:pt x="1793450" y="-36285"/>
                          <a:pt x="2089806" y="0"/>
                        </a:cubicBezTo>
                        <a:cubicBezTo>
                          <a:pt x="2392896" y="-36196"/>
                          <a:pt x="2693315" y="12981"/>
                          <a:pt x="2925192" y="0"/>
                        </a:cubicBezTo>
                        <a:cubicBezTo>
                          <a:pt x="3183525" y="-11211"/>
                          <a:pt x="3625957" y="-13460"/>
                          <a:pt x="3807863" y="0"/>
                        </a:cubicBezTo>
                        <a:cubicBezTo>
                          <a:pt x="3938899" y="-14688"/>
                          <a:pt x="4231635" y="-39018"/>
                          <a:pt x="4595962" y="0"/>
                        </a:cubicBezTo>
                        <a:cubicBezTo>
                          <a:pt x="4871551" y="34740"/>
                          <a:pt x="5222238" y="-43168"/>
                          <a:pt x="5431347" y="0"/>
                        </a:cubicBezTo>
                        <a:cubicBezTo>
                          <a:pt x="5791873" y="-52506"/>
                          <a:pt x="6095799" y="350943"/>
                          <a:pt x="6134100" y="869311"/>
                        </a:cubicBezTo>
                        <a:cubicBezTo>
                          <a:pt x="6129686" y="1125009"/>
                          <a:pt x="6224812" y="1431961"/>
                          <a:pt x="6134100" y="1808168"/>
                        </a:cubicBezTo>
                        <a:cubicBezTo>
                          <a:pt x="6134026" y="2152728"/>
                          <a:pt x="6128723" y="2292914"/>
                          <a:pt x="6134100" y="2607935"/>
                        </a:cubicBezTo>
                        <a:cubicBezTo>
                          <a:pt x="6164040" y="2925718"/>
                          <a:pt x="6133560" y="3023447"/>
                          <a:pt x="6134100" y="3372929"/>
                        </a:cubicBezTo>
                        <a:cubicBezTo>
                          <a:pt x="6098480" y="3708137"/>
                          <a:pt x="6131516" y="4086655"/>
                          <a:pt x="6134100" y="4346558"/>
                        </a:cubicBezTo>
                        <a:cubicBezTo>
                          <a:pt x="6095553" y="4878736"/>
                          <a:pt x="5705269" y="5282189"/>
                          <a:pt x="5431347" y="5215870"/>
                        </a:cubicBezTo>
                        <a:cubicBezTo>
                          <a:pt x="5124681" y="5224195"/>
                          <a:pt x="4961791" y="5198475"/>
                          <a:pt x="4548676" y="5215870"/>
                        </a:cubicBezTo>
                        <a:cubicBezTo>
                          <a:pt x="4123646" y="5236485"/>
                          <a:pt x="4122155" y="5216533"/>
                          <a:pt x="3760577" y="5215870"/>
                        </a:cubicBezTo>
                        <a:cubicBezTo>
                          <a:pt x="3381936" y="5226930"/>
                          <a:pt x="3274791" y="5255688"/>
                          <a:pt x="3019763" y="5215870"/>
                        </a:cubicBezTo>
                        <a:cubicBezTo>
                          <a:pt x="2798739" y="5176335"/>
                          <a:pt x="2511435" y="5234082"/>
                          <a:pt x="2373522" y="5215870"/>
                        </a:cubicBezTo>
                        <a:cubicBezTo>
                          <a:pt x="2264974" y="5229463"/>
                          <a:pt x="1754119" y="5211106"/>
                          <a:pt x="1538137" y="5215870"/>
                        </a:cubicBezTo>
                        <a:cubicBezTo>
                          <a:pt x="1288180" y="5243774"/>
                          <a:pt x="940886" y="5190008"/>
                          <a:pt x="702752" y="5215870"/>
                        </a:cubicBezTo>
                        <a:cubicBezTo>
                          <a:pt x="343141" y="5189201"/>
                          <a:pt x="-84821" y="4800586"/>
                          <a:pt x="0" y="4346558"/>
                        </a:cubicBezTo>
                        <a:cubicBezTo>
                          <a:pt x="4607" y="3969746"/>
                          <a:pt x="17071" y="3724552"/>
                          <a:pt x="0" y="3512018"/>
                        </a:cubicBezTo>
                        <a:cubicBezTo>
                          <a:pt x="36538" y="3326097"/>
                          <a:pt x="-20568" y="2788223"/>
                          <a:pt x="0" y="2573162"/>
                        </a:cubicBezTo>
                        <a:cubicBezTo>
                          <a:pt x="11119" y="2271606"/>
                          <a:pt x="14920" y="1983790"/>
                          <a:pt x="0" y="1703851"/>
                        </a:cubicBezTo>
                        <a:cubicBezTo>
                          <a:pt x="-59659" y="1452154"/>
                          <a:pt x="-13737" y="1033316"/>
                          <a:pt x="0" y="869311"/>
                        </a:cubicBezTo>
                        <a:close/>
                      </a:path>
                      <a:path w="6134100" h="5215870" fill="none" stroke="0" extrusionOk="0">
                        <a:moveTo>
                          <a:pt x="0" y="869311"/>
                        </a:moveTo>
                        <a:cubicBezTo>
                          <a:pt x="47874" y="393880"/>
                          <a:pt x="237901" y="-75141"/>
                          <a:pt x="702752" y="0"/>
                        </a:cubicBezTo>
                        <a:cubicBezTo>
                          <a:pt x="1015641" y="20228"/>
                          <a:pt x="1065671" y="5537"/>
                          <a:pt x="1396279" y="0"/>
                        </a:cubicBezTo>
                        <a:cubicBezTo>
                          <a:pt x="1713666" y="-11265"/>
                          <a:pt x="1896946" y="-66095"/>
                          <a:pt x="2278950" y="0"/>
                        </a:cubicBezTo>
                        <a:cubicBezTo>
                          <a:pt x="2679161" y="42933"/>
                          <a:pt x="2696081" y="-8682"/>
                          <a:pt x="2925192" y="0"/>
                        </a:cubicBezTo>
                        <a:cubicBezTo>
                          <a:pt x="3155094" y="5997"/>
                          <a:pt x="3357889" y="22491"/>
                          <a:pt x="3618719" y="0"/>
                        </a:cubicBezTo>
                        <a:cubicBezTo>
                          <a:pt x="3871397" y="15997"/>
                          <a:pt x="4122527" y="-21220"/>
                          <a:pt x="4406818" y="0"/>
                        </a:cubicBezTo>
                        <a:cubicBezTo>
                          <a:pt x="4683060" y="-36658"/>
                          <a:pt x="4923130" y="-91151"/>
                          <a:pt x="5431347" y="0"/>
                        </a:cubicBezTo>
                        <a:cubicBezTo>
                          <a:pt x="5862445" y="33385"/>
                          <a:pt x="6182411" y="228871"/>
                          <a:pt x="6134100" y="869311"/>
                        </a:cubicBezTo>
                        <a:cubicBezTo>
                          <a:pt x="6124340" y="1176535"/>
                          <a:pt x="6135578" y="1381623"/>
                          <a:pt x="6134100" y="1738622"/>
                        </a:cubicBezTo>
                        <a:cubicBezTo>
                          <a:pt x="6103660" y="2089456"/>
                          <a:pt x="6146366" y="2206266"/>
                          <a:pt x="6134100" y="2538389"/>
                        </a:cubicBezTo>
                        <a:cubicBezTo>
                          <a:pt x="6089254" y="2883965"/>
                          <a:pt x="6135648" y="2996969"/>
                          <a:pt x="6134100" y="3303385"/>
                        </a:cubicBezTo>
                        <a:cubicBezTo>
                          <a:pt x="6080505" y="3634126"/>
                          <a:pt x="6106306" y="3927281"/>
                          <a:pt x="6134100" y="4346558"/>
                        </a:cubicBezTo>
                        <a:cubicBezTo>
                          <a:pt x="6038603" y="4837083"/>
                          <a:pt x="5832274" y="5138488"/>
                          <a:pt x="5431347" y="5215870"/>
                        </a:cubicBezTo>
                        <a:cubicBezTo>
                          <a:pt x="5192259" y="5217266"/>
                          <a:pt x="5107183" y="5198349"/>
                          <a:pt x="4785106" y="5215870"/>
                        </a:cubicBezTo>
                        <a:cubicBezTo>
                          <a:pt x="4472269" y="5237342"/>
                          <a:pt x="4151604" y="5199427"/>
                          <a:pt x="3949720" y="5215870"/>
                        </a:cubicBezTo>
                        <a:cubicBezTo>
                          <a:pt x="3722477" y="5242082"/>
                          <a:pt x="3401640" y="5216273"/>
                          <a:pt x="3208907" y="5215870"/>
                        </a:cubicBezTo>
                        <a:cubicBezTo>
                          <a:pt x="3054306" y="5164043"/>
                          <a:pt x="2662550" y="5176322"/>
                          <a:pt x="2420808" y="5215870"/>
                        </a:cubicBezTo>
                        <a:cubicBezTo>
                          <a:pt x="2166356" y="5250573"/>
                          <a:pt x="1723413" y="5159579"/>
                          <a:pt x="1585423" y="5215870"/>
                        </a:cubicBezTo>
                        <a:cubicBezTo>
                          <a:pt x="1448788" y="5296365"/>
                          <a:pt x="1104553" y="5226893"/>
                          <a:pt x="702752" y="5215870"/>
                        </a:cubicBezTo>
                        <a:cubicBezTo>
                          <a:pt x="297773" y="5301819"/>
                          <a:pt x="19119" y="4707038"/>
                          <a:pt x="0" y="4346558"/>
                        </a:cubicBezTo>
                        <a:cubicBezTo>
                          <a:pt x="-21734" y="4080934"/>
                          <a:pt x="44238" y="3718182"/>
                          <a:pt x="0" y="3477247"/>
                        </a:cubicBezTo>
                        <a:cubicBezTo>
                          <a:pt x="-43349" y="3221025"/>
                          <a:pt x="-12839" y="3062082"/>
                          <a:pt x="0" y="2677480"/>
                        </a:cubicBezTo>
                        <a:cubicBezTo>
                          <a:pt x="4130" y="2314589"/>
                          <a:pt x="20745" y="2198362"/>
                          <a:pt x="0" y="1808168"/>
                        </a:cubicBezTo>
                        <a:cubicBezTo>
                          <a:pt x="-35547" y="1413871"/>
                          <a:pt x="-22953" y="1293072"/>
                          <a:pt x="0" y="869311"/>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71500" marR="0" lvl="0" indent="-571500" algn="just" defTabSz="914400" rtl="0" eaLnBrk="1" fontAlgn="auto" latinLnBrk="0" hangingPunct="1">
              <a:spcBef>
                <a:spcPts val="0"/>
              </a:spcBef>
              <a:spcAft>
                <a:spcPts val="1000"/>
              </a:spcAft>
              <a:buClrTx/>
              <a:buSzTx/>
              <a:buFont typeface="Arial" panose="020B0604020202020204" pitchFamily="34" charset="0"/>
              <a:buChar char="•"/>
              <a:tabLst/>
              <a:defRPr/>
            </a:pPr>
            <a:r>
              <a:rPr kumimoji="0" lang="en-US" sz="40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Hàng</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xóm</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tên</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là</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gì</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571500" marR="0" lvl="0" indent="-571500" algn="just" defTabSz="914400" rtl="0" eaLnBrk="1" fontAlgn="auto" latinLnBrk="0" hangingPunct="1">
              <a:spcBef>
                <a:spcPts val="0"/>
              </a:spcBef>
              <a:spcAft>
                <a:spcPts val="1000"/>
              </a:spcAft>
              <a:buClrTx/>
              <a:buSzTx/>
              <a:buFont typeface="Arial" panose="020B0604020202020204" pitchFamily="34" charset="0"/>
              <a:buChar char="•"/>
              <a:tabLst/>
              <a:defRPr/>
            </a:pP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Nhà</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có</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mấy</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người</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571500" marR="0" lvl="0" indent="-571500" algn="just" defTabSz="914400" rtl="0" eaLnBrk="1" fontAlgn="auto" latinLnBrk="0" hangingPunct="1">
              <a:spcBef>
                <a:spcPts val="0"/>
              </a:spcBef>
              <a:spcAft>
                <a:spcPts val="1000"/>
              </a:spcAft>
              <a:buClrTx/>
              <a:buSzTx/>
              <a:buFont typeface="Arial" panose="020B0604020202020204" pitchFamily="34" charset="0"/>
              <a:buChar char="•"/>
              <a:tabLst/>
              <a:defRPr/>
            </a:pP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Công</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việc</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của</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những</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người</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trong</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gia</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đình</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571500" marR="0" lvl="0" indent="-571500" algn="just" defTabSz="914400" rtl="0" eaLnBrk="1" fontAlgn="auto" latinLnBrk="0" hangingPunct="1">
              <a:spcBef>
                <a:spcPts val="0"/>
              </a:spcBef>
              <a:spcAft>
                <a:spcPts val="1000"/>
              </a:spcAft>
              <a:buClrTx/>
              <a:buSzTx/>
              <a:buFont typeface="Arial" panose="020B0604020202020204" pitchFamily="34" charset="0"/>
              <a:buChar char="•"/>
              <a:tabLst/>
              <a:defRPr/>
            </a:pP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Mối</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quan</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hệ</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của</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gia</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đình</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em</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với</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gia</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đình</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hàng</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xóm</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như</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thế</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ea typeface="Calibri" panose="020F0502020204030204" pitchFamily="34" charset="0"/>
                <a:cs typeface="Calibri" panose="020F0502020204030204" pitchFamily="34" charset="0"/>
              </a:rPr>
              <a:t>nào</a:t>
            </a: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kumimoji="0" lang="en-US" sz="4000" b="0" i="0" u="none" strike="noStrike" kern="1200" cap="none" spc="0" normalizeH="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Oval 1">
            <a:hlinkClick r:id="rId8" action="ppaction://hlinksldjump"/>
            <a:extLst>
              <a:ext uri="{FF2B5EF4-FFF2-40B4-BE49-F238E27FC236}">
                <a16:creationId xmlns:a16="http://schemas.microsoft.com/office/drawing/2014/main" id="{8AE7934A-CAA7-4D14-ADC0-70DA6DBBA0B6}"/>
              </a:ext>
            </a:extLst>
          </p:cNvPr>
          <p:cNvSpPr/>
          <p:nvPr/>
        </p:nvSpPr>
        <p:spPr>
          <a:xfrm>
            <a:off x="11617270" y="6328953"/>
            <a:ext cx="573206" cy="4776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DBD0F89-E030-D2AD-4733-D786E7B022AF}"/>
              </a:ext>
            </a:extLst>
          </p:cNvPr>
          <p:cNvPicPr>
            <a:picLocks noChangeAspect="1"/>
          </p:cNvPicPr>
          <p:nvPr/>
        </p:nvPicPr>
        <p:blipFill>
          <a:blip r:embed="rId9"/>
          <a:stretch>
            <a:fillRect/>
          </a:stretch>
        </p:blipFill>
        <p:spPr>
          <a:xfrm>
            <a:off x="-381000" y="-185463"/>
            <a:ext cx="12192000" cy="1647275"/>
          </a:xfrm>
          <a:prstGeom prst="rect">
            <a:avLst/>
          </a:prstGeom>
        </p:spPr>
      </p:pic>
    </p:spTree>
    <p:extLst>
      <p:ext uri="{BB962C8B-B14F-4D97-AF65-F5344CB8AC3E}">
        <p14:creationId xmlns:p14="http://schemas.microsoft.com/office/powerpoint/2010/main" val="1854137590"/>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32" presetClass="emph" presetSubtype="0" repeatCount="indefinite" fill="hold" nodeType="with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10"/>
                                        </p:tgtEl>
                                        <p:attrNameLst>
                                          <p:attrName>r</p:attrName>
                                        </p:attrNameLst>
                                      </p:cBhvr>
                                    </p:animRot>
                                    <p:animRot by="-240000">
                                      <p:cBhvr>
                                        <p:cTn id="18" dur="200" fill="hold">
                                          <p:stCondLst>
                                            <p:cond delay="200"/>
                                          </p:stCondLst>
                                        </p:cTn>
                                        <p:tgtEl>
                                          <p:spTgt spid="10"/>
                                        </p:tgtEl>
                                        <p:attrNameLst>
                                          <p:attrName>r</p:attrName>
                                        </p:attrNameLst>
                                      </p:cBhvr>
                                    </p:animRot>
                                    <p:animRot by="240000">
                                      <p:cBhvr>
                                        <p:cTn id="19" dur="200" fill="hold">
                                          <p:stCondLst>
                                            <p:cond delay="400"/>
                                          </p:stCondLst>
                                        </p:cTn>
                                        <p:tgtEl>
                                          <p:spTgt spid="10"/>
                                        </p:tgtEl>
                                        <p:attrNameLst>
                                          <p:attrName>r</p:attrName>
                                        </p:attrNameLst>
                                      </p:cBhvr>
                                    </p:animRot>
                                    <p:animRot by="-240000">
                                      <p:cBhvr>
                                        <p:cTn id="20" dur="200" fill="hold">
                                          <p:stCondLst>
                                            <p:cond delay="600"/>
                                          </p:stCondLst>
                                        </p:cTn>
                                        <p:tgtEl>
                                          <p:spTgt spid="10"/>
                                        </p:tgtEl>
                                        <p:attrNameLst>
                                          <p:attrName>r</p:attrName>
                                        </p:attrNameLst>
                                      </p:cBhvr>
                                    </p:animRot>
                                    <p:animRot by="120000">
                                      <p:cBhvr>
                                        <p:cTn id="21"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E1256CA2-3552-3032-A0CF-4C9CA979A55E}"/>
              </a:ext>
            </a:extLst>
          </p:cNvPr>
          <p:cNvPicPr>
            <a:picLocks noChangeAspect="1"/>
          </p:cNvPicPr>
          <p:nvPr/>
        </p:nvPicPr>
        <p:blipFill rotWithShape="1">
          <a:blip r:embed="rId2">
            <a:extLst>
              <a:ext uri="{28A0092B-C50C-407E-A947-70E740481C1C}">
                <a14:useLocalDpi xmlns:a14="http://schemas.microsoft.com/office/drawing/2010/main" val="0"/>
              </a:ext>
            </a:extLst>
          </a:blip>
          <a:srcRect l="13796" r="25304" b="10848"/>
          <a:stretch/>
        </p:blipFill>
        <p:spPr>
          <a:xfrm>
            <a:off x="-1504" y="0"/>
            <a:ext cx="12261117" cy="6858000"/>
          </a:xfrm>
          <a:prstGeom prst="rect">
            <a:avLst/>
          </a:prstGeom>
        </p:spPr>
      </p:pic>
      <p:grpSp>
        <p:nvGrpSpPr>
          <p:cNvPr id="20" name="Nhóm 19">
            <a:extLst>
              <a:ext uri="{FF2B5EF4-FFF2-40B4-BE49-F238E27FC236}">
                <a16:creationId xmlns:a16="http://schemas.microsoft.com/office/drawing/2014/main" id="{F83C8034-8BA0-6027-9192-376B492D4208}"/>
              </a:ext>
            </a:extLst>
          </p:cNvPr>
          <p:cNvGrpSpPr/>
          <p:nvPr/>
        </p:nvGrpSpPr>
        <p:grpSpPr>
          <a:xfrm>
            <a:off x="237014" y="342900"/>
            <a:ext cx="11821636" cy="1628776"/>
            <a:chOff x="237014" y="158930"/>
            <a:chExt cx="11821636" cy="1812746"/>
          </a:xfrm>
        </p:grpSpPr>
        <p:sp>
          <p:nvSpPr>
            <p:cNvPr id="15" name="Hình chữ nhật: Góc Tròn 14">
              <a:extLst>
                <a:ext uri="{FF2B5EF4-FFF2-40B4-BE49-F238E27FC236}">
                  <a16:creationId xmlns:a16="http://schemas.microsoft.com/office/drawing/2014/main" id="{11943AE1-753E-8E22-96BD-2970075468A6}"/>
                </a:ext>
              </a:extLst>
            </p:cNvPr>
            <p:cNvSpPr/>
            <p:nvPr/>
          </p:nvSpPr>
          <p:spPr>
            <a:xfrm>
              <a:off x="237014" y="158930"/>
              <a:ext cx="11821636" cy="1812746"/>
            </a:xfrm>
            <a:custGeom>
              <a:avLst/>
              <a:gdLst>
                <a:gd name="connsiteX0" fmla="*/ 0 w 11821636"/>
                <a:gd name="connsiteY0" fmla="*/ 302130 h 1812746"/>
                <a:gd name="connsiteX1" fmla="*/ 271468 w 11821636"/>
                <a:gd name="connsiteY1" fmla="*/ 0 h 1812746"/>
                <a:gd name="connsiteX2" fmla="*/ 822134 w 11821636"/>
                <a:gd name="connsiteY2" fmla="*/ 0 h 1812746"/>
                <a:gd name="connsiteX3" fmla="*/ 1485587 w 11821636"/>
                <a:gd name="connsiteY3" fmla="*/ 0 h 1812746"/>
                <a:gd name="connsiteX4" fmla="*/ 1810679 w 11821636"/>
                <a:gd name="connsiteY4" fmla="*/ 0 h 1812746"/>
                <a:gd name="connsiteX5" fmla="*/ 2474132 w 11821636"/>
                <a:gd name="connsiteY5" fmla="*/ 0 h 1812746"/>
                <a:gd name="connsiteX6" fmla="*/ 3363159 w 11821636"/>
                <a:gd name="connsiteY6" fmla="*/ 0 h 1812746"/>
                <a:gd name="connsiteX7" fmla="*/ 4026612 w 11821636"/>
                <a:gd name="connsiteY7" fmla="*/ 0 h 1812746"/>
                <a:gd name="connsiteX8" fmla="*/ 4802852 w 11821636"/>
                <a:gd name="connsiteY8" fmla="*/ 0 h 1812746"/>
                <a:gd name="connsiteX9" fmla="*/ 5353518 w 11821636"/>
                <a:gd name="connsiteY9" fmla="*/ 0 h 1812746"/>
                <a:gd name="connsiteX10" fmla="*/ 6129757 w 11821636"/>
                <a:gd name="connsiteY10" fmla="*/ 0 h 1812746"/>
                <a:gd name="connsiteX11" fmla="*/ 6454849 w 11821636"/>
                <a:gd name="connsiteY11" fmla="*/ 0 h 1812746"/>
                <a:gd name="connsiteX12" fmla="*/ 6779941 w 11821636"/>
                <a:gd name="connsiteY12" fmla="*/ 0 h 1812746"/>
                <a:gd name="connsiteX13" fmla="*/ 7556181 w 11821636"/>
                <a:gd name="connsiteY13" fmla="*/ 0 h 1812746"/>
                <a:gd name="connsiteX14" fmla="*/ 8219634 w 11821636"/>
                <a:gd name="connsiteY14" fmla="*/ 0 h 1812746"/>
                <a:gd name="connsiteX15" fmla="*/ 8544726 w 11821636"/>
                <a:gd name="connsiteY15" fmla="*/ 0 h 1812746"/>
                <a:gd name="connsiteX16" fmla="*/ 9320966 w 11821636"/>
                <a:gd name="connsiteY16" fmla="*/ 0 h 1812746"/>
                <a:gd name="connsiteX17" fmla="*/ 9758845 w 11821636"/>
                <a:gd name="connsiteY17" fmla="*/ 0 h 1812746"/>
                <a:gd name="connsiteX18" fmla="*/ 10647872 w 11821636"/>
                <a:gd name="connsiteY18" fmla="*/ 0 h 1812746"/>
                <a:gd name="connsiteX19" fmla="*/ 10972964 w 11821636"/>
                <a:gd name="connsiteY19" fmla="*/ 0 h 1812746"/>
                <a:gd name="connsiteX20" fmla="*/ 11550168 w 11821636"/>
                <a:gd name="connsiteY20" fmla="*/ 0 h 1812746"/>
                <a:gd name="connsiteX21" fmla="*/ 11821636 w 11821636"/>
                <a:gd name="connsiteY21" fmla="*/ 302130 h 1812746"/>
                <a:gd name="connsiteX22" fmla="*/ 11821636 w 11821636"/>
                <a:gd name="connsiteY22" fmla="*/ 906373 h 1812746"/>
                <a:gd name="connsiteX23" fmla="*/ 11821636 w 11821636"/>
                <a:gd name="connsiteY23" fmla="*/ 1510615 h 1812746"/>
                <a:gd name="connsiteX24" fmla="*/ 11550168 w 11821636"/>
                <a:gd name="connsiteY24" fmla="*/ 1812746 h 1812746"/>
                <a:gd name="connsiteX25" fmla="*/ 10886715 w 11821636"/>
                <a:gd name="connsiteY25" fmla="*/ 1812746 h 1812746"/>
                <a:gd name="connsiteX26" fmla="*/ 10336049 w 11821636"/>
                <a:gd name="connsiteY26" fmla="*/ 1812746 h 1812746"/>
                <a:gd name="connsiteX27" fmla="*/ 9447022 w 11821636"/>
                <a:gd name="connsiteY27" fmla="*/ 1812746 h 1812746"/>
                <a:gd name="connsiteX28" fmla="*/ 8783569 w 11821636"/>
                <a:gd name="connsiteY28" fmla="*/ 1812746 h 1812746"/>
                <a:gd name="connsiteX29" fmla="*/ 8007329 w 11821636"/>
                <a:gd name="connsiteY29" fmla="*/ 1812746 h 1812746"/>
                <a:gd name="connsiteX30" fmla="*/ 7569450 w 11821636"/>
                <a:gd name="connsiteY30" fmla="*/ 1812746 h 1812746"/>
                <a:gd name="connsiteX31" fmla="*/ 6793210 w 11821636"/>
                <a:gd name="connsiteY31" fmla="*/ 1812746 h 1812746"/>
                <a:gd name="connsiteX32" fmla="*/ 5904183 w 11821636"/>
                <a:gd name="connsiteY32" fmla="*/ 1812746 h 1812746"/>
                <a:gd name="connsiteX33" fmla="*/ 5466305 w 11821636"/>
                <a:gd name="connsiteY33" fmla="*/ 1812746 h 1812746"/>
                <a:gd name="connsiteX34" fmla="*/ 4915639 w 11821636"/>
                <a:gd name="connsiteY34" fmla="*/ 1812746 h 1812746"/>
                <a:gd name="connsiteX35" fmla="*/ 4477760 w 11821636"/>
                <a:gd name="connsiteY35" fmla="*/ 1812746 h 1812746"/>
                <a:gd name="connsiteX36" fmla="*/ 3814307 w 11821636"/>
                <a:gd name="connsiteY36" fmla="*/ 1812746 h 1812746"/>
                <a:gd name="connsiteX37" fmla="*/ 2925280 w 11821636"/>
                <a:gd name="connsiteY37" fmla="*/ 1812746 h 1812746"/>
                <a:gd name="connsiteX38" fmla="*/ 2487401 w 11821636"/>
                <a:gd name="connsiteY38" fmla="*/ 1812746 h 1812746"/>
                <a:gd name="connsiteX39" fmla="*/ 1936735 w 11821636"/>
                <a:gd name="connsiteY39" fmla="*/ 1812746 h 1812746"/>
                <a:gd name="connsiteX40" fmla="*/ 1273282 w 11821636"/>
                <a:gd name="connsiteY40" fmla="*/ 1812746 h 1812746"/>
                <a:gd name="connsiteX41" fmla="*/ 271468 w 11821636"/>
                <a:gd name="connsiteY41" fmla="*/ 1812746 h 1812746"/>
                <a:gd name="connsiteX42" fmla="*/ 0 w 11821636"/>
                <a:gd name="connsiteY42" fmla="*/ 1510615 h 1812746"/>
                <a:gd name="connsiteX43" fmla="*/ 0 w 11821636"/>
                <a:gd name="connsiteY43" fmla="*/ 918457 h 1812746"/>
                <a:gd name="connsiteX44" fmla="*/ 0 w 11821636"/>
                <a:gd name="connsiteY44" fmla="*/ 302130 h 1812746"/>
                <a:gd name="connsiteX0" fmla="*/ 0 w 11821636"/>
                <a:gd name="connsiteY0" fmla="*/ 302130 h 1812746"/>
                <a:gd name="connsiteX1" fmla="*/ 271468 w 11821636"/>
                <a:gd name="connsiteY1" fmla="*/ 0 h 1812746"/>
                <a:gd name="connsiteX2" fmla="*/ 709347 w 11821636"/>
                <a:gd name="connsiteY2" fmla="*/ 0 h 1812746"/>
                <a:gd name="connsiteX3" fmla="*/ 1147226 w 11821636"/>
                <a:gd name="connsiteY3" fmla="*/ 0 h 1812746"/>
                <a:gd name="connsiteX4" fmla="*/ 1923466 w 11821636"/>
                <a:gd name="connsiteY4" fmla="*/ 0 h 1812746"/>
                <a:gd name="connsiteX5" fmla="*/ 2812493 w 11821636"/>
                <a:gd name="connsiteY5" fmla="*/ 0 h 1812746"/>
                <a:gd name="connsiteX6" fmla="*/ 3475946 w 11821636"/>
                <a:gd name="connsiteY6" fmla="*/ 0 h 1812746"/>
                <a:gd name="connsiteX7" fmla="*/ 4026612 w 11821636"/>
                <a:gd name="connsiteY7" fmla="*/ 0 h 1812746"/>
                <a:gd name="connsiteX8" fmla="*/ 4351704 w 11821636"/>
                <a:gd name="connsiteY8" fmla="*/ 0 h 1812746"/>
                <a:gd name="connsiteX9" fmla="*/ 5015157 w 11821636"/>
                <a:gd name="connsiteY9" fmla="*/ 0 h 1812746"/>
                <a:gd name="connsiteX10" fmla="*/ 5678609 w 11821636"/>
                <a:gd name="connsiteY10" fmla="*/ 0 h 1812746"/>
                <a:gd name="connsiteX11" fmla="*/ 6116488 w 11821636"/>
                <a:gd name="connsiteY11" fmla="*/ 0 h 1812746"/>
                <a:gd name="connsiteX12" fmla="*/ 6441580 w 11821636"/>
                <a:gd name="connsiteY12" fmla="*/ 0 h 1812746"/>
                <a:gd name="connsiteX13" fmla="*/ 6766672 w 11821636"/>
                <a:gd name="connsiteY13" fmla="*/ 0 h 1812746"/>
                <a:gd name="connsiteX14" fmla="*/ 7655699 w 11821636"/>
                <a:gd name="connsiteY14" fmla="*/ 0 h 1812746"/>
                <a:gd name="connsiteX15" fmla="*/ 8206365 w 11821636"/>
                <a:gd name="connsiteY15" fmla="*/ 0 h 1812746"/>
                <a:gd name="connsiteX16" fmla="*/ 8644244 w 11821636"/>
                <a:gd name="connsiteY16" fmla="*/ 0 h 1812746"/>
                <a:gd name="connsiteX17" fmla="*/ 9307697 w 11821636"/>
                <a:gd name="connsiteY17" fmla="*/ 0 h 1812746"/>
                <a:gd name="connsiteX18" fmla="*/ 9858363 w 11821636"/>
                <a:gd name="connsiteY18" fmla="*/ 0 h 1812746"/>
                <a:gd name="connsiteX19" fmla="*/ 10183455 w 11821636"/>
                <a:gd name="connsiteY19" fmla="*/ 0 h 1812746"/>
                <a:gd name="connsiteX20" fmla="*/ 10959695 w 11821636"/>
                <a:gd name="connsiteY20" fmla="*/ 0 h 1812746"/>
                <a:gd name="connsiteX21" fmla="*/ 11550168 w 11821636"/>
                <a:gd name="connsiteY21" fmla="*/ 0 h 1812746"/>
                <a:gd name="connsiteX22" fmla="*/ 11821636 w 11821636"/>
                <a:gd name="connsiteY22" fmla="*/ 302130 h 1812746"/>
                <a:gd name="connsiteX23" fmla="*/ 11821636 w 11821636"/>
                <a:gd name="connsiteY23" fmla="*/ 894288 h 1812746"/>
                <a:gd name="connsiteX24" fmla="*/ 11821636 w 11821636"/>
                <a:gd name="connsiteY24" fmla="*/ 1510615 h 1812746"/>
                <a:gd name="connsiteX25" fmla="*/ 11550168 w 11821636"/>
                <a:gd name="connsiteY25" fmla="*/ 1812746 h 1812746"/>
                <a:gd name="connsiteX26" fmla="*/ 10999502 w 11821636"/>
                <a:gd name="connsiteY26" fmla="*/ 1812746 h 1812746"/>
                <a:gd name="connsiteX27" fmla="*/ 10223262 w 11821636"/>
                <a:gd name="connsiteY27" fmla="*/ 1812746 h 1812746"/>
                <a:gd name="connsiteX28" fmla="*/ 9672596 w 11821636"/>
                <a:gd name="connsiteY28" fmla="*/ 1812746 h 1812746"/>
                <a:gd name="connsiteX29" fmla="*/ 8783569 w 11821636"/>
                <a:gd name="connsiteY29" fmla="*/ 1812746 h 1812746"/>
                <a:gd name="connsiteX30" fmla="*/ 8458477 w 11821636"/>
                <a:gd name="connsiteY30" fmla="*/ 1812746 h 1812746"/>
                <a:gd name="connsiteX31" fmla="*/ 8020598 w 11821636"/>
                <a:gd name="connsiteY31" fmla="*/ 1812746 h 1812746"/>
                <a:gd name="connsiteX32" fmla="*/ 7357145 w 11821636"/>
                <a:gd name="connsiteY32" fmla="*/ 1812746 h 1812746"/>
                <a:gd name="connsiteX33" fmla="*/ 6806479 w 11821636"/>
                <a:gd name="connsiteY33" fmla="*/ 1812746 h 1812746"/>
                <a:gd name="connsiteX34" fmla="*/ 6368601 w 11821636"/>
                <a:gd name="connsiteY34" fmla="*/ 1812746 h 1812746"/>
                <a:gd name="connsiteX35" fmla="*/ 5479574 w 11821636"/>
                <a:gd name="connsiteY35" fmla="*/ 1812746 h 1812746"/>
                <a:gd name="connsiteX36" fmla="*/ 5154482 w 11821636"/>
                <a:gd name="connsiteY36" fmla="*/ 1812746 h 1812746"/>
                <a:gd name="connsiteX37" fmla="*/ 4716603 w 11821636"/>
                <a:gd name="connsiteY37" fmla="*/ 1812746 h 1812746"/>
                <a:gd name="connsiteX38" fmla="*/ 4391511 w 11821636"/>
                <a:gd name="connsiteY38" fmla="*/ 1812746 h 1812746"/>
                <a:gd name="connsiteX39" fmla="*/ 3615271 w 11821636"/>
                <a:gd name="connsiteY39" fmla="*/ 1812746 h 1812746"/>
                <a:gd name="connsiteX40" fmla="*/ 2726244 w 11821636"/>
                <a:gd name="connsiteY40" fmla="*/ 1812746 h 1812746"/>
                <a:gd name="connsiteX41" fmla="*/ 2401152 w 11821636"/>
                <a:gd name="connsiteY41" fmla="*/ 1812746 h 1812746"/>
                <a:gd name="connsiteX42" fmla="*/ 1963273 w 11821636"/>
                <a:gd name="connsiteY42" fmla="*/ 1812746 h 1812746"/>
                <a:gd name="connsiteX43" fmla="*/ 1187033 w 11821636"/>
                <a:gd name="connsiteY43" fmla="*/ 1812746 h 1812746"/>
                <a:gd name="connsiteX44" fmla="*/ 271468 w 11821636"/>
                <a:gd name="connsiteY44" fmla="*/ 1812746 h 1812746"/>
                <a:gd name="connsiteX45" fmla="*/ 0 w 11821636"/>
                <a:gd name="connsiteY45" fmla="*/ 1510615 h 1812746"/>
                <a:gd name="connsiteX46" fmla="*/ 0 w 11821636"/>
                <a:gd name="connsiteY46" fmla="*/ 882203 h 1812746"/>
                <a:gd name="connsiteX47" fmla="*/ 0 w 11821636"/>
                <a:gd name="connsiteY47" fmla="*/ 302130 h 181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821636" h="1812746" fill="none" extrusionOk="0">
                  <a:moveTo>
                    <a:pt x="0" y="302130"/>
                  </a:moveTo>
                  <a:cubicBezTo>
                    <a:pt x="24065" y="140767"/>
                    <a:pt x="115118" y="-55132"/>
                    <a:pt x="271468" y="0"/>
                  </a:cubicBezTo>
                  <a:cubicBezTo>
                    <a:pt x="524752" y="-38265"/>
                    <a:pt x="679124" y="-1090"/>
                    <a:pt x="822134" y="0"/>
                  </a:cubicBezTo>
                  <a:cubicBezTo>
                    <a:pt x="967367" y="15592"/>
                    <a:pt x="1298337" y="25119"/>
                    <a:pt x="1485587" y="0"/>
                  </a:cubicBezTo>
                  <a:cubicBezTo>
                    <a:pt x="1658878" y="-3014"/>
                    <a:pt x="1694953" y="-20883"/>
                    <a:pt x="1810679" y="0"/>
                  </a:cubicBezTo>
                  <a:cubicBezTo>
                    <a:pt x="1922484" y="-17951"/>
                    <a:pt x="2212445" y="-16128"/>
                    <a:pt x="2474132" y="0"/>
                  </a:cubicBezTo>
                  <a:cubicBezTo>
                    <a:pt x="2693479" y="-14041"/>
                    <a:pt x="3118004" y="-2643"/>
                    <a:pt x="3363159" y="0"/>
                  </a:cubicBezTo>
                  <a:cubicBezTo>
                    <a:pt x="3582298" y="22608"/>
                    <a:pt x="3838319" y="-12688"/>
                    <a:pt x="4026612" y="0"/>
                  </a:cubicBezTo>
                  <a:cubicBezTo>
                    <a:pt x="4197701" y="-26018"/>
                    <a:pt x="4642526" y="21371"/>
                    <a:pt x="4802852" y="0"/>
                  </a:cubicBezTo>
                  <a:cubicBezTo>
                    <a:pt x="5004483" y="-23919"/>
                    <a:pt x="5152463" y="-44374"/>
                    <a:pt x="5353518" y="0"/>
                  </a:cubicBezTo>
                  <a:cubicBezTo>
                    <a:pt x="5545609" y="29788"/>
                    <a:pt x="5916059" y="33351"/>
                    <a:pt x="6129757" y="0"/>
                  </a:cubicBezTo>
                  <a:cubicBezTo>
                    <a:pt x="6319089" y="-41386"/>
                    <a:pt x="6358313" y="-15787"/>
                    <a:pt x="6454849" y="0"/>
                  </a:cubicBezTo>
                  <a:cubicBezTo>
                    <a:pt x="6548261" y="0"/>
                    <a:pt x="6617004" y="-8696"/>
                    <a:pt x="6779941" y="0"/>
                  </a:cubicBezTo>
                  <a:cubicBezTo>
                    <a:pt x="6906688" y="50867"/>
                    <a:pt x="7367565" y="-9254"/>
                    <a:pt x="7556181" y="0"/>
                  </a:cubicBezTo>
                  <a:cubicBezTo>
                    <a:pt x="7775126" y="-31258"/>
                    <a:pt x="8000707" y="40314"/>
                    <a:pt x="8219634" y="0"/>
                  </a:cubicBezTo>
                  <a:cubicBezTo>
                    <a:pt x="8451957" y="-22259"/>
                    <a:pt x="8425622" y="-8183"/>
                    <a:pt x="8544726" y="0"/>
                  </a:cubicBezTo>
                  <a:cubicBezTo>
                    <a:pt x="8629542" y="-7735"/>
                    <a:pt x="9025764" y="19490"/>
                    <a:pt x="9320966" y="0"/>
                  </a:cubicBezTo>
                  <a:cubicBezTo>
                    <a:pt x="9589168" y="-6382"/>
                    <a:pt x="9653050" y="1906"/>
                    <a:pt x="9758845" y="0"/>
                  </a:cubicBezTo>
                  <a:cubicBezTo>
                    <a:pt x="9844315" y="-1213"/>
                    <a:pt x="10211162" y="-3775"/>
                    <a:pt x="10647872" y="0"/>
                  </a:cubicBezTo>
                  <a:cubicBezTo>
                    <a:pt x="11045127" y="7741"/>
                    <a:pt x="10848278" y="28723"/>
                    <a:pt x="10972964" y="0"/>
                  </a:cubicBezTo>
                  <a:cubicBezTo>
                    <a:pt x="11065626" y="-2784"/>
                    <a:pt x="11411697" y="31294"/>
                    <a:pt x="11550168" y="0"/>
                  </a:cubicBezTo>
                  <a:cubicBezTo>
                    <a:pt x="11724306" y="9079"/>
                    <a:pt x="11813584" y="150268"/>
                    <a:pt x="11821636" y="302130"/>
                  </a:cubicBezTo>
                  <a:cubicBezTo>
                    <a:pt x="11833933" y="513243"/>
                    <a:pt x="11801937" y="784768"/>
                    <a:pt x="11821636" y="906373"/>
                  </a:cubicBezTo>
                  <a:cubicBezTo>
                    <a:pt x="11824720" y="1042064"/>
                    <a:pt x="11792134" y="1305223"/>
                    <a:pt x="11821636" y="1510615"/>
                  </a:cubicBezTo>
                  <a:cubicBezTo>
                    <a:pt x="11837816" y="1660445"/>
                    <a:pt x="11698193" y="1814647"/>
                    <a:pt x="11550168" y="1812746"/>
                  </a:cubicBezTo>
                  <a:cubicBezTo>
                    <a:pt x="11225979" y="1807771"/>
                    <a:pt x="11181426" y="1848449"/>
                    <a:pt x="10886715" y="1812746"/>
                  </a:cubicBezTo>
                  <a:cubicBezTo>
                    <a:pt x="10613152" y="1790269"/>
                    <a:pt x="10534955" y="1784327"/>
                    <a:pt x="10336049" y="1812746"/>
                  </a:cubicBezTo>
                  <a:cubicBezTo>
                    <a:pt x="10140282" y="1830674"/>
                    <a:pt x="9841833" y="1807429"/>
                    <a:pt x="9447022" y="1812746"/>
                  </a:cubicBezTo>
                  <a:cubicBezTo>
                    <a:pt x="9036203" y="1839726"/>
                    <a:pt x="9118944" y="1824379"/>
                    <a:pt x="8783569" y="1812746"/>
                  </a:cubicBezTo>
                  <a:cubicBezTo>
                    <a:pt x="8458820" y="1743334"/>
                    <a:pt x="8219345" y="1848827"/>
                    <a:pt x="8007329" y="1812746"/>
                  </a:cubicBezTo>
                  <a:cubicBezTo>
                    <a:pt x="7755283" y="1783631"/>
                    <a:pt x="7704665" y="1788130"/>
                    <a:pt x="7569450" y="1812746"/>
                  </a:cubicBezTo>
                  <a:cubicBezTo>
                    <a:pt x="7394594" y="1844961"/>
                    <a:pt x="7120171" y="1897125"/>
                    <a:pt x="6793210" y="1812746"/>
                  </a:cubicBezTo>
                  <a:cubicBezTo>
                    <a:pt x="6382034" y="1771206"/>
                    <a:pt x="6172194" y="1791255"/>
                    <a:pt x="5904183" y="1812746"/>
                  </a:cubicBezTo>
                  <a:cubicBezTo>
                    <a:pt x="5605171" y="1861057"/>
                    <a:pt x="5568029" y="1810532"/>
                    <a:pt x="5466305" y="1812746"/>
                  </a:cubicBezTo>
                  <a:cubicBezTo>
                    <a:pt x="5360534" y="1809589"/>
                    <a:pt x="5050375" y="1827031"/>
                    <a:pt x="4915639" y="1812746"/>
                  </a:cubicBezTo>
                  <a:cubicBezTo>
                    <a:pt x="4779951" y="1794049"/>
                    <a:pt x="4687966" y="1824928"/>
                    <a:pt x="4477760" y="1812746"/>
                  </a:cubicBezTo>
                  <a:cubicBezTo>
                    <a:pt x="4287893" y="1803479"/>
                    <a:pt x="4082142" y="1829184"/>
                    <a:pt x="3814307" y="1812746"/>
                  </a:cubicBezTo>
                  <a:cubicBezTo>
                    <a:pt x="3529760" y="1758438"/>
                    <a:pt x="3128686" y="1846331"/>
                    <a:pt x="2925280" y="1812746"/>
                  </a:cubicBezTo>
                  <a:cubicBezTo>
                    <a:pt x="2713089" y="1809287"/>
                    <a:pt x="2584193" y="1840759"/>
                    <a:pt x="2487401" y="1812746"/>
                  </a:cubicBezTo>
                  <a:cubicBezTo>
                    <a:pt x="2373950" y="1793349"/>
                    <a:pt x="2188969" y="1766449"/>
                    <a:pt x="1936735" y="1812746"/>
                  </a:cubicBezTo>
                  <a:cubicBezTo>
                    <a:pt x="1717763" y="1797116"/>
                    <a:pt x="1436695" y="1776038"/>
                    <a:pt x="1273282" y="1812746"/>
                  </a:cubicBezTo>
                  <a:cubicBezTo>
                    <a:pt x="1083532" y="1818298"/>
                    <a:pt x="654689" y="1747029"/>
                    <a:pt x="271468" y="1812746"/>
                  </a:cubicBezTo>
                  <a:cubicBezTo>
                    <a:pt x="142451" y="1791647"/>
                    <a:pt x="23961" y="1638922"/>
                    <a:pt x="0" y="1510615"/>
                  </a:cubicBezTo>
                  <a:cubicBezTo>
                    <a:pt x="-11486" y="1337309"/>
                    <a:pt x="21873" y="1078499"/>
                    <a:pt x="0" y="918457"/>
                  </a:cubicBezTo>
                  <a:cubicBezTo>
                    <a:pt x="-8357" y="735323"/>
                    <a:pt x="23149" y="541401"/>
                    <a:pt x="0" y="302130"/>
                  </a:cubicBezTo>
                  <a:close/>
                </a:path>
                <a:path w="11821636" h="1812746" stroke="0" extrusionOk="0">
                  <a:moveTo>
                    <a:pt x="0" y="302130"/>
                  </a:moveTo>
                  <a:cubicBezTo>
                    <a:pt x="-3432" y="133470"/>
                    <a:pt x="93807" y="-37560"/>
                    <a:pt x="271468" y="0"/>
                  </a:cubicBezTo>
                  <a:cubicBezTo>
                    <a:pt x="385812" y="-30538"/>
                    <a:pt x="592126" y="12431"/>
                    <a:pt x="709347" y="0"/>
                  </a:cubicBezTo>
                  <a:cubicBezTo>
                    <a:pt x="821348" y="7019"/>
                    <a:pt x="1036595" y="5820"/>
                    <a:pt x="1147226" y="0"/>
                  </a:cubicBezTo>
                  <a:cubicBezTo>
                    <a:pt x="1291532" y="-51282"/>
                    <a:pt x="1540313" y="-30908"/>
                    <a:pt x="1923466" y="0"/>
                  </a:cubicBezTo>
                  <a:cubicBezTo>
                    <a:pt x="2272692" y="27850"/>
                    <a:pt x="2412219" y="49769"/>
                    <a:pt x="2812493" y="0"/>
                  </a:cubicBezTo>
                  <a:cubicBezTo>
                    <a:pt x="3191938" y="-20433"/>
                    <a:pt x="3210576" y="-7547"/>
                    <a:pt x="3475946" y="0"/>
                  </a:cubicBezTo>
                  <a:cubicBezTo>
                    <a:pt x="3735523" y="-1061"/>
                    <a:pt x="3830594" y="-27081"/>
                    <a:pt x="4026612" y="0"/>
                  </a:cubicBezTo>
                  <a:cubicBezTo>
                    <a:pt x="4232261" y="22506"/>
                    <a:pt x="4228007" y="7298"/>
                    <a:pt x="4351704" y="0"/>
                  </a:cubicBezTo>
                  <a:cubicBezTo>
                    <a:pt x="4488235" y="26345"/>
                    <a:pt x="4805445" y="6367"/>
                    <a:pt x="5015157" y="0"/>
                  </a:cubicBezTo>
                  <a:cubicBezTo>
                    <a:pt x="5260686" y="18892"/>
                    <a:pt x="5501470" y="63721"/>
                    <a:pt x="5678609" y="0"/>
                  </a:cubicBezTo>
                  <a:cubicBezTo>
                    <a:pt x="5856971" y="-18537"/>
                    <a:pt x="5993290" y="22948"/>
                    <a:pt x="6116488" y="0"/>
                  </a:cubicBezTo>
                  <a:cubicBezTo>
                    <a:pt x="6277526" y="-9268"/>
                    <a:pt x="6368414" y="-3367"/>
                    <a:pt x="6441580" y="0"/>
                  </a:cubicBezTo>
                  <a:cubicBezTo>
                    <a:pt x="6527781" y="5827"/>
                    <a:pt x="6642755" y="9032"/>
                    <a:pt x="6766672" y="0"/>
                  </a:cubicBezTo>
                  <a:cubicBezTo>
                    <a:pt x="6836588" y="7515"/>
                    <a:pt x="7245792" y="-49071"/>
                    <a:pt x="7655699" y="0"/>
                  </a:cubicBezTo>
                  <a:cubicBezTo>
                    <a:pt x="7989571" y="26703"/>
                    <a:pt x="7993644" y="-25874"/>
                    <a:pt x="8206365" y="0"/>
                  </a:cubicBezTo>
                  <a:cubicBezTo>
                    <a:pt x="8420862" y="7715"/>
                    <a:pt x="8543661" y="31984"/>
                    <a:pt x="8644244" y="0"/>
                  </a:cubicBezTo>
                  <a:cubicBezTo>
                    <a:pt x="8753067" y="-22395"/>
                    <a:pt x="9119075" y="-14003"/>
                    <a:pt x="9307697" y="0"/>
                  </a:cubicBezTo>
                  <a:cubicBezTo>
                    <a:pt x="9524763" y="24700"/>
                    <a:pt x="9661009" y="14388"/>
                    <a:pt x="9858363" y="0"/>
                  </a:cubicBezTo>
                  <a:cubicBezTo>
                    <a:pt x="10052140" y="-10722"/>
                    <a:pt x="10042539" y="-10108"/>
                    <a:pt x="10183455" y="0"/>
                  </a:cubicBezTo>
                  <a:cubicBezTo>
                    <a:pt x="10336665" y="46921"/>
                    <a:pt x="10553020" y="43036"/>
                    <a:pt x="10959695" y="0"/>
                  </a:cubicBezTo>
                  <a:cubicBezTo>
                    <a:pt x="11331134" y="-17481"/>
                    <a:pt x="11293011" y="-4262"/>
                    <a:pt x="11550168" y="0"/>
                  </a:cubicBezTo>
                  <a:cubicBezTo>
                    <a:pt x="11682099" y="-17058"/>
                    <a:pt x="11813712" y="152063"/>
                    <a:pt x="11821636" y="302130"/>
                  </a:cubicBezTo>
                  <a:cubicBezTo>
                    <a:pt x="11809645" y="527339"/>
                    <a:pt x="11821837" y="758276"/>
                    <a:pt x="11821636" y="894288"/>
                  </a:cubicBezTo>
                  <a:cubicBezTo>
                    <a:pt x="11812997" y="1007789"/>
                    <a:pt x="11787740" y="1295182"/>
                    <a:pt x="11821636" y="1510615"/>
                  </a:cubicBezTo>
                  <a:cubicBezTo>
                    <a:pt x="11829863" y="1649351"/>
                    <a:pt x="11673806" y="1806058"/>
                    <a:pt x="11550168" y="1812746"/>
                  </a:cubicBezTo>
                  <a:cubicBezTo>
                    <a:pt x="11361059" y="1796182"/>
                    <a:pt x="11249268" y="1841937"/>
                    <a:pt x="10999502" y="1812746"/>
                  </a:cubicBezTo>
                  <a:cubicBezTo>
                    <a:pt x="10744047" y="1806157"/>
                    <a:pt x="10434416" y="1835583"/>
                    <a:pt x="10223262" y="1812746"/>
                  </a:cubicBezTo>
                  <a:cubicBezTo>
                    <a:pt x="10010232" y="1783446"/>
                    <a:pt x="9897490" y="1827551"/>
                    <a:pt x="9672596" y="1812746"/>
                  </a:cubicBezTo>
                  <a:cubicBezTo>
                    <a:pt x="9511771" y="1815677"/>
                    <a:pt x="9060569" y="1852656"/>
                    <a:pt x="8783569" y="1812746"/>
                  </a:cubicBezTo>
                  <a:cubicBezTo>
                    <a:pt x="8519488" y="1821247"/>
                    <a:pt x="8603055" y="1828789"/>
                    <a:pt x="8458477" y="1812746"/>
                  </a:cubicBezTo>
                  <a:cubicBezTo>
                    <a:pt x="8321236" y="1805679"/>
                    <a:pt x="8135607" y="1840621"/>
                    <a:pt x="8020598" y="1812746"/>
                  </a:cubicBezTo>
                  <a:cubicBezTo>
                    <a:pt x="7880966" y="1779668"/>
                    <a:pt x="7575564" y="1841281"/>
                    <a:pt x="7357145" y="1812746"/>
                  </a:cubicBezTo>
                  <a:cubicBezTo>
                    <a:pt x="7090950" y="1778434"/>
                    <a:pt x="6993183" y="1837525"/>
                    <a:pt x="6806479" y="1812746"/>
                  </a:cubicBezTo>
                  <a:cubicBezTo>
                    <a:pt x="6583888" y="1779551"/>
                    <a:pt x="6491561" y="1819755"/>
                    <a:pt x="6368601" y="1812746"/>
                  </a:cubicBezTo>
                  <a:cubicBezTo>
                    <a:pt x="6310608" y="1847219"/>
                    <a:pt x="5819735" y="1830435"/>
                    <a:pt x="5479574" y="1812746"/>
                  </a:cubicBezTo>
                  <a:cubicBezTo>
                    <a:pt x="5081736" y="1825824"/>
                    <a:pt x="5287642" y="1800011"/>
                    <a:pt x="5154482" y="1812746"/>
                  </a:cubicBezTo>
                  <a:cubicBezTo>
                    <a:pt x="5034886" y="1808240"/>
                    <a:pt x="4813346" y="1822972"/>
                    <a:pt x="4716603" y="1812746"/>
                  </a:cubicBezTo>
                  <a:cubicBezTo>
                    <a:pt x="4623632" y="1791241"/>
                    <a:pt x="4492220" y="1807166"/>
                    <a:pt x="4391511" y="1812746"/>
                  </a:cubicBezTo>
                  <a:cubicBezTo>
                    <a:pt x="4310523" y="1852354"/>
                    <a:pt x="3956055" y="1784150"/>
                    <a:pt x="3615271" y="1812746"/>
                  </a:cubicBezTo>
                  <a:cubicBezTo>
                    <a:pt x="3252831" y="1841039"/>
                    <a:pt x="2967908" y="1864788"/>
                    <a:pt x="2726244" y="1812746"/>
                  </a:cubicBezTo>
                  <a:cubicBezTo>
                    <a:pt x="2509022" y="1799563"/>
                    <a:pt x="2469380" y="1804054"/>
                    <a:pt x="2401152" y="1812746"/>
                  </a:cubicBezTo>
                  <a:cubicBezTo>
                    <a:pt x="2317120" y="1866141"/>
                    <a:pt x="2137579" y="1816112"/>
                    <a:pt x="1963273" y="1812746"/>
                  </a:cubicBezTo>
                  <a:cubicBezTo>
                    <a:pt x="1763471" y="1730709"/>
                    <a:pt x="1501037" y="1825233"/>
                    <a:pt x="1187033" y="1812746"/>
                  </a:cubicBezTo>
                  <a:cubicBezTo>
                    <a:pt x="830159" y="1819715"/>
                    <a:pt x="471348" y="1833124"/>
                    <a:pt x="271468" y="1812746"/>
                  </a:cubicBezTo>
                  <a:cubicBezTo>
                    <a:pt x="138332" y="1768730"/>
                    <a:pt x="23844" y="1656140"/>
                    <a:pt x="0" y="1510615"/>
                  </a:cubicBezTo>
                  <a:cubicBezTo>
                    <a:pt x="-12343" y="1216131"/>
                    <a:pt x="3070" y="1142298"/>
                    <a:pt x="0" y="882203"/>
                  </a:cubicBezTo>
                  <a:cubicBezTo>
                    <a:pt x="-12588" y="622885"/>
                    <a:pt x="30563" y="428969"/>
                    <a:pt x="0" y="302130"/>
                  </a:cubicBezTo>
                  <a:close/>
                </a:path>
                <a:path w="11821636" h="1812746" fill="none" stroke="0" extrusionOk="0">
                  <a:moveTo>
                    <a:pt x="0" y="302130"/>
                  </a:moveTo>
                  <a:cubicBezTo>
                    <a:pt x="22359" y="158423"/>
                    <a:pt x="118898" y="-55502"/>
                    <a:pt x="271468" y="0"/>
                  </a:cubicBezTo>
                  <a:cubicBezTo>
                    <a:pt x="495380" y="-11197"/>
                    <a:pt x="674360" y="19114"/>
                    <a:pt x="822134" y="0"/>
                  </a:cubicBezTo>
                  <a:cubicBezTo>
                    <a:pt x="960410" y="-12361"/>
                    <a:pt x="1320625" y="-14585"/>
                    <a:pt x="1485587" y="0"/>
                  </a:cubicBezTo>
                  <a:cubicBezTo>
                    <a:pt x="1660418" y="2867"/>
                    <a:pt x="1687835" y="-8789"/>
                    <a:pt x="1810679" y="0"/>
                  </a:cubicBezTo>
                  <a:cubicBezTo>
                    <a:pt x="1930933" y="11145"/>
                    <a:pt x="2228251" y="43525"/>
                    <a:pt x="2474132" y="0"/>
                  </a:cubicBezTo>
                  <a:cubicBezTo>
                    <a:pt x="2695935" y="5704"/>
                    <a:pt x="3102744" y="-88404"/>
                    <a:pt x="3363159" y="0"/>
                  </a:cubicBezTo>
                  <a:cubicBezTo>
                    <a:pt x="3617272" y="43179"/>
                    <a:pt x="3860634" y="-21021"/>
                    <a:pt x="4026612" y="0"/>
                  </a:cubicBezTo>
                  <a:cubicBezTo>
                    <a:pt x="4203719" y="9747"/>
                    <a:pt x="4626314" y="-18595"/>
                    <a:pt x="4802852" y="0"/>
                  </a:cubicBezTo>
                  <a:cubicBezTo>
                    <a:pt x="4987519" y="-42173"/>
                    <a:pt x="5123374" y="-21892"/>
                    <a:pt x="5353518" y="0"/>
                  </a:cubicBezTo>
                  <a:cubicBezTo>
                    <a:pt x="5550647" y="4448"/>
                    <a:pt x="5927855" y="78281"/>
                    <a:pt x="6129757" y="0"/>
                  </a:cubicBezTo>
                  <a:cubicBezTo>
                    <a:pt x="6308515" y="-41814"/>
                    <a:pt x="6351847" y="-9100"/>
                    <a:pt x="6454849" y="0"/>
                  </a:cubicBezTo>
                  <a:cubicBezTo>
                    <a:pt x="6550360" y="11407"/>
                    <a:pt x="6627307" y="-26625"/>
                    <a:pt x="6779941" y="0"/>
                  </a:cubicBezTo>
                  <a:cubicBezTo>
                    <a:pt x="6923681" y="17164"/>
                    <a:pt x="7327556" y="-41553"/>
                    <a:pt x="7556181" y="0"/>
                  </a:cubicBezTo>
                  <a:cubicBezTo>
                    <a:pt x="7760589" y="-37947"/>
                    <a:pt x="8011044" y="27791"/>
                    <a:pt x="8219634" y="0"/>
                  </a:cubicBezTo>
                  <a:cubicBezTo>
                    <a:pt x="8445895" y="-21788"/>
                    <a:pt x="8419546" y="-7089"/>
                    <a:pt x="8544726" y="0"/>
                  </a:cubicBezTo>
                  <a:cubicBezTo>
                    <a:pt x="8715153" y="-21304"/>
                    <a:pt x="9060228" y="14764"/>
                    <a:pt x="9320966" y="0"/>
                  </a:cubicBezTo>
                  <a:cubicBezTo>
                    <a:pt x="9592476" y="-22510"/>
                    <a:pt x="9655168" y="-17668"/>
                    <a:pt x="9758845" y="0"/>
                  </a:cubicBezTo>
                  <a:cubicBezTo>
                    <a:pt x="9814386" y="37466"/>
                    <a:pt x="10185963" y="-57178"/>
                    <a:pt x="10647872" y="0"/>
                  </a:cubicBezTo>
                  <a:cubicBezTo>
                    <a:pt x="11055721" y="43411"/>
                    <a:pt x="10881963" y="16114"/>
                    <a:pt x="10972964" y="0"/>
                  </a:cubicBezTo>
                  <a:cubicBezTo>
                    <a:pt x="11076777" y="8608"/>
                    <a:pt x="11381070" y="22546"/>
                    <a:pt x="11550168" y="0"/>
                  </a:cubicBezTo>
                  <a:cubicBezTo>
                    <a:pt x="11676681" y="7127"/>
                    <a:pt x="11831858" y="155144"/>
                    <a:pt x="11821636" y="302130"/>
                  </a:cubicBezTo>
                  <a:cubicBezTo>
                    <a:pt x="11802634" y="481891"/>
                    <a:pt x="11790682" y="767333"/>
                    <a:pt x="11821636" y="906373"/>
                  </a:cubicBezTo>
                  <a:cubicBezTo>
                    <a:pt x="11844281" y="1066234"/>
                    <a:pt x="11798286" y="1328595"/>
                    <a:pt x="11821636" y="1510615"/>
                  </a:cubicBezTo>
                  <a:cubicBezTo>
                    <a:pt x="11802494" y="1669820"/>
                    <a:pt x="11720302" y="1821201"/>
                    <a:pt x="11550168" y="1812746"/>
                  </a:cubicBezTo>
                  <a:cubicBezTo>
                    <a:pt x="11226239" y="1806528"/>
                    <a:pt x="11167341" y="1830068"/>
                    <a:pt x="10886715" y="1812746"/>
                  </a:cubicBezTo>
                  <a:cubicBezTo>
                    <a:pt x="10611190" y="1766317"/>
                    <a:pt x="10538252" y="1786229"/>
                    <a:pt x="10336049" y="1812746"/>
                  </a:cubicBezTo>
                  <a:cubicBezTo>
                    <a:pt x="10115356" y="1836394"/>
                    <a:pt x="9839380" y="1827714"/>
                    <a:pt x="9447022" y="1812746"/>
                  </a:cubicBezTo>
                  <a:cubicBezTo>
                    <a:pt x="9048800" y="1823283"/>
                    <a:pt x="9116618" y="1833527"/>
                    <a:pt x="8783569" y="1812746"/>
                  </a:cubicBezTo>
                  <a:cubicBezTo>
                    <a:pt x="8473608" y="1789830"/>
                    <a:pt x="8236914" y="1821127"/>
                    <a:pt x="8007329" y="1812746"/>
                  </a:cubicBezTo>
                  <a:cubicBezTo>
                    <a:pt x="7764979" y="1782949"/>
                    <a:pt x="7717325" y="1798005"/>
                    <a:pt x="7569450" y="1812746"/>
                  </a:cubicBezTo>
                  <a:cubicBezTo>
                    <a:pt x="7437128" y="1819385"/>
                    <a:pt x="7138483" y="1837198"/>
                    <a:pt x="6793210" y="1812746"/>
                  </a:cubicBezTo>
                  <a:cubicBezTo>
                    <a:pt x="6466622" y="1810431"/>
                    <a:pt x="6182679" y="1769931"/>
                    <a:pt x="5904183" y="1812746"/>
                  </a:cubicBezTo>
                  <a:cubicBezTo>
                    <a:pt x="5620774" y="1848370"/>
                    <a:pt x="5569174" y="1803604"/>
                    <a:pt x="5466305" y="1812746"/>
                  </a:cubicBezTo>
                  <a:cubicBezTo>
                    <a:pt x="5343806" y="1802461"/>
                    <a:pt x="5069130" y="1816991"/>
                    <a:pt x="4915639" y="1812746"/>
                  </a:cubicBezTo>
                  <a:cubicBezTo>
                    <a:pt x="4773917" y="1836431"/>
                    <a:pt x="4673026" y="1833687"/>
                    <a:pt x="4477760" y="1812746"/>
                  </a:cubicBezTo>
                  <a:cubicBezTo>
                    <a:pt x="4265567" y="1796554"/>
                    <a:pt x="4069506" y="1862580"/>
                    <a:pt x="3814307" y="1812746"/>
                  </a:cubicBezTo>
                  <a:cubicBezTo>
                    <a:pt x="3535207" y="1785004"/>
                    <a:pt x="3120905" y="1801997"/>
                    <a:pt x="2925280" y="1812746"/>
                  </a:cubicBezTo>
                  <a:cubicBezTo>
                    <a:pt x="2726551" y="1821785"/>
                    <a:pt x="2590624" y="1834851"/>
                    <a:pt x="2487401" y="1812746"/>
                  </a:cubicBezTo>
                  <a:cubicBezTo>
                    <a:pt x="2372054" y="1766915"/>
                    <a:pt x="2195744" y="1813122"/>
                    <a:pt x="1936735" y="1812746"/>
                  </a:cubicBezTo>
                  <a:cubicBezTo>
                    <a:pt x="1700222" y="1789417"/>
                    <a:pt x="1423788" y="1813710"/>
                    <a:pt x="1273282" y="1812746"/>
                  </a:cubicBezTo>
                  <a:cubicBezTo>
                    <a:pt x="1144983" y="1816344"/>
                    <a:pt x="610407" y="1756833"/>
                    <a:pt x="271468" y="1812746"/>
                  </a:cubicBezTo>
                  <a:cubicBezTo>
                    <a:pt x="142686" y="1790956"/>
                    <a:pt x="31443" y="1662404"/>
                    <a:pt x="0" y="1510615"/>
                  </a:cubicBezTo>
                  <a:cubicBezTo>
                    <a:pt x="6408" y="1308787"/>
                    <a:pt x="-4074" y="1121393"/>
                    <a:pt x="0" y="918457"/>
                  </a:cubicBezTo>
                  <a:cubicBezTo>
                    <a:pt x="12007" y="744415"/>
                    <a:pt x="6101" y="584426"/>
                    <a:pt x="0" y="302130"/>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11821636"/>
                        <a:gd name="connsiteY0" fmla="*/ 271468 h 1628776"/>
                        <a:gd name="connsiteX1" fmla="*/ 271468 w 11821636"/>
                        <a:gd name="connsiteY1" fmla="*/ 0 h 1628776"/>
                        <a:gd name="connsiteX2" fmla="*/ 822134 w 11821636"/>
                        <a:gd name="connsiteY2" fmla="*/ 0 h 1628776"/>
                        <a:gd name="connsiteX3" fmla="*/ 1485587 w 11821636"/>
                        <a:gd name="connsiteY3" fmla="*/ 0 h 1628776"/>
                        <a:gd name="connsiteX4" fmla="*/ 1810679 w 11821636"/>
                        <a:gd name="connsiteY4" fmla="*/ 0 h 1628776"/>
                        <a:gd name="connsiteX5" fmla="*/ 2474132 w 11821636"/>
                        <a:gd name="connsiteY5" fmla="*/ 0 h 1628776"/>
                        <a:gd name="connsiteX6" fmla="*/ 3363159 w 11821636"/>
                        <a:gd name="connsiteY6" fmla="*/ 0 h 1628776"/>
                        <a:gd name="connsiteX7" fmla="*/ 4026612 w 11821636"/>
                        <a:gd name="connsiteY7" fmla="*/ 0 h 1628776"/>
                        <a:gd name="connsiteX8" fmla="*/ 4802852 w 11821636"/>
                        <a:gd name="connsiteY8" fmla="*/ 0 h 1628776"/>
                        <a:gd name="connsiteX9" fmla="*/ 5353518 w 11821636"/>
                        <a:gd name="connsiteY9" fmla="*/ 0 h 1628776"/>
                        <a:gd name="connsiteX10" fmla="*/ 6129757 w 11821636"/>
                        <a:gd name="connsiteY10" fmla="*/ 0 h 1628776"/>
                        <a:gd name="connsiteX11" fmla="*/ 6454849 w 11821636"/>
                        <a:gd name="connsiteY11" fmla="*/ 0 h 1628776"/>
                        <a:gd name="connsiteX12" fmla="*/ 6779941 w 11821636"/>
                        <a:gd name="connsiteY12" fmla="*/ 0 h 1628776"/>
                        <a:gd name="connsiteX13" fmla="*/ 7556181 w 11821636"/>
                        <a:gd name="connsiteY13" fmla="*/ 0 h 1628776"/>
                        <a:gd name="connsiteX14" fmla="*/ 8219634 w 11821636"/>
                        <a:gd name="connsiteY14" fmla="*/ 0 h 1628776"/>
                        <a:gd name="connsiteX15" fmla="*/ 8544726 w 11821636"/>
                        <a:gd name="connsiteY15" fmla="*/ 0 h 1628776"/>
                        <a:gd name="connsiteX16" fmla="*/ 9320966 w 11821636"/>
                        <a:gd name="connsiteY16" fmla="*/ 0 h 1628776"/>
                        <a:gd name="connsiteX17" fmla="*/ 9758845 w 11821636"/>
                        <a:gd name="connsiteY17" fmla="*/ 0 h 1628776"/>
                        <a:gd name="connsiteX18" fmla="*/ 10647872 w 11821636"/>
                        <a:gd name="connsiteY18" fmla="*/ 0 h 1628776"/>
                        <a:gd name="connsiteX19" fmla="*/ 10972964 w 11821636"/>
                        <a:gd name="connsiteY19" fmla="*/ 0 h 1628776"/>
                        <a:gd name="connsiteX20" fmla="*/ 11550168 w 11821636"/>
                        <a:gd name="connsiteY20" fmla="*/ 0 h 1628776"/>
                        <a:gd name="connsiteX21" fmla="*/ 11821636 w 11821636"/>
                        <a:gd name="connsiteY21" fmla="*/ 271468 h 1628776"/>
                        <a:gd name="connsiteX22" fmla="*/ 11821636 w 11821636"/>
                        <a:gd name="connsiteY22" fmla="*/ 814388 h 1628776"/>
                        <a:gd name="connsiteX23" fmla="*/ 11821636 w 11821636"/>
                        <a:gd name="connsiteY23" fmla="*/ 1357308 h 1628776"/>
                        <a:gd name="connsiteX24" fmla="*/ 11550168 w 11821636"/>
                        <a:gd name="connsiteY24" fmla="*/ 1628776 h 1628776"/>
                        <a:gd name="connsiteX25" fmla="*/ 10886715 w 11821636"/>
                        <a:gd name="connsiteY25" fmla="*/ 1628776 h 1628776"/>
                        <a:gd name="connsiteX26" fmla="*/ 10336049 w 11821636"/>
                        <a:gd name="connsiteY26" fmla="*/ 1628776 h 1628776"/>
                        <a:gd name="connsiteX27" fmla="*/ 9447022 w 11821636"/>
                        <a:gd name="connsiteY27" fmla="*/ 1628776 h 1628776"/>
                        <a:gd name="connsiteX28" fmla="*/ 8783569 w 11821636"/>
                        <a:gd name="connsiteY28" fmla="*/ 1628776 h 1628776"/>
                        <a:gd name="connsiteX29" fmla="*/ 8007329 w 11821636"/>
                        <a:gd name="connsiteY29" fmla="*/ 1628776 h 1628776"/>
                        <a:gd name="connsiteX30" fmla="*/ 7569450 w 11821636"/>
                        <a:gd name="connsiteY30" fmla="*/ 1628776 h 1628776"/>
                        <a:gd name="connsiteX31" fmla="*/ 6793210 w 11821636"/>
                        <a:gd name="connsiteY31" fmla="*/ 1628776 h 1628776"/>
                        <a:gd name="connsiteX32" fmla="*/ 5904183 w 11821636"/>
                        <a:gd name="connsiteY32" fmla="*/ 1628776 h 1628776"/>
                        <a:gd name="connsiteX33" fmla="*/ 5466305 w 11821636"/>
                        <a:gd name="connsiteY33" fmla="*/ 1628776 h 1628776"/>
                        <a:gd name="connsiteX34" fmla="*/ 4915639 w 11821636"/>
                        <a:gd name="connsiteY34" fmla="*/ 1628776 h 1628776"/>
                        <a:gd name="connsiteX35" fmla="*/ 4477760 w 11821636"/>
                        <a:gd name="connsiteY35" fmla="*/ 1628776 h 1628776"/>
                        <a:gd name="connsiteX36" fmla="*/ 3814307 w 11821636"/>
                        <a:gd name="connsiteY36" fmla="*/ 1628776 h 1628776"/>
                        <a:gd name="connsiteX37" fmla="*/ 2925280 w 11821636"/>
                        <a:gd name="connsiteY37" fmla="*/ 1628776 h 1628776"/>
                        <a:gd name="connsiteX38" fmla="*/ 2487401 w 11821636"/>
                        <a:gd name="connsiteY38" fmla="*/ 1628776 h 1628776"/>
                        <a:gd name="connsiteX39" fmla="*/ 1936735 w 11821636"/>
                        <a:gd name="connsiteY39" fmla="*/ 1628776 h 1628776"/>
                        <a:gd name="connsiteX40" fmla="*/ 1273282 w 11821636"/>
                        <a:gd name="connsiteY40" fmla="*/ 1628776 h 1628776"/>
                        <a:gd name="connsiteX41" fmla="*/ 271468 w 11821636"/>
                        <a:gd name="connsiteY41" fmla="*/ 1628776 h 1628776"/>
                        <a:gd name="connsiteX42" fmla="*/ 0 w 11821636"/>
                        <a:gd name="connsiteY42" fmla="*/ 1357308 h 1628776"/>
                        <a:gd name="connsiteX43" fmla="*/ 0 w 11821636"/>
                        <a:gd name="connsiteY43" fmla="*/ 825246 h 1628776"/>
                        <a:gd name="connsiteX44" fmla="*/ 0 w 11821636"/>
                        <a:gd name="connsiteY44" fmla="*/ 271468 h 162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821636" h="1628776" fill="none" extrusionOk="0">
                          <a:moveTo>
                            <a:pt x="0" y="271468"/>
                          </a:moveTo>
                          <a:cubicBezTo>
                            <a:pt x="6030" y="137062"/>
                            <a:pt x="122905" y="-29133"/>
                            <a:pt x="271468" y="0"/>
                          </a:cubicBezTo>
                          <a:cubicBezTo>
                            <a:pt x="495681" y="-23799"/>
                            <a:pt x="676438" y="5151"/>
                            <a:pt x="822134" y="0"/>
                          </a:cubicBezTo>
                          <a:cubicBezTo>
                            <a:pt x="967830" y="-5151"/>
                            <a:pt x="1311302" y="-927"/>
                            <a:pt x="1485587" y="0"/>
                          </a:cubicBezTo>
                          <a:cubicBezTo>
                            <a:pt x="1659872" y="927"/>
                            <a:pt x="1693028" y="-14422"/>
                            <a:pt x="1810679" y="0"/>
                          </a:cubicBezTo>
                          <a:cubicBezTo>
                            <a:pt x="1928330" y="14422"/>
                            <a:pt x="2252429" y="19979"/>
                            <a:pt x="2474132" y="0"/>
                          </a:cubicBezTo>
                          <a:cubicBezTo>
                            <a:pt x="2695835" y="-19979"/>
                            <a:pt x="3110525" y="-29029"/>
                            <a:pt x="3363159" y="0"/>
                          </a:cubicBezTo>
                          <a:cubicBezTo>
                            <a:pt x="3615793" y="29029"/>
                            <a:pt x="3861347" y="15812"/>
                            <a:pt x="4026612" y="0"/>
                          </a:cubicBezTo>
                          <a:cubicBezTo>
                            <a:pt x="4191877" y="-15812"/>
                            <a:pt x="4621878" y="16082"/>
                            <a:pt x="4802852" y="0"/>
                          </a:cubicBezTo>
                          <a:cubicBezTo>
                            <a:pt x="4983826" y="-16082"/>
                            <a:pt x="5148323" y="-25550"/>
                            <a:pt x="5353518" y="0"/>
                          </a:cubicBezTo>
                          <a:cubicBezTo>
                            <a:pt x="5558713" y="25550"/>
                            <a:pt x="5939283" y="37881"/>
                            <a:pt x="6129757" y="0"/>
                          </a:cubicBezTo>
                          <a:cubicBezTo>
                            <a:pt x="6320231" y="-37881"/>
                            <a:pt x="6357094" y="-9271"/>
                            <a:pt x="6454849" y="0"/>
                          </a:cubicBezTo>
                          <a:cubicBezTo>
                            <a:pt x="6552604" y="9271"/>
                            <a:pt x="6627984" y="-12217"/>
                            <a:pt x="6779941" y="0"/>
                          </a:cubicBezTo>
                          <a:cubicBezTo>
                            <a:pt x="6931898" y="12217"/>
                            <a:pt x="7360063" y="-6713"/>
                            <a:pt x="7556181" y="0"/>
                          </a:cubicBezTo>
                          <a:cubicBezTo>
                            <a:pt x="7752299" y="6713"/>
                            <a:pt x="7989247" y="18817"/>
                            <a:pt x="8219634" y="0"/>
                          </a:cubicBezTo>
                          <a:cubicBezTo>
                            <a:pt x="8450021" y="-18817"/>
                            <a:pt x="8424223" y="-8337"/>
                            <a:pt x="8544726" y="0"/>
                          </a:cubicBezTo>
                          <a:cubicBezTo>
                            <a:pt x="8665229" y="8337"/>
                            <a:pt x="9052012" y="10383"/>
                            <a:pt x="9320966" y="0"/>
                          </a:cubicBezTo>
                          <a:cubicBezTo>
                            <a:pt x="9589920" y="-10383"/>
                            <a:pt x="9663986" y="-3897"/>
                            <a:pt x="9758845" y="0"/>
                          </a:cubicBezTo>
                          <a:cubicBezTo>
                            <a:pt x="9853704" y="3897"/>
                            <a:pt x="10253003" y="-26713"/>
                            <a:pt x="10647872" y="0"/>
                          </a:cubicBezTo>
                          <a:cubicBezTo>
                            <a:pt x="11042741" y="26713"/>
                            <a:pt x="10860944" y="12975"/>
                            <a:pt x="10972964" y="0"/>
                          </a:cubicBezTo>
                          <a:cubicBezTo>
                            <a:pt x="11084984" y="-12975"/>
                            <a:pt x="11367150" y="25383"/>
                            <a:pt x="11550168" y="0"/>
                          </a:cubicBezTo>
                          <a:cubicBezTo>
                            <a:pt x="11685966" y="9577"/>
                            <a:pt x="11823235" y="114368"/>
                            <a:pt x="11821636" y="271468"/>
                          </a:cubicBezTo>
                          <a:cubicBezTo>
                            <a:pt x="11808871" y="462625"/>
                            <a:pt x="11812553" y="683907"/>
                            <a:pt x="11821636" y="814388"/>
                          </a:cubicBezTo>
                          <a:cubicBezTo>
                            <a:pt x="11830719" y="944869"/>
                            <a:pt x="11802349" y="1200439"/>
                            <a:pt x="11821636" y="1357308"/>
                          </a:cubicBezTo>
                          <a:cubicBezTo>
                            <a:pt x="11832489" y="1488822"/>
                            <a:pt x="11703377" y="1634323"/>
                            <a:pt x="11550168" y="1628776"/>
                          </a:cubicBezTo>
                          <a:cubicBezTo>
                            <a:pt x="11225555" y="1626877"/>
                            <a:pt x="11168963" y="1659092"/>
                            <a:pt x="10886715" y="1628776"/>
                          </a:cubicBezTo>
                          <a:cubicBezTo>
                            <a:pt x="10604467" y="1598460"/>
                            <a:pt x="10536508" y="1605273"/>
                            <a:pt x="10336049" y="1628776"/>
                          </a:cubicBezTo>
                          <a:cubicBezTo>
                            <a:pt x="10135590" y="1652279"/>
                            <a:pt x="9846076" y="1604382"/>
                            <a:pt x="9447022" y="1628776"/>
                          </a:cubicBezTo>
                          <a:cubicBezTo>
                            <a:pt x="9047968" y="1653170"/>
                            <a:pt x="9114711" y="1649602"/>
                            <a:pt x="8783569" y="1628776"/>
                          </a:cubicBezTo>
                          <a:cubicBezTo>
                            <a:pt x="8452427" y="1607950"/>
                            <a:pt x="8248815" y="1651509"/>
                            <a:pt x="8007329" y="1628776"/>
                          </a:cubicBezTo>
                          <a:cubicBezTo>
                            <a:pt x="7765843" y="1606043"/>
                            <a:pt x="7708248" y="1611905"/>
                            <a:pt x="7569450" y="1628776"/>
                          </a:cubicBezTo>
                          <a:cubicBezTo>
                            <a:pt x="7430652" y="1645647"/>
                            <a:pt x="7150673" y="1659032"/>
                            <a:pt x="6793210" y="1628776"/>
                          </a:cubicBezTo>
                          <a:cubicBezTo>
                            <a:pt x="6435747" y="1598520"/>
                            <a:pt x="6200321" y="1597004"/>
                            <a:pt x="5904183" y="1628776"/>
                          </a:cubicBezTo>
                          <a:cubicBezTo>
                            <a:pt x="5608045" y="1660548"/>
                            <a:pt x="5568110" y="1622823"/>
                            <a:pt x="5466305" y="1628776"/>
                          </a:cubicBezTo>
                          <a:cubicBezTo>
                            <a:pt x="5364500" y="1634729"/>
                            <a:pt x="5058900" y="1626363"/>
                            <a:pt x="4915639" y="1628776"/>
                          </a:cubicBezTo>
                          <a:cubicBezTo>
                            <a:pt x="4772378" y="1631189"/>
                            <a:pt x="4678489" y="1639634"/>
                            <a:pt x="4477760" y="1628776"/>
                          </a:cubicBezTo>
                          <a:cubicBezTo>
                            <a:pt x="4277031" y="1617918"/>
                            <a:pt x="4086156" y="1655820"/>
                            <a:pt x="3814307" y="1628776"/>
                          </a:cubicBezTo>
                          <a:cubicBezTo>
                            <a:pt x="3542458" y="1601732"/>
                            <a:pt x="3120468" y="1623531"/>
                            <a:pt x="2925280" y="1628776"/>
                          </a:cubicBezTo>
                          <a:cubicBezTo>
                            <a:pt x="2730092" y="1634021"/>
                            <a:pt x="2586669" y="1649376"/>
                            <a:pt x="2487401" y="1628776"/>
                          </a:cubicBezTo>
                          <a:cubicBezTo>
                            <a:pt x="2388133" y="1608176"/>
                            <a:pt x="2167891" y="1617950"/>
                            <a:pt x="1936735" y="1628776"/>
                          </a:cubicBezTo>
                          <a:cubicBezTo>
                            <a:pt x="1705579" y="1639602"/>
                            <a:pt x="1428624" y="1626900"/>
                            <a:pt x="1273282" y="1628776"/>
                          </a:cubicBezTo>
                          <a:cubicBezTo>
                            <a:pt x="1117940" y="1630652"/>
                            <a:pt x="581683" y="1588089"/>
                            <a:pt x="271468" y="1628776"/>
                          </a:cubicBezTo>
                          <a:cubicBezTo>
                            <a:pt x="147341" y="1602783"/>
                            <a:pt x="17998" y="1501016"/>
                            <a:pt x="0" y="1357308"/>
                          </a:cubicBezTo>
                          <a:cubicBezTo>
                            <a:pt x="-12124" y="1188619"/>
                            <a:pt x="2429" y="988143"/>
                            <a:pt x="0" y="825246"/>
                          </a:cubicBezTo>
                          <a:cubicBezTo>
                            <a:pt x="-2429" y="662349"/>
                            <a:pt x="-4037" y="514036"/>
                            <a:pt x="0" y="271468"/>
                          </a:cubicBezTo>
                          <a:close/>
                        </a:path>
                        <a:path w="11821636" h="1628776" stroke="0" extrusionOk="0">
                          <a:moveTo>
                            <a:pt x="0" y="271468"/>
                          </a:moveTo>
                          <a:cubicBezTo>
                            <a:pt x="9880" y="125098"/>
                            <a:pt x="119477" y="-11885"/>
                            <a:pt x="271468" y="0"/>
                          </a:cubicBezTo>
                          <a:cubicBezTo>
                            <a:pt x="379144" y="-16112"/>
                            <a:pt x="575765" y="4373"/>
                            <a:pt x="709347" y="0"/>
                          </a:cubicBezTo>
                          <a:cubicBezTo>
                            <a:pt x="842929" y="-4373"/>
                            <a:pt x="1026134" y="4929"/>
                            <a:pt x="1147226" y="0"/>
                          </a:cubicBezTo>
                          <a:cubicBezTo>
                            <a:pt x="1268318" y="-4929"/>
                            <a:pt x="1590575" y="-9475"/>
                            <a:pt x="1923466" y="0"/>
                          </a:cubicBezTo>
                          <a:cubicBezTo>
                            <a:pt x="2256357" y="9475"/>
                            <a:pt x="2434813" y="18698"/>
                            <a:pt x="2812493" y="0"/>
                          </a:cubicBezTo>
                          <a:cubicBezTo>
                            <a:pt x="3190173" y="-18698"/>
                            <a:pt x="3215058" y="-2781"/>
                            <a:pt x="3475946" y="0"/>
                          </a:cubicBezTo>
                          <a:cubicBezTo>
                            <a:pt x="3736834" y="2781"/>
                            <a:pt x="3820809" y="-22651"/>
                            <a:pt x="4026612" y="0"/>
                          </a:cubicBezTo>
                          <a:cubicBezTo>
                            <a:pt x="4232415" y="22651"/>
                            <a:pt x="4225602" y="5613"/>
                            <a:pt x="4351704" y="0"/>
                          </a:cubicBezTo>
                          <a:cubicBezTo>
                            <a:pt x="4477806" y="-5613"/>
                            <a:pt x="4762952" y="-23041"/>
                            <a:pt x="5015157" y="0"/>
                          </a:cubicBezTo>
                          <a:cubicBezTo>
                            <a:pt x="5267362" y="23041"/>
                            <a:pt x="5519684" y="26454"/>
                            <a:pt x="5678609" y="0"/>
                          </a:cubicBezTo>
                          <a:cubicBezTo>
                            <a:pt x="5837534" y="-26454"/>
                            <a:pt x="5966220" y="10888"/>
                            <a:pt x="6116488" y="0"/>
                          </a:cubicBezTo>
                          <a:cubicBezTo>
                            <a:pt x="6266756" y="-10888"/>
                            <a:pt x="6371858" y="-3253"/>
                            <a:pt x="6441580" y="0"/>
                          </a:cubicBezTo>
                          <a:cubicBezTo>
                            <a:pt x="6511302" y="3253"/>
                            <a:pt x="6648431" y="10127"/>
                            <a:pt x="6766672" y="0"/>
                          </a:cubicBezTo>
                          <a:cubicBezTo>
                            <a:pt x="6884913" y="-10127"/>
                            <a:pt x="7321775" y="-28271"/>
                            <a:pt x="7655699" y="0"/>
                          </a:cubicBezTo>
                          <a:cubicBezTo>
                            <a:pt x="7989623" y="28271"/>
                            <a:pt x="7991634" y="-17494"/>
                            <a:pt x="8206365" y="0"/>
                          </a:cubicBezTo>
                          <a:cubicBezTo>
                            <a:pt x="8421096" y="17494"/>
                            <a:pt x="8546290" y="19215"/>
                            <a:pt x="8644244" y="0"/>
                          </a:cubicBezTo>
                          <a:cubicBezTo>
                            <a:pt x="8742198" y="-19215"/>
                            <a:pt x="9098200" y="5525"/>
                            <a:pt x="9307697" y="0"/>
                          </a:cubicBezTo>
                          <a:cubicBezTo>
                            <a:pt x="9517194" y="-5525"/>
                            <a:pt x="9664301" y="10051"/>
                            <a:pt x="9858363" y="0"/>
                          </a:cubicBezTo>
                          <a:cubicBezTo>
                            <a:pt x="10052425" y="-10051"/>
                            <a:pt x="10042523" y="-8325"/>
                            <a:pt x="10183455" y="0"/>
                          </a:cubicBezTo>
                          <a:cubicBezTo>
                            <a:pt x="10324387" y="8325"/>
                            <a:pt x="10588067" y="14347"/>
                            <a:pt x="10959695" y="0"/>
                          </a:cubicBezTo>
                          <a:cubicBezTo>
                            <a:pt x="11331323" y="-14347"/>
                            <a:pt x="11300679" y="-5014"/>
                            <a:pt x="11550168" y="0"/>
                          </a:cubicBezTo>
                          <a:cubicBezTo>
                            <a:pt x="11683907" y="-24471"/>
                            <a:pt x="11811090" y="130426"/>
                            <a:pt x="11821636" y="271468"/>
                          </a:cubicBezTo>
                          <a:cubicBezTo>
                            <a:pt x="11801472" y="475109"/>
                            <a:pt x="11831552" y="685602"/>
                            <a:pt x="11821636" y="803530"/>
                          </a:cubicBezTo>
                          <a:cubicBezTo>
                            <a:pt x="11811720" y="921458"/>
                            <a:pt x="11830573" y="1139371"/>
                            <a:pt x="11821636" y="1357308"/>
                          </a:cubicBezTo>
                          <a:cubicBezTo>
                            <a:pt x="11841942" y="1498916"/>
                            <a:pt x="11666362" y="1615948"/>
                            <a:pt x="11550168" y="1628776"/>
                          </a:cubicBezTo>
                          <a:cubicBezTo>
                            <a:pt x="11369606" y="1608506"/>
                            <a:pt x="11265132" y="1635622"/>
                            <a:pt x="10999502" y="1628776"/>
                          </a:cubicBezTo>
                          <a:cubicBezTo>
                            <a:pt x="10733872" y="1621930"/>
                            <a:pt x="10436861" y="1639122"/>
                            <a:pt x="10223262" y="1628776"/>
                          </a:cubicBezTo>
                          <a:cubicBezTo>
                            <a:pt x="10009663" y="1618430"/>
                            <a:pt x="9882873" y="1636513"/>
                            <a:pt x="9672596" y="1628776"/>
                          </a:cubicBezTo>
                          <a:cubicBezTo>
                            <a:pt x="9462319" y="1621039"/>
                            <a:pt x="9037300" y="1616832"/>
                            <a:pt x="8783569" y="1628776"/>
                          </a:cubicBezTo>
                          <a:cubicBezTo>
                            <a:pt x="8529838" y="1640720"/>
                            <a:pt x="8593116" y="1632060"/>
                            <a:pt x="8458477" y="1628776"/>
                          </a:cubicBezTo>
                          <a:cubicBezTo>
                            <a:pt x="8323838" y="1625492"/>
                            <a:pt x="8163377" y="1644252"/>
                            <a:pt x="8020598" y="1628776"/>
                          </a:cubicBezTo>
                          <a:cubicBezTo>
                            <a:pt x="7877819" y="1613300"/>
                            <a:pt x="7634188" y="1660086"/>
                            <a:pt x="7357145" y="1628776"/>
                          </a:cubicBezTo>
                          <a:cubicBezTo>
                            <a:pt x="7080102" y="1597466"/>
                            <a:pt x="7012517" y="1654478"/>
                            <a:pt x="6806479" y="1628776"/>
                          </a:cubicBezTo>
                          <a:cubicBezTo>
                            <a:pt x="6600441" y="1603074"/>
                            <a:pt x="6501134" y="1621949"/>
                            <a:pt x="6368601" y="1628776"/>
                          </a:cubicBezTo>
                          <a:cubicBezTo>
                            <a:pt x="6236068" y="1635603"/>
                            <a:pt x="5859011" y="1633709"/>
                            <a:pt x="5479574" y="1628776"/>
                          </a:cubicBezTo>
                          <a:cubicBezTo>
                            <a:pt x="5100137" y="1623843"/>
                            <a:pt x="5272109" y="1639072"/>
                            <a:pt x="5154482" y="1628776"/>
                          </a:cubicBezTo>
                          <a:cubicBezTo>
                            <a:pt x="5036855" y="1618480"/>
                            <a:pt x="4811096" y="1639303"/>
                            <a:pt x="4716603" y="1628776"/>
                          </a:cubicBezTo>
                          <a:cubicBezTo>
                            <a:pt x="4622110" y="1618249"/>
                            <a:pt x="4498822" y="1624284"/>
                            <a:pt x="4391511" y="1628776"/>
                          </a:cubicBezTo>
                          <a:cubicBezTo>
                            <a:pt x="4284200" y="1633268"/>
                            <a:pt x="3986463" y="1592997"/>
                            <a:pt x="3615271" y="1628776"/>
                          </a:cubicBezTo>
                          <a:cubicBezTo>
                            <a:pt x="3244079" y="1664555"/>
                            <a:pt x="2945004" y="1647678"/>
                            <a:pt x="2726244" y="1628776"/>
                          </a:cubicBezTo>
                          <a:cubicBezTo>
                            <a:pt x="2507484" y="1609874"/>
                            <a:pt x="2466392" y="1612885"/>
                            <a:pt x="2401152" y="1628776"/>
                          </a:cubicBezTo>
                          <a:cubicBezTo>
                            <a:pt x="2335912" y="1644667"/>
                            <a:pt x="2160700" y="1647530"/>
                            <a:pt x="1963273" y="1628776"/>
                          </a:cubicBezTo>
                          <a:cubicBezTo>
                            <a:pt x="1765846" y="1610022"/>
                            <a:pt x="1506789" y="1645611"/>
                            <a:pt x="1187033" y="1628776"/>
                          </a:cubicBezTo>
                          <a:cubicBezTo>
                            <a:pt x="867277" y="1611941"/>
                            <a:pt x="454740" y="1623044"/>
                            <a:pt x="271468" y="1628776"/>
                          </a:cubicBezTo>
                          <a:cubicBezTo>
                            <a:pt x="138510" y="1610882"/>
                            <a:pt x="5083" y="1490068"/>
                            <a:pt x="0" y="1357308"/>
                          </a:cubicBezTo>
                          <a:cubicBezTo>
                            <a:pt x="-12606" y="1095285"/>
                            <a:pt x="4955" y="1036983"/>
                            <a:pt x="0" y="792671"/>
                          </a:cubicBezTo>
                          <a:cubicBezTo>
                            <a:pt x="-4955" y="548359"/>
                            <a:pt x="24065" y="384285"/>
                            <a:pt x="0" y="271468"/>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4000" b="1" i="0" u="none" strike="noStrike" kern="1200" cap="none" spc="0" normalizeH="0" baseline="0" noProof="0" dirty="0">
                <a:ln>
                  <a:noFill/>
                </a:ln>
                <a:solidFill>
                  <a:srgbClr val="C71A2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Hộp Văn bản 16">
              <a:extLst>
                <a:ext uri="{FF2B5EF4-FFF2-40B4-BE49-F238E27FC236}">
                  <a16:creationId xmlns:a16="http://schemas.microsoft.com/office/drawing/2014/main" id="{5F686DCE-1628-5A37-28F1-9CA28291A0F6}"/>
                </a:ext>
              </a:extLst>
            </p:cNvPr>
            <p:cNvSpPr txBox="1"/>
            <p:nvPr/>
          </p:nvSpPr>
          <p:spPr>
            <a:xfrm>
              <a:off x="1122133" y="571758"/>
              <a:ext cx="1013140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71A29"/>
                  </a:solidFill>
                  <a:effectLst/>
                  <a:uLnTx/>
                  <a:uFillTx/>
                  <a:ea typeface="+mn-ea"/>
                  <a:cs typeface="Calibri" panose="020F0502020204030204" pitchFamily="34" charset="0"/>
                </a:rPr>
                <a:t>Hàng</a:t>
              </a:r>
              <a:r>
                <a:rPr kumimoji="0" lang="en-US" sz="5400" b="1" i="0" u="none" strike="noStrike" kern="1200" cap="none" spc="0" normalizeH="0" baseline="0" noProof="0" dirty="0">
                  <a:ln>
                    <a:noFill/>
                  </a:ln>
                  <a:solidFill>
                    <a:srgbClr val="C71A29"/>
                  </a:solidFill>
                  <a:effectLst/>
                  <a:uLnTx/>
                  <a:uFillTx/>
                  <a:ea typeface="+mn-ea"/>
                  <a:cs typeface="Calibri" panose="020F0502020204030204" pitchFamily="34" charset="0"/>
                </a:rPr>
                <a:t> </a:t>
              </a:r>
              <a:r>
                <a:rPr kumimoji="0" lang="en-US" sz="5400" b="1" i="0" u="none" strike="noStrike" kern="1200" cap="none" spc="0" normalizeH="0" baseline="0" noProof="0" dirty="0" err="1">
                  <a:ln>
                    <a:noFill/>
                  </a:ln>
                  <a:solidFill>
                    <a:srgbClr val="C71A29"/>
                  </a:solidFill>
                  <a:effectLst/>
                  <a:uLnTx/>
                  <a:uFillTx/>
                  <a:ea typeface="+mn-ea"/>
                  <a:cs typeface="Calibri" panose="020F0502020204030204" pitchFamily="34" charset="0"/>
                </a:rPr>
                <a:t>xóm</a:t>
              </a:r>
              <a:r>
                <a:rPr kumimoji="0" lang="en-US" sz="5400" b="1" i="0" u="none" strike="noStrike" kern="1200" cap="none" spc="0" normalizeH="0" baseline="0" noProof="0" dirty="0">
                  <a:ln>
                    <a:noFill/>
                  </a:ln>
                  <a:solidFill>
                    <a:srgbClr val="C71A29"/>
                  </a:solidFill>
                  <a:effectLst/>
                  <a:uLnTx/>
                  <a:uFillTx/>
                  <a:ea typeface="+mn-ea"/>
                  <a:cs typeface="Calibri" panose="020F0502020204030204" pitchFamily="34" charset="0"/>
                </a:rPr>
                <a:t> </a:t>
              </a:r>
              <a:r>
                <a:rPr kumimoji="0" lang="en-US" sz="5400" b="1" i="0" u="none" strike="noStrike" kern="1200" cap="none" spc="0" normalizeH="0" baseline="0" noProof="0" dirty="0" err="1">
                  <a:ln>
                    <a:noFill/>
                  </a:ln>
                  <a:solidFill>
                    <a:srgbClr val="C71A29"/>
                  </a:solidFill>
                  <a:effectLst/>
                  <a:uLnTx/>
                  <a:uFillTx/>
                  <a:ea typeface="+mn-ea"/>
                  <a:cs typeface="Calibri" panose="020F0502020204030204" pitchFamily="34" charset="0"/>
                </a:rPr>
                <a:t>tối</a:t>
              </a:r>
              <a:r>
                <a:rPr kumimoji="0" lang="en-US" sz="5400" b="1" i="0" u="none" strike="noStrike" kern="1200" cap="none" spc="0" normalizeH="0" baseline="0" noProof="0" dirty="0">
                  <a:ln>
                    <a:noFill/>
                  </a:ln>
                  <a:solidFill>
                    <a:srgbClr val="C71A29"/>
                  </a:solidFill>
                  <a:effectLst/>
                  <a:uLnTx/>
                  <a:uFillTx/>
                  <a:ea typeface="+mn-ea"/>
                  <a:cs typeface="Calibri" panose="020F0502020204030204" pitchFamily="34" charset="0"/>
                </a:rPr>
                <a:t> </a:t>
              </a:r>
              <a:r>
                <a:rPr kumimoji="0" lang="en-US" sz="5400" b="1" i="0" u="none" strike="noStrike" kern="1200" cap="none" spc="0" normalizeH="0" baseline="0" noProof="0" dirty="0" err="1">
                  <a:ln>
                    <a:noFill/>
                  </a:ln>
                  <a:solidFill>
                    <a:srgbClr val="C71A29"/>
                  </a:solidFill>
                  <a:effectLst/>
                  <a:uLnTx/>
                  <a:uFillTx/>
                  <a:ea typeface="+mn-ea"/>
                  <a:cs typeface="Calibri" panose="020F0502020204030204" pitchFamily="34" charset="0"/>
                </a:rPr>
                <a:t>lửa</a:t>
              </a:r>
              <a:r>
                <a:rPr kumimoji="0" lang="en-US" sz="5400" b="1" i="0" u="none" strike="noStrike" kern="1200" cap="none" spc="0" normalizeH="0" baseline="0" noProof="0" dirty="0">
                  <a:ln>
                    <a:noFill/>
                  </a:ln>
                  <a:solidFill>
                    <a:srgbClr val="C71A29"/>
                  </a:solidFill>
                  <a:effectLst/>
                  <a:uLnTx/>
                  <a:uFillTx/>
                  <a:ea typeface="+mn-ea"/>
                  <a:cs typeface="Calibri" panose="020F0502020204030204" pitchFamily="34" charset="0"/>
                </a:rPr>
                <a:t> </a:t>
              </a:r>
              <a:r>
                <a:rPr kumimoji="0" lang="en-US" sz="5400" b="1" i="0" u="none" strike="noStrike" kern="1200" cap="none" spc="0" normalizeH="0" baseline="0" noProof="0" dirty="0" err="1">
                  <a:ln>
                    <a:noFill/>
                  </a:ln>
                  <a:solidFill>
                    <a:srgbClr val="C71A29"/>
                  </a:solidFill>
                  <a:effectLst/>
                  <a:uLnTx/>
                  <a:uFillTx/>
                  <a:ea typeface="+mn-ea"/>
                  <a:cs typeface="Calibri" panose="020F0502020204030204" pitchFamily="34" charset="0"/>
                </a:rPr>
                <a:t>tắt</a:t>
              </a:r>
              <a:r>
                <a:rPr kumimoji="0" lang="en-US" sz="5400" b="1" i="0" u="none" strike="noStrike" kern="1200" cap="none" spc="0" normalizeH="0" baseline="0" noProof="0" dirty="0">
                  <a:ln>
                    <a:noFill/>
                  </a:ln>
                  <a:solidFill>
                    <a:srgbClr val="C71A29"/>
                  </a:solidFill>
                  <a:effectLst/>
                  <a:uLnTx/>
                  <a:uFillTx/>
                  <a:ea typeface="+mn-ea"/>
                  <a:cs typeface="Calibri" panose="020F0502020204030204" pitchFamily="34" charset="0"/>
                </a:rPr>
                <a:t> </a:t>
              </a:r>
              <a:r>
                <a:rPr kumimoji="0" lang="en-US" sz="5400" b="1" i="0" u="none" strike="noStrike" kern="1200" cap="none" spc="0" normalizeH="0" baseline="0" noProof="0" dirty="0" err="1">
                  <a:ln>
                    <a:noFill/>
                  </a:ln>
                  <a:solidFill>
                    <a:srgbClr val="C71A29"/>
                  </a:solidFill>
                  <a:effectLst/>
                  <a:uLnTx/>
                  <a:uFillTx/>
                  <a:ea typeface="+mn-ea"/>
                  <a:cs typeface="Calibri" panose="020F0502020204030204" pitchFamily="34" charset="0"/>
                </a:rPr>
                <a:t>đèn</a:t>
              </a:r>
              <a:r>
                <a:rPr kumimoji="0" lang="en-US" sz="5400" b="1" i="0" u="none" strike="noStrike" kern="1200" cap="none" spc="0" normalizeH="0" baseline="0" noProof="0" dirty="0">
                  <a:ln>
                    <a:noFill/>
                  </a:ln>
                  <a:solidFill>
                    <a:srgbClr val="C71A29"/>
                  </a:solidFill>
                  <a:effectLst/>
                  <a:uLnTx/>
                  <a:uFillTx/>
                  <a:ea typeface="+mn-ea"/>
                  <a:cs typeface="Calibri" panose="020F0502020204030204" pitchFamily="34" charset="0"/>
                </a:rPr>
                <a:t> </a:t>
              </a:r>
              <a:r>
                <a:rPr kumimoji="0" lang="en-US" sz="5400" b="1" i="0" u="none" strike="noStrike" kern="1200" cap="none" spc="0" normalizeH="0" baseline="0" noProof="0" dirty="0" err="1">
                  <a:ln>
                    <a:noFill/>
                  </a:ln>
                  <a:solidFill>
                    <a:srgbClr val="C71A29"/>
                  </a:solidFill>
                  <a:effectLst/>
                  <a:uLnTx/>
                  <a:uFillTx/>
                  <a:ea typeface="+mn-ea"/>
                  <a:cs typeface="Calibri" panose="020F0502020204030204" pitchFamily="34" charset="0"/>
                </a:rPr>
                <a:t>có</a:t>
              </a:r>
              <a:r>
                <a:rPr kumimoji="0" lang="en-US" sz="5400" b="1" i="0" u="none" strike="noStrike" kern="1200" cap="none" spc="0" normalizeH="0" baseline="0" noProof="0" dirty="0">
                  <a:ln>
                    <a:noFill/>
                  </a:ln>
                  <a:solidFill>
                    <a:srgbClr val="C71A29"/>
                  </a:solidFill>
                  <a:effectLst/>
                  <a:uLnTx/>
                  <a:uFillTx/>
                  <a:ea typeface="+mn-ea"/>
                  <a:cs typeface="Calibri" panose="020F0502020204030204" pitchFamily="34" charset="0"/>
                </a:rPr>
                <a:t> </a:t>
              </a:r>
              <a:r>
                <a:rPr kumimoji="0" lang="en-US" sz="5400" b="1" i="0" u="none" strike="noStrike" kern="1200" cap="none" spc="0" normalizeH="0" baseline="0" noProof="0" dirty="0" err="1">
                  <a:ln>
                    <a:noFill/>
                  </a:ln>
                  <a:solidFill>
                    <a:srgbClr val="C71A29"/>
                  </a:solidFill>
                  <a:effectLst/>
                  <a:uLnTx/>
                  <a:uFillTx/>
                  <a:ea typeface="+mn-ea"/>
                  <a:cs typeface="Calibri" panose="020F0502020204030204" pitchFamily="34" charset="0"/>
                </a:rPr>
                <a:t>nhau</a:t>
              </a:r>
              <a:endParaRPr kumimoji="0" lang="en-US" sz="5400" b="1" i="0" u="none" strike="noStrike" kern="1200" cap="none" spc="0" normalizeH="0" baseline="0" noProof="0" dirty="0">
                <a:ln>
                  <a:noFill/>
                </a:ln>
                <a:solidFill>
                  <a:srgbClr val="C71A29"/>
                </a:solidFill>
                <a:effectLst/>
                <a:uLnTx/>
                <a:uFillTx/>
                <a:ea typeface="+mn-ea"/>
                <a:cs typeface="Calibri" panose="020F0502020204030204" pitchFamily="34" charset="0"/>
              </a:endParaRPr>
            </a:p>
          </p:txBody>
        </p:sp>
      </p:grpSp>
      <p:pic>
        <p:nvPicPr>
          <p:cNvPr id="9" name="Hình ảnh 8" descr="Ảnh có chứa búp bê, đồ chơi, đồ họa véc-tơ&#10;&#10;Mô tả được tạo tự động">
            <a:extLst>
              <a:ext uri="{FF2B5EF4-FFF2-40B4-BE49-F238E27FC236}">
                <a16:creationId xmlns:a16="http://schemas.microsoft.com/office/drawing/2014/main" id="{5D0B42D4-7390-8FF8-3120-D718FF0876B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9815" l="37604" r="98906">
                        <a14:foregroundMark x1="94635" y1="32963" x2="93333" y2="31944"/>
                        <a14:foregroundMark x1="94635" y1="50556" x2="92969" y2="50278"/>
                        <a14:foregroundMark x1="84896" y1="62037" x2="82135" y2="68889"/>
                        <a14:foregroundMark x1="89115" y1="67593" x2="92031" y2="83241"/>
                        <a14:foregroundMark x1="95885" y1="87870" x2="94063" y2="74722"/>
                        <a14:foregroundMark x1="89635" y1="69537" x2="93542" y2="78981"/>
                        <a14:foregroundMark x1="88906" y1="94352" x2="90417" y2="98981"/>
                        <a14:foregroundMark x1="93125" y1="69537" x2="95729" y2="91759"/>
                        <a14:foregroundMark x1="87083" y1="98981" x2="87656" y2="99907"/>
                        <a14:foregroundMark x1="99010" y1="78333" x2="98490" y2="80926"/>
                        <a14:foregroundMark x1="70365" y1="98611" x2="64635" y2="94074"/>
                        <a14:foregroundMark x1="43333" y1="35185" x2="45000" y2="54537"/>
                        <a14:foregroundMark x1="44219" y1="62315" x2="46875" y2="87593"/>
                        <a14:foregroundMark x1="46875" y1="87593" x2="49948" y2="96019"/>
                        <a14:foregroundMark x1="40000" y1="79352" x2="38177" y2="78704"/>
                        <a14:foregroundMark x1="38750" y1="46944" x2="37604" y2="45648"/>
                        <a14:foregroundMark x1="47396" y1="31574" x2="44219" y2="32315"/>
                        <a14:foregroundMark x1="50677" y1="66944" x2="48281" y2="63611"/>
                      </a14:backgroundRemoval>
                    </a14:imgEffect>
                  </a14:imgLayer>
                </a14:imgProps>
              </a:ext>
              <a:ext uri="{28A0092B-C50C-407E-A947-70E740481C1C}">
                <a14:useLocalDpi xmlns:a14="http://schemas.microsoft.com/office/drawing/2010/main" val="0"/>
              </a:ext>
            </a:extLst>
          </a:blip>
          <a:srcRect l="35617" r="-701"/>
          <a:stretch/>
        </p:blipFill>
        <p:spPr>
          <a:xfrm>
            <a:off x="3878122" y="2536786"/>
            <a:ext cx="4592032" cy="3968789"/>
          </a:xfrm>
          <a:prstGeom prst="rect">
            <a:avLst/>
          </a:prstGeom>
        </p:spPr>
      </p:pic>
    </p:spTree>
    <p:extLst>
      <p:ext uri="{BB962C8B-B14F-4D97-AF65-F5344CB8AC3E}">
        <p14:creationId xmlns:p14="http://schemas.microsoft.com/office/powerpoint/2010/main" val="9401238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9"/>
                                        </p:tgtEl>
                                        <p:attrNameLst>
                                          <p:attrName>r</p:attrName>
                                        </p:attrNameLst>
                                      </p:cBhvr>
                                    </p:animRot>
                                    <p:animRot by="-240000">
                                      <p:cBhvr>
                                        <p:cTn id="10" dur="200" fill="hold">
                                          <p:stCondLst>
                                            <p:cond delay="200"/>
                                          </p:stCondLst>
                                        </p:cTn>
                                        <p:tgtEl>
                                          <p:spTgt spid="9"/>
                                        </p:tgtEl>
                                        <p:attrNameLst>
                                          <p:attrName>r</p:attrName>
                                        </p:attrNameLst>
                                      </p:cBhvr>
                                    </p:animRot>
                                    <p:animRot by="240000">
                                      <p:cBhvr>
                                        <p:cTn id="11" dur="200" fill="hold">
                                          <p:stCondLst>
                                            <p:cond delay="400"/>
                                          </p:stCondLst>
                                        </p:cTn>
                                        <p:tgtEl>
                                          <p:spTgt spid="9"/>
                                        </p:tgtEl>
                                        <p:attrNameLst>
                                          <p:attrName>r</p:attrName>
                                        </p:attrNameLst>
                                      </p:cBhvr>
                                    </p:animRot>
                                    <p:animRot by="-240000">
                                      <p:cBhvr>
                                        <p:cTn id="12" dur="200" fill="hold">
                                          <p:stCondLst>
                                            <p:cond delay="600"/>
                                          </p:stCondLst>
                                        </p:cTn>
                                        <p:tgtEl>
                                          <p:spTgt spid="9"/>
                                        </p:tgtEl>
                                        <p:attrNameLst>
                                          <p:attrName>r</p:attrName>
                                        </p:attrNameLst>
                                      </p:cBhvr>
                                    </p:animRot>
                                    <p:animRot by="120000">
                                      <p:cBhvr>
                                        <p:cTn id="1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0DF8A15D-366E-4B94-E4F1-15844BE1B278}"/>
              </a:ext>
            </a:extLst>
          </p:cNvPr>
          <p:cNvPicPr>
            <a:picLocks noChangeAspect="1"/>
          </p:cNvPicPr>
          <p:nvPr/>
        </p:nvPicPr>
        <p:blipFill rotWithShape="1">
          <a:blip r:embed="rId4">
            <a:extLst>
              <a:ext uri="{28A0092B-C50C-407E-A947-70E740481C1C}">
                <a14:useLocalDpi xmlns:a14="http://schemas.microsoft.com/office/drawing/2010/main" val="0"/>
              </a:ext>
            </a:extLst>
          </a:blip>
          <a:srcRect t="19"/>
          <a:stretch/>
        </p:blipFill>
        <p:spPr>
          <a:xfrm>
            <a:off x="0" y="0"/>
            <a:ext cx="12192000" cy="6858000"/>
          </a:xfrm>
          <a:prstGeom prst="rect">
            <a:avLst/>
          </a:prstGeom>
        </p:spPr>
      </p:pic>
      <p:sp>
        <p:nvSpPr>
          <p:cNvPr id="19" name="Hình chữ nhật: Góc Tròn 30">
            <a:extLst>
              <a:ext uri="{FF2B5EF4-FFF2-40B4-BE49-F238E27FC236}">
                <a16:creationId xmlns:a16="http://schemas.microsoft.com/office/drawing/2014/main" id="{B01BFD5B-38F8-9B57-2486-5C6CF2C0AAEB}"/>
              </a:ext>
            </a:extLst>
          </p:cNvPr>
          <p:cNvSpPr/>
          <p:nvPr/>
        </p:nvSpPr>
        <p:spPr>
          <a:xfrm>
            <a:off x="5370286" y="917109"/>
            <a:ext cx="6502400" cy="5366126"/>
          </a:xfrm>
          <a:custGeom>
            <a:avLst/>
            <a:gdLst>
              <a:gd name="connsiteX0" fmla="*/ 0 w 6502400"/>
              <a:gd name="connsiteY0" fmla="*/ 894372 h 5366126"/>
              <a:gd name="connsiteX1" fmla="*/ 894372 w 6502400"/>
              <a:gd name="connsiteY1" fmla="*/ 0 h 5366126"/>
              <a:gd name="connsiteX2" fmla="*/ 5608028 w 6502400"/>
              <a:gd name="connsiteY2" fmla="*/ 0 h 5366126"/>
              <a:gd name="connsiteX3" fmla="*/ 6502400 w 6502400"/>
              <a:gd name="connsiteY3" fmla="*/ 894372 h 5366126"/>
              <a:gd name="connsiteX4" fmla="*/ 6502400 w 6502400"/>
              <a:gd name="connsiteY4" fmla="*/ 4471754 h 5366126"/>
              <a:gd name="connsiteX5" fmla="*/ 5608028 w 6502400"/>
              <a:gd name="connsiteY5" fmla="*/ 5366126 h 5366126"/>
              <a:gd name="connsiteX6" fmla="*/ 894372 w 6502400"/>
              <a:gd name="connsiteY6" fmla="*/ 5366126 h 5366126"/>
              <a:gd name="connsiteX7" fmla="*/ 0 w 6502400"/>
              <a:gd name="connsiteY7" fmla="*/ 4471754 h 5366126"/>
              <a:gd name="connsiteX8" fmla="*/ 0 w 6502400"/>
              <a:gd name="connsiteY8" fmla="*/ 894372 h 536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5366126" fill="none" extrusionOk="0">
                <a:moveTo>
                  <a:pt x="0" y="894372"/>
                </a:moveTo>
                <a:cubicBezTo>
                  <a:pt x="14285" y="413803"/>
                  <a:pt x="395292" y="76312"/>
                  <a:pt x="894372" y="0"/>
                </a:cubicBezTo>
                <a:cubicBezTo>
                  <a:pt x="1846290" y="123637"/>
                  <a:pt x="4474253" y="-167144"/>
                  <a:pt x="5608028" y="0"/>
                </a:cubicBezTo>
                <a:cubicBezTo>
                  <a:pt x="6074979" y="-8452"/>
                  <a:pt x="6421098" y="383177"/>
                  <a:pt x="6502400" y="894372"/>
                </a:cubicBezTo>
                <a:cubicBezTo>
                  <a:pt x="6451417" y="1607251"/>
                  <a:pt x="6489332" y="2822145"/>
                  <a:pt x="6502400" y="4471754"/>
                </a:cubicBezTo>
                <a:cubicBezTo>
                  <a:pt x="6414164" y="4990205"/>
                  <a:pt x="6081290" y="5338725"/>
                  <a:pt x="5608028" y="5366126"/>
                </a:cubicBezTo>
                <a:cubicBezTo>
                  <a:pt x="3576989" y="5318873"/>
                  <a:pt x="1811232" y="5201953"/>
                  <a:pt x="894372" y="5366126"/>
                </a:cubicBezTo>
                <a:cubicBezTo>
                  <a:pt x="417697" y="5310552"/>
                  <a:pt x="-20156" y="4962501"/>
                  <a:pt x="0" y="4471754"/>
                </a:cubicBezTo>
                <a:cubicBezTo>
                  <a:pt x="153512" y="2759129"/>
                  <a:pt x="124597" y="2227620"/>
                  <a:pt x="0" y="894372"/>
                </a:cubicBezTo>
                <a:close/>
              </a:path>
              <a:path w="6502400" h="5366126" stroke="0" extrusionOk="0">
                <a:moveTo>
                  <a:pt x="0" y="894372"/>
                </a:moveTo>
                <a:cubicBezTo>
                  <a:pt x="24833" y="456924"/>
                  <a:pt x="427241" y="92132"/>
                  <a:pt x="894372" y="0"/>
                </a:cubicBezTo>
                <a:cubicBezTo>
                  <a:pt x="1995283" y="147813"/>
                  <a:pt x="3283070" y="53704"/>
                  <a:pt x="5608028" y="0"/>
                </a:cubicBezTo>
                <a:cubicBezTo>
                  <a:pt x="6148971" y="21692"/>
                  <a:pt x="6460180" y="371669"/>
                  <a:pt x="6502400" y="894372"/>
                </a:cubicBezTo>
                <a:cubicBezTo>
                  <a:pt x="6575027" y="2282012"/>
                  <a:pt x="6514747" y="3020191"/>
                  <a:pt x="6502400" y="4471754"/>
                </a:cubicBezTo>
                <a:cubicBezTo>
                  <a:pt x="6575516" y="5030353"/>
                  <a:pt x="6110246" y="5387218"/>
                  <a:pt x="5608028" y="5366126"/>
                </a:cubicBezTo>
                <a:cubicBezTo>
                  <a:pt x="4176734" y="5278433"/>
                  <a:pt x="3222557" y="5325202"/>
                  <a:pt x="894372" y="5366126"/>
                </a:cubicBezTo>
                <a:cubicBezTo>
                  <a:pt x="400376" y="5359460"/>
                  <a:pt x="5632" y="4948267"/>
                  <a:pt x="0" y="4471754"/>
                </a:cubicBezTo>
                <a:cubicBezTo>
                  <a:pt x="126335" y="4031316"/>
                  <a:pt x="-71536" y="2552207"/>
                  <a:pt x="0" y="894372"/>
                </a:cubicBezTo>
                <a:close/>
              </a:path>
            </a:pathLst>
          </a:custGeom>
          <a:solidFill>
            <a:schemeClr val="bg1"/>
          </a:solidFill>
          <a:ln w="38100">
            <a:solidFill>
              <a:srgbClr val="F44610"/>
            </a:solidFill>
            <a:prstDash val="dash"/>
            <a:extLst>
              <a:ext uri="{C807C97D-BFC1-408E-A445-0C87EB9F89A2}">
                <ask:lineSketchStyleProps xmlns:ask="http://schemas.microsoft.com/office/drawing/2018/sketchyshapes" sd="249766701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3" name="Hộp Văn bản 12">
            <a:extLst>
              <a:ext uri="{FF2B5EF4-FFF2-40B4-BE49-F238E27FC236}">
                <a16:creationId xmlns:a16="http://schemas.microsoft.com/office/drawing/2014/main" id="{92830B42-5957-B2D2-2741-E2C5E01D3FAD}"/>
              </a:ext>
            </a:extLst>
          </p:cNvPr>
          <p:cNvSpPr txBox="1"/>
          <p:nvPr/>
        </p:nvSpPr>
        <p:spPr>
          <a:xfrm>
            <a:off x="6520559" y="1248882"/>
            <a:ext cx="4522456"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9525">
                  <a:solidFill>
                    <a:prstClr val="white"/>
                  </a:solidFill>
                  <a:prstDash val="solid"/>
                </a:ln>
                <a:solidFill>
                  <a:srgbClr val="C00000"/>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DẶN DÒ</a:t>
            </a:r>
          </a:p>
        </p:txBody>
      </p:sp>
      <p:pic>
        <p:nvPicPr>
          <p:cNvPr id="2" name="Tieng-yeah-tre-con-www_nhacchuongvui_com">
            <a:hlinkClick r:id="" action="ppaction://media"/>
            <a:extLst>
              <a:ext uri="{FF2B5EF4-FFF2-40B4-BE49-F238E27FC236}">
                <a16:creationId xmlns:a16="http://schemas.microsoft.com/office/drawing/2014/main" id="{8A0F9292-B053-8435-FF5A-56E930ACB1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1019597"/>
            <a:ext cx="609600" cy="609600"/>
          </a:xfrm>
          <a:prstGeom prst="rect">
            <a:avLst/>
          </a:prstGeom>
        </p:spPr>
      </p:pic>
      <p:grpSp>
        <p:nvGrpSpPr>
          <p:cNvPr id="10" name="Nhóm 3">
            <a:extLst>
              <a:ext uri="{FF2B5EF4-FFF2-40B4-BE49-F238E27FC236}">
                <a16:creationId xmlns:a16="http://schemas.microsoft.com/office/drawing/2014/main" id="{26DC2F03-959E-1E4A-7AAD-1C96D02E629A}"/>
              </a:ext>
            </a:extLst>
          </p:cNvPr>
          <p:cNvGrpSpPr/>
          <p:nvPr/>
        </p:nvGrpSpPr>
        <p:grpSpPr>
          <a:xfrm>
            <a:off x="-642848" y="520533"/>
            <a:ext cx="6738848" cy="7568337"/>
            <a:chOff x="-4363933" y="2165146"/>
            <a:chExt cx="4293292" cy="4692854"/>
          </a:xfrm>
        </p:grpSpPr>
        <p:pic>
          <p:nvPicPr>
            <p:cNvPr id="11" name="Hình ảnh 13" descr="Ảnh có chứa đồ chơi, búp bê&#10;&#10;Mô tả được tạo tự động">
              <a:extLst>
                <a:ext uri="{FF2B5EF4-FFF2-40B4-BE49-F238E27FC236}">
                  <a16:creationId xmlns:a16="http://schemas.microsoft.com/office/drawing/2014/main" id="{6CFCEDD6-D50C-3F3D-A140-01B05915087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34661" r="71031">
                          <a14:backgroundMark x1="57448" y1="63056" x2="57448" y2="63056"/>
                          <a14:backgroundMark x1="57760" y1="63056" x2="57760" y2="63056"/>
                        </a14:backgroundRemoval>
                      </a14:imgEffect>
                    </a14:imgLayer>
                  </a14:imgProps>
                </a:ext>
                <a:ext uri="{28A0092B-C50C-407E-A947-70E740481C1C}">
                  <a14:useLocalDpi xmlns:a14="http://schemas.microsoft.com/office/drawing/2010/main" val="0"/>
                </a:ext>
              </a:extLst>
            </a:blip>
            <a:srcRect l="34141" t="5174" r="29366" b="7263"/>
            <a:stretch/>
          </p:blipFill>
          <p:spPr>
            <a:xfrm flipH="1">
              <a:off x="-4363933" y="2165146"/>
              <a:ext cx="3476979" cy="4692854"/>
            </a:xfrm>
            <a:prstGeom prst="rect">
              <a:avLst/>
            </a:prstGeom>
          </p:spPr>
        </p:pic>
        <p:pic>
          <p:nvPicPr>
            <p:cNvPr id="12" name="Hình ảnh 14">
              <a:extLst>
                <a:ext uri="{FF2B5EF4-FFF2-40B4-BE49-F238E27FC236}">
                  <a16:creationId xmlns:a16="http://schemas.microsoft.com/office/drawing/2014/main" id="{EE992F02-45FF-1800-03E2-D888505627D5}"/>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49444" b="94352" l="55521" r="84375">
                          <a14:foregroundMark x1="55781" y1="70370" x2="55781" y2="70370"/>
                          <a14:foregroundMark x1="55521" y1="79815" x2="55521" y2="79815"/>
                        </a14:backgroundRemoval>
                      </a14:imgEffect>
                    </a14:imgLayer>
                  </a14:imgProps>
                </a:ext>
                <a:ext uri="{28A0092B-C50C-407E-A947-70E740481C1C}">
                  <a14:useLocalDpi xmlns:a14="http://schemas.microsoft.com/office/drawing/2010/main" val="0"/>
                </a:ext>
              </a:extLst>
            </a:blip>
            <a:srcRect l="52265" t="43958" r="15977"/>
            <a:stretch/>
          </p:blipFill>
          <p:spPr>
            <a:xfrm>
              <a:off x="-2447110" y="3641273"/>
              <a:ext cx="2376469" cy="2358929"/>
            </a:xfrm>
            <a:prstGeom prst="rect">
              <a:avLst/>
            </a:prstGeom>
          </p:spPr>
        </p:pic>
      </p:grpSp>
      <p:grpSp>
        <p:nvGrpSpPr>
          <p:cNvPr id="28" name="Group 27"/>
          <p:cNvGrpSpPr/>
          <p:nvPr/>
        </p:nvGrpSpPr>
        <p:grpSpPr>
          <a:xfrm>
            <a:off x="5734895" y="2608582"/>
            <a:ext cx="5712285" cy="1479153"/>
            <a:chOff x="5709834" y="1548318"/>
            <a:chExt cx="5712285" cy="1479153"/>
          </a:xfrm>
        </p:grpSpPr>
        <p:sp>
          <p:nvSpPr>
            <p:cNvPr id="29" name="TextBox 47">
              <a:extLst>
                <a:ext uri="{FF2B5EF4-FFF2-40B4-BE49-F238E27FC236}">
                  <a16:creationId xmlns:a16="http://schemas.microsoft.com/office/drawing/2014/main" id="{0C69ABAE-338E-D289-E3AA-564ABA463545}"/>
                </a:ext>
              </a:extLst>
            </p:cNvPr>
            <p:cNvSpPr txBox="1"/>
            <p:nvPr/>
          </p:nvSpPr>
          <p:spPr>
            <a:xfrm>
              <a:off x="6652928" y="1795274"/>
              <a:ext cx="4769191" cy="123219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C00000"/>
                  </a:solidFill>
                  <a:effectLst/>
                  <a:uLnTx/>
                  <a:uFillTx/>
                  <a:ea typeface="+mn-ea"/>
                  <a:cs typeface="+mn-cs"/>
                </a:rPr>
                <a:t>Xem lại bài học và chuẩn bị tiết học sau</a:t>
              </a:r>
              <a:r>
                <a:rPr kumimoji="0" lang="en-US" sz="3200" b="1" i="0" u="none" strike="noStrike" kern="1200" cap="none" spc="0" normalizeH="0" baseline="0" noProof="0" dirty="0">
                  <a:ln>
                    <a:noFill/>
                  </a:ln>
                  <a:solidFill>
                    <a:srgbClr val="C00000"/>
                  </a:solidFill>
                  <a:effectLst/>
                  <a:uLnTx/>
                  <a:uFillTx/>
                  <a:ea typeface="+mn-ea"/>
                  <a:cs typeface="+mn-cs"/>
                </a:rPr>
                <a:t>.</a:t>
              </a:r>
              <a:endPar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pic>
          <p:nvPicPr>
            <p:cNvPr id="30" name="Hình ảnh 21">
              <a:extLst>
                <a:ext uri="{FF2B5EF4-FFF2-40B4-BE49-F238E27FC236}">
                  <a16:creationId xmlns:a16="http://schemas.microsoft.com/office/drawing/2014/main" id="{E206BD51-BBDF-079A-C55D-970D3EFA0FD1}"/>
                </a:ext>
              </a:extLst>
            </p:cNvPr>
            <p:cNvPicPr>
              <a:picLocks noChangeAspect="1"/>
            </p:cNvPicPr>
            <p:nvPr/>
          </p:nvPicPr>
          <p:blipFill rotWithShape="1">
            <a:blip r:embed="rId10" cstate="hqprint">
              <a:extLst>
                <a:ext uri="{BEBA8EAE-BF5A-486C-A8C5-ECC9F3942E4B}">
                  <a14:imgProps xmlns:a14="http://schemas.microsoft.com/office/drawing/2010/main">
                    <a14:imgLayer r:embed="rId9">
                      <a14:imgEffect>
                        <a14:backgroundRemoval t="1481" b="42963" l="56250" r="76302">
                          <a14:foregroundMark x1="56302" y1="25648" x2="56302" y2="25648"/>
                          <a14:foregroundMark x1="69531" y1="2778" x2="66302" y2="8519"/>
                          <a14:foregroundMark x1="69948" y1="1574" x2="69948" y2="1574"/>
                          <a14:foregroundMark x1="63281" y1="42963" x2="63281" y2="42963"/>
                        </a14:backgroundRemoval>
                      </a14:imgEffect>
                    </a14:imgLayer>
                  </a14:imgProps>
                </a:ext>
                <a:ext uri="{28A0092B-C50C-407E-A947-70E740481C1C}">
                  <a14:useLocalDpi xmlns:a14="http://schemas.microsoft.com/office/drawing/2010/main" val="0"/>
                </a:ext>
              </a:extLst>
            </a:blip>
            <a:srcRect l="54171" r="21051" b="52719"/>
            <a:stretch/>
          </p:blipFill>
          <p:spPr>
            <a:xfrm>
              <a:off x="5709834" y="1548318"/>
              <a:ext cx="1037306" cy="1106305"/>
            </a:xfrm>
            <a:prstGeom prst="rect">
              <a:avLst/>
            </a:prstGeom>
          </p:spPr>
        </p:pic>
      </p:grpSp>
    </p:spTree>
    <p:extLst>
      <p:ext uri="{BB962C8B-B14F-4D97-AF65-F5344CB8AC3E}">
        <p14:creationId xmlns:p14="http://schemas.microsoft.com/office/powerpoint/2010/main" val="173875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83B9FA2E-689F-AFF7-4CBE-AEB398A7ED59}"/>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id="{C231A5BC-A261-F3FE-9903-D7C7CE8FFC65}"/>
                </a:ext>
              </a:extLst>
            </p:cNvPr>
            <p:cNvSpPr txBox="1"/>
            <p:nvPr/>
          </p:nvSpPr>
          <p:spPr>
            <a:xfrm>
              <a:off x="5531499" y="3105835"/>
              <a:ext cx="1129003"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Lê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Văn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Sinh</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Hình ảnh 4" descr="Ảnh có chứa văn bản, đồ chơi&#10;&#10;Mô tả được tạo tự động">
              <a:extLst>
                <a:ext uri="{FF2B5EF4-FFF2-40B4-BE49-F238E27FC236}">
                  <a16:creationId xmlns:a16="http://schemas.microsoft.com/office/drawing/2014/main" id="{DC60280D-538D-3D33-C731-40BB64E617A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0"/>
              <a:ext cx="12192000" cy="6858000"/>
            </a:xfrm>
            <a:prstGeom prst="rect">
              <a:avLst/>
            </a:prstGeom>
          </p:spPr>
        </p:pic>
      </p:grpSp>
      <p:pic>
        <p:nvPicPr>
          <p:cNvPr id="4" name="Picture 3">
            <a:extLst>
              <a:ext uri="{FF2B5EF4-FFF2-40B4-BE49-F238E27FC236}">
                <a16:creationId xmlns:a16="http://schemas.microsoft.com/office/drawing/2014/main" id="{AC21B9A9-69D3-9840-BC35-200DC61AA42E}"/>
              </a:ext>
            </a:extLst>
          </p:cNvPr>
          <p:cNvPicPr>
            <a:picLocks noChangeAspect="1"/>
          </p:cNvPicPr>
          <p:nvPr/>
        </p:nvPicPr>
        <p:blipFill>
          <a:blip r:embed="rId3"/>
          <a:stretch>
            <a:fillRect/>
          </a:stretch>
        </p:blipFill>
        <p:spPr>
          <a:xfrm>
            <a:off x="622851" y="89355"/>
            <a:ext cx="10717697" cy="4145639"/>
          </a:xfrm>
          <a:prstGeom prst="rect">
            <a:avLst/>
          </a:prstGeom>
        </p:spPr>
      </p:pic>
    </p:spTree>
    <p:extLst>
      <p:ext uri="{BB962C8B-B14F-4D97-AF65-F5344CB8AC3E}">
        <p14:creationId xmlns:p14="http://schemas.microsoft.com/office/powerpoint/2010/main" val="2313790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descr="Ảnh có chứa văn bản, đồ chơi&#10;&#10;Mô tả được tạo tự động">
            <a:extLst>
              <a:ext uri="{FF2B5EF4-FFF2-40B4-BE49-F238E27FC236}">
                <a16:creationId xmlns:a16="http://schemas.microsoft.com/office/drawing/2014/main" id="{366D12C7-9AB2-FB80-5C12-0ADCD0869C4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0"/>
            <a:ext cx="12192000" cy="6858000"/>
          </a:xfrm>
          <a:prstGeom prst="rect">
            <a:avLst/>
          </a:prstGeom>
        </p:spPr>
      </p:pic>
      <p:grpSp>
        <p:nvGrpSpPr>
          <p:cNvPr id="5" name="Nhóm 4">
            <a:extLst>
              <a:ext uri="{FF2B5EF4-FFF2-40B4-BE49-F238E27FC236}">
                <a16:creationId xmlns:a16="http://schemas.microsoft.com/office/drawing/2014/main" id="{49468D11-66F3-A859-4A39-BC0D625F3EBE}"/>
              </a:ext>
            </a:extLst>
          </p:cNvPr>
          <p:cNvGrpSpPr/>
          <p:nvPr/>
        </p:nvGrpSpPr>
        <p:grpSpPr>
          <a:xfrm>
            <a:off x="1719382" y="2853428"/>
            <a:ext cx="9186937" cy="1801117"/>
            <a:chOff x="1719898" y="1991585"/>
            <a:chExt cx="9186937" cy="1801117"/>
          </a:xfrm>
        </p:grpSpPr>
        <p:sp>
          <p:nvSpPr>
            <p:cNvPr id="6" name="Hộp Văn bản 5">
              <a:extLst>
                <a:ext uri="{FF2B5EF4-FFF2-40B4-BE49-F238E27FC236}">
                  <a16:creationId xmlns:a16="http://schemas.microsoft.com/office/drawing/2014/main" id="{96B526F5-112E-D732-E43F-6681B39EE7DA}"/>
                </a:ext>
              </a:extLst>
            </p:cNvPr>
            <p:cNvSpPr txBox="1"/>
            <p:nvPr/>
          </p:nvSpPr>
          <p:spPr>
            <a:xfrm>
              <a:off x="1719898" y="2007598"/>
              <a:ext cx="9186937" cy="1785104"/>
            </a:xfrm>
            <a:prstGeom prst="rect">
              <a:avLst/>
            </a:prstGeom>
            <a:noFill/>
          </p:spPr>
          <p:txBody>
            <a:bodyPr wrap="square">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0" b="0" i="0" u="none" strike="noStrike" kern="1200" cap="none" spc="0" normalizeH="0" baseline="0" noProof="0" dirty="0">
                  <a:ln w="317500">
                    <a:solidFill>
                      <a:prstClr val="white"/>
                    </a:solidFill>
                  </a:ln>
                  <a:solidFill>
                    <a:prstClr val="black"/>
                  </a:solidFill>
                  <a:effectLst>
                    <a:glow rad="228600">
                      <a:srgbClr val="70AD47">
                        <a:satMod val="175000"/>
                        <a:alpha val="40000"/>
                      </a:srgbClr>
                    </a:glow>
                    <a:outerShdw blurRad="50800" dist="38100" dir="18900000" algn="bl" rotWithShape="0">
                      <a:prstClr val="black">
                        <a:alpha val="40000"/>
                      </a:prstClr>
                    </a:outerShdw>
                  </a:effectLst>
                  <a:uLnTx/>
                  <a:uFillTx/>
                  <a:latin typeface="LNTH-Hoa Nho LNTH" pitchFamily="2" charset="0"/>
                  <a:ea typeface="LNTH-LuoLuoNotangYuanTi 1" pitchFamily="2" charset="-128"/>
                  <a:cs typeface="LNTH-LuoLuoNotangYuanTi 1" pitchFamily="2" charset="-128"/>
                </a:rPr>
                <a:t>KHÁM PHÁ</a:t>
              </a:r>
            </a:p>
          </p:txBody>
        </p:sp>
        <p:sp>
          <p:nvSpPr>
            <p:cNvPr id="7" name="Hộp Văn bản 6">
              <a:extLst>
                <a:ext uri="{FF2B5EF4-FFF2-40B4-BE49-F238E27FC236}">
                  <a16:creationId xmlns:a16="http://schemas.microsoft.com/office/drawing/2014/main" id="{3B4C17D0-ED22-268C-B9E2-F90C9AAAF1E0}"/>
                </a:ext>
              </a:extLst>
            </p:cNvPr>
            <p:cNvSpPr txBox="1"/>
            <p:nvPr/>
          </p:nvSpPr>
          <p:spPr>
            <a:xfrm>
              <a:off x="1719898" y="1991585"/>
              <a:ext cx="9186937" cy="1785104"/>
            </a:xfrm>
            <a:prstGeom prst="rect">
              <a:avLst/>
            </a:prstGeom>
            <a:noFill/>
          </p:spPr>
          <p:txBody>
            <a:bodyPr wrap="square">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0" dirty="0">
                  <a:ln>
                    <a:solidFill>
                      <a:sysClr val="windowText" lastClr="000000"/>
                    </a:solidFill>
                  </a:ln>
                  <a:solidFill>
                    <a:srgbClr val="92D050"/>
                  </a:solidFill>
                  <a:effectLst>
                    <a:outerShdw blurRad="50800" dist="38100" dir="18900000" algn="bl" rotWithShape="0">
                      <a:prstClr val="black">
                        <a:alpha val="40000"/>
                      </a:prstClr>
                    </a:outerShdw>
                  </a:effectLst>
                  <a:latin typeface="LNTH-Hoa Nho LNTH" pitchFamily="2" charset="0"/>
                  <a:ea typeface="LNTH-LuoLuoNotangYuanTi 1" pitchFamily="2" charset="-128"/>
                  <a:cs typeface="LNTH-LuoLuoNotangYuanTi 1" pitchFamily="2" charset="-128"/>
                </a:rPr>
                <a:t>K</a:t>
              </a:r>
              <a:r>
                <a:rPr kumimoji="0" lang="en-US" sz="25000" b="0" i="0" u="none" strike="noStrike" kern="1200" cap="none" spc="0" normalizeH="0" baseline="0" noProof="0" dirty="0">
                  <a:ln>
                    <a:solidFill>
                      <a:sysClr val="windowText" lastClr="000000"/>
                    </a:solidFill>
                  </a:ln>
                  <a:solidFill>
                    <a:srgbClr val="92D050"/>
                  </a:solidFill>
                  <a:effectLst>
                    <a:outerShdw blurRad="50800" dist="38100" dir="18900000" algn="bl" rotWithShape="0">
                      <a:prstClr val="black">
                        <a:alpha val="40000"/>
                      </a:prstClr>
                    </a:outerShdw>
                  </a:effectLst>
                  <a:uLnTx/>
                  <a:uFillTx/>
                  <a:latin typeface="LNTH-Hoa Nho LNTH" pitchFamily="2" charset="0"/>
                  <a:ea typeface="LNTH-LuoLuoNotangYuanTi 1" pitchFamily="2" charset="-128"/>
                  <a:cs typeface="LNTH-LuoLuoNotangYuanTi 1" pitchFamily="2" charset="-128"/>
                </a:rPr>
                <a:t>HÁM PHÁ</a:t>
              </a:r>
            </a:p>
          </p:txBody>
        </p:sp>
      </p:grpSp>
    </p:spTree>
    <p:extLst>
      <p:ext uri="{BB962C8B-B14F-4D97-AF65-F5344CB8AC3E}">
        <p14:creationId xmlns:p14="http://schemas.microsoft.com/office/powerpoint/2010/main" val="30721448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0D8308D0-400C-1FFE-4BD5-48D314A0B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Lưu Đồ: Thay đổi Tiến Trình 14">
            <a:extLst>
              <a:ext uri="{FF2B5EF4-FFF2-40B4-BE49-F238E27FC236}">
                <a16:creationId xmlns:a16="http://schemas.microsoft.com/office/drawing/2014/main" id="{788D4EB4-94AA-180C-1158-AB21C24407DA}"/>
              </a:ext>
            </a:extLst>
          </p:cNvPr>
          <p:cNvSpPr/>
          <p:nvPr/>
        </p:nvSpPr>
        <p:spPr>
          <a:xfrm>
            <a:off x="141250" y="228375"/>
            <a:ext cx="11909500" cy="1808619"/>
          </a:xfrm>
          <a:custGeom>
            <a:avLst/>
            <a:gdLst>
              <a:gd name="connsiteX0" fmla="*/ 0 w 11909500"/>
              <a:gd name="connsiteY0" fmla="*/ 301437 h 1808619"/>
              <a:gd name="connsiteX1" fmla="*/ 301437 w 11909500"/>
              <a:gd name="connsiteY1" fmla="*/ 0 h 1808619"/>
              <a:gd name="connsiteX2" fmla="*/ 966533 w 11909500"/>
              <a:gd name="connsiteY2" fmla="*/ 0 h 1808619"/>
              <a:gd name="connsiteX3" fmla="*/ 1518562 w 11909500"/>
              <a:gd name="connsiteY3" fmla="*/ 0 h 1808619"/>
              <a:gd name="connsiteX4" fmla="*/ 2409790 w 11909500"/>
              <a:gd name="connsiteY4" fmla="*/ 0 h 1808619"/>
              <a:gd name="connsiteX5" fmla="*/ 3301019 w 11909500"/>
              <a:gd name="connsiteY5" fmla="*/ 0 h 1808619"/>
              <a:gd name="connsiteX6" fmla="*/ 3853048 w 11909500"/>
              <a:gd name="connsiteY6" fmla="*/ 0 h 1808619"/>
              <a:gd name="connsiteX7" fmla="*/ 4744276 w 11909500"/>
              <a:gd name="connsiteY7" fmla="*/ 0 h 1808619"/>
              <a:gd name="connsiteX8" fmla="*/ 5070173 w 11909500"/>
              <a:gd name="connsiteY8" fmla="*/ 0 h 1808619"/>
              <a:gd name="connsiteX9" fmla="*/ 5622203 w 11909500"/>
              <a:gd name="connsiteY9" fmla="*/ 0 h 1808619"/>
              <a:gd name="connsiteX10" fmla="*/ 6400365 w 11909500"/>
              <a:gd name="connsiteY10" fmla="*/ 0 h 1808619"/>
              <a:gd name="connsiteX11" fmla="*/ 6726262 w 11909500"/>
              <a:gd name="connsiteY11" fmla="*/ 0 h 1808619"/>
              <a:gd name="connsiteX12" fmla="*/ 7391357 w 11909500"/>
              <a:gd name="connsiteY12" fmla="*/ 0 h 1808619"/>
              <a:gd name="connsiteX13" fmla="*/ 7830320 w 11909500"/>
              <a:gd name="connsiteY13" fmla="*/ 0 h 1808619"/>
              <a:gd name="connsiteX14" fmla="*/ 8382350 w 11909500"/>
              <a:gd name="connsiteY14" fmla="*/ 0 h 1808619"/>
              <a:gd name="connsiteX15" fmla="*/ 9047446 w 11909500"/>
              <a:gd name="connsiteY15" fmla="*/ 0 h 1808619"/>
              <a:gd name="connsiteX16" fmla="*/ 9486409 w 11909500"/>
              <a:gd name="connsiteY16" fmla="*/ 0 h 1808619"/>
              <a:gd name="connsiteX17" fmla="*/ 10377637 w 11909500"/>
              <a:gd name="connsiteY17" fmla="*/ 0 h 1808619"/>
              <a:gd name="connsiteX18" fmla="*/ 10929666 w 11909500"/>
              <a:gd name="connsiteY18" fmla="*/ 0 h 1808619"/>
              <a:gd name="connsiteX19" fmla="*/ 11608064 w 11909500"/>
              <a:gd name="connsiteY19" fmla="*/ 0 h 1808619"/>
              <a:gd name="connsiteX20" fmla="*/ 11909501 w 11909500"/>
              <a:gd name="connsiteY20" fmla="*/ 301437 h 1808619"/>
              <a:gd name="connsiteX21" fmla="*/ 11909500 w 11909500"/>
              <a:gd name="connsiteY21" fmla="*/ 1507183 h 1808619"/>
              <a:gd name="connsiteX22" fmla="*/ 11608063 w 11909500"/>
              <a:gd name="connsiteY22" fmla="*/ 1808620 h 1808619"/>
              <a:gd name="connsiteX23" fmla="*/ 11169100 w 11909500"/>
              <a:gd name="connsiteY23" fmla="*/ 1808620 h 1808619"/>
              <a:gd name="connsiteX24" fmla="*/ 10843203 w 11909500"/>
              <a:gd name="connsiteY24" fmla="*/ 1808620 h 1808619"/>
              <a:gd name="connsiteX25" fmla="*/ 9951975 w 11909500"/>
              <a:gd name="connsiteY25" fmla="*/ 1808620 h 1808619"/>
              <a:gd name="connsiteX26" fmla="*/ 9286879 w 11909500"/>
              <a:gd name="connsiteY26" fmla="*/ 1808620 h 1808619"/>
              <a:gd name="connsiteX27" fmla="*/ 8621784 w 11909500"/>
              <a:gd name="connsiteY27" fmla="*/ 1808620 h 1808619"/>
              <a:gd name="connsiteX28" fmla="*/ 7843622 w 11909500"/>
              <a:gd name="connsiteY28" fmla="*/ 1808620 h 1808619"/>
              <a:gd name="connsiteX29" fmla="*/ 7178526 w 11909500"/>
              <a:gd name="connsiteY29" fmla="*/ 1808620 h 1808619"/>
              <a:gd name="connsiteX30" fmla="*/ 6852629 w 11909500"/>
              <a:gd name="connsiteY30" fmla="*/ 1808620 h 1808619"/>
              <a:gd name="connsiteX31" fmla="*/ 5961401 w 11909500"/>
              <a:gd name="connsiteY31" fmla="*/ 1808620 h 1808619"/>
              <a:gd name="connsiteX32" fmla="*/ 5183239 w 11909500"/>
              <a:gd name="connsiteY32" fmla="*/ 1808619 h 1808619"/>
              <a:gd name="connsiteX33" fmla="*/ 4744276 w 11909500"/>
              <a:gd name="connsiteY33" fmla="*/ 1808619 h 1808619"/>
              <a:gd name="connsiteX34" fmla="*/ 4192247 w 11909500"/>
              <a:gd name="connsiteY34" fmla="*/ 1808619 h 1808619"/>
              <a:gd name="connsiteX35" fmla="*/ 3866350 w 11909500"/>
              <a:gd name="connsiteY35" fmla="*/ 1808619 h 1808619"/>
              <a:gd name="connsiteX36" fmla="*/ 3201254 w 11909500"/>
              <a:gd name="connsiteY36" fmla="*/ 1808619 h 1808619"/>
              <a:gd name="connsiteX37" fmla="*/ 2762291 w 11909500"/>
              <a:gd name="connsiteY37" fmla="*/ 1808619 h 1808619"/>
              <a:gd name="connsiteX38" fmla="*/ 1871063 w 11909500"/>
              <a:gd name="connsiteY38" fmla="*/ 1808619 h 1808619"/>
              <a:gd name="connsiteX39" fmla="*/ 1092901 w 11909500"/>
              <a:gd name="connsiteY39" fmla="*/ 1808619 h 1808619"/>
              <a:gd name="connsiteX40" fmla="*/ 301437 w 11909500"/>
              <a:gd name="connsiteY40" fmla="*/ 1808619 h 1808619"/>
              <a:gd name="connsiteX41" fmla="*/ 0 w 11909500"/>
              <a:gd name="connsiteY41" fmla="*/ 1507182 h 1808619"/>
              <a:gd name="connsiteX42" fmla="*/ 0 w 11909500"/>
              <a:gd name="connsiteY42" fmla="*/ 928424 h 1808619"/>
              <a:gd name="connsiteX43" fmla="*/ 0 w 11909500"/>
              <a:gd name="connsiteY43" fmla="*/ 301437 h 180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909500" h="1808619" fill="none" extrusionOk="0">
                <a:moveTo>
                  <a:pt x="0" y="301437"/>
                </a:moveTo>
                <a:cubicBezTo>
                  <a:pt x="3331" y="97538"/>
                  <a:pt x="131250" y="3354"/>
                  <a:pt x="301437" y="0"/>
                </a:cubicBezTo>
                <a:cubicBezTo>
                  <a:pt x="473677" y="17118"/>
                  <a:pt x="778592" y="11988"/>
                  <a:pt x="966533" y="0"/>
                </a:cubicBezTo>
                <a:cubicBezTo>
                  <a:pt x="1154474" y="-11988"/>
                  <a:pt x="1242785" y="-24528"/>
                  <a:pt x="1518562" y="0"/>
                </a:cubicBezTo>
                <a:cubicBezTo>
                  <a:pt x="1794339" y="24528"/>
                  <a:pt x="2116204" y="-20894"/>
                  <a:pt x="2409790" y="0"/>
                </a:cubicBezTo>
                <a:cubicBezTo>
                  <a:pt x="2703376" y="20894"/>
                  <a:pt x="2988367" y="27145"/>
                  <a:pt x="3301019" y="0"/>
                </a:cubicBezTo>
                <a:cubicBezTo>
                  <a:pt x="3613671" y="-27145"/>
                  <a:pt x="3738469" y="14274"/>
                  <a:pt x="3853048" y="0"/>
                </a:cubicBezTo>
                <a:cubicBezTo>
                  <a:pt x="3967627" y="-14274"/>
                  <a:pt x="4539993" y="23252"/>
                  <a:pt x="4744276" y="0"/>
                </a:cubicBezTo>
                <a:cubicBezTo>
                  <a:pt x="4948559" y="-23252"/>
                  <a:pt x="4914620" y="-4230"/>
                  <a:pt x="5070173" y="0"/>
                </a:cubicBezTo>
                <a:cubicBezTo>
                  <a:pt x="5225726" y="4230"/>
                  <a:pt x="5380485" y="11683"/>
                  <a:pt x="5622203" y="0"/>
                </a:cubicBezTo>
                <a:cubicBezTo>
                  <a:pt x="5863921" y="-11683"/>
                  <a:pt x="6041549" y="25218"/>
                  <a:pt x="6400365" y="0"/>
                </a:cubicBezTo>
                <a:cubicBezTo>
                  <a:pt x="6759181" y="-25218"/>
                  <a:pt x="6653605" y="1997"/>
                  <a:pt x="6726262" y="0"/>
                </a:cubicBezTo>
                <a:cubicBezTo>
                  <a:pt x="6798919" y="-1997"/>
                  <a:pt x="7063804" y="19606"/>
                  <a:pt x="7391357" y="0"/>
                </a:cubicBezTo>
                <a:cubicBezTo>
                  <a:pt x="7718911" y="-19606"/>
                  <a:pt x="7715362" y="3752"/>
                  <a:pt x="7830320" y="0"/>
                </a:cubicBezTo>
                <a:cubicBezTo>
                  <a:pt x="7945278" y="-3752"/>
                  <a:pt x="8128489" y="5882"/>
                  <a:pt x="8382350" y="0"/>
                </a:cubicBezTo>
                <a:cubicBezTo>
                  <a:pt x="8636211" y="-5882"/>
                  <a:pt x="8771288" y="-32644"/>
                  <a:pt x="9047446" y="0"/>
                </a:cubicBezTo>
                <a:cubicBezTo>
                  <a:pt x="9323604" y="32644"/>
                  <a:pt x="9391967" y="5727"/>
                  <a:pt x="9486409" y="0"/>
                </a:cubicBezTo>
                <a:cubicBezTo>
                  <a:pt x="9580851" y="-5727"/>
                  <a:pt x="9953303" y="-4268"/>
                  <a:pt x="10377637" y="0"/>
                </a:cubicBezTo>
                <a:cubicBezTo>
                  <a:pt x="10801971" y="4268"/>
                  <a:pt x="10757009" y="-17275"/>
                  <a:pt x="10929666" y="0"/>
                </a:cubicBezTo>
                <a:cubicBezTo>
                  <a:pt x="11102323" y="17275"/>
                  <a:pt x="11300370" y="29733"/>
                  <a:pt x="11608064" y="0"/>
                </a:cubicBezTo>
                <a:cubicBezTo>
                  <a:pt x="11805539" y="5214"/>
                  <a:pt x="11936570" y="127069"/>
                  <a:pt x="11909501" y="301437"/>
                </a:cubicBezTo>
                <a:cubicBezTo>
                  <a:pt x="11920952" y="659263"/>
                  <a:pt x="11835694" y="1112887"/>
                  <a:pt x="11909500" y="1507183"/>
                </a:cubicBezTo>
                <a:cubicBezTo>
                  <a:pt x="11903586" y="1671419"/>
                  <a:pt x="11766179" y="1814289"/>
                  <a:pt x="11608063" y="1808620"/>
                </a:cubicBezTo>
                <a:cubicBezTo>
                  <a:pt x="11441531" y="1803399"/>
                  <a:pt x="11370506" y="1815340"/>
                  <a:pt x="11169100" y="1808620"/>
                </a:cubicBezTo>
                <a:cubicBezTo>
                  <a:pt x="10967694" y="1801900"/>
                  <a:pt x="10997896" y="1812163"/>
                  <a:pt x="10843203" y="1808620"/>
                </a:cubicBezTo>
                <a:cubicBezTo>
                  <a:pt x="10688510" y="1805077"/>
                  <a:pt x="10382143" y="1799362"/>
                  <a:pt x="9951975" y="1808620"/>
                </a:cubicBezTo>
                <a:cubicBezTo>
                  <a:pt x="9521807" y="1817878"/>
                  <a:pt x="9449364" y="1801131"/>
                  <a:pt x="9286879" y="1808620"/>
                </a:cubicBezTo>
                <a:cubicBezTo>
                  <a:pt x="9124394" y="1816109"/>
                  <a:pt x="8895749" y="1776902"/>
                  <a:pt x="8621784" y="1808620"/>
                </a:cubicBezTo>
                <a:cubicBezTo>
                  <a:pt x="8347819" y="1840338"/>
                  <a:pt x="8001220" y="1786880"/>
                  <a:pt x="7843622" y="1808620"/>
                </a:cubicBezTo>
                <a:cubicBezTo>
                  <a:pt x="7686024" y="1830360"/>
                  <a:pt x="7382788" y="1790807"/>
                  <a:pt x="7178526" y="1808620"/>
                </a:cubicBezTo>
                <a:cubicBezTo>
                  <a:pt x="6974264" y="1826433"/>
                  <a:pt x="6939987" y="1818290"/>
                  <a:pt x="6852629" y="1808620"/>
                </a:cubicBezTo>
                <a:cubicBezTo>
                  <a:pt x="6765271" y="1798950"/>
                  <a:pt x="6249198" y="1831899"/>
                  <a:pt x="5961401" y="1808620"/>
                </a:cubicBezTo>
                <a:cubicBezTo>
                  <a:pt x="5673604" y="1785341"/>
                  <a:pt x="5539275" y="1795051"/>
                  <a:pt x="5183239" y="1808619"/>
                </a:cubicBezTo>
                <a:cubicBezTo>
                  <a:pt x="4827203" y="1822187"/>
                  <a:pt x="4882355" y="1814414"/>
                  <a:pt x="4744276" y="1808619"/>
                </a:cubicBezTo>
                <a:cubicBezTo>
                  <a:pt x="4606197" y="1802824"/>
                  <a:pt x="4367548" y="1834687"/>
                  <a:pt x="4192247" y="1808619"/>
                </a:cubicBezTo>
                <a:cubicBezTo>
                  <a:pt x="4016946" y="1782551"/>
                  <a:pt x="4011699" y="1820786"/>
                  <a:pt x="3866350" y="1808619"/>
                </a:cubicBezTo>
                <a:cubicBezTo>
                  <a:pt x="3721001" y="1796452"/>
                  <a:pt x="3529575" y="1811019"/>
                  <a:pt x="3201254" y="1808619"/>
                </a:cubicBezTo>
                <a:cubicBezTo>
                  <a:pt x="2872933" y="1806219"/>
                  <a:pt x="2937159" y="1788433"/>
                  <a:pt x="2762291" y="1808619"/>
                </a:cubicBezTo>
                <a:cubicBezTo>
                  <a:pt x="2587423" y="1828805"/>
                  <a:pt x="2152605" y="1805591"/>
                  <a:pt x="1871063" y="1808619"/>
                </a:cubicBezTo>
                <a:cubicBezTo>
                  <a:pt x="1589521" y="1811647"/>
                  <a:pt x="1358464" y="1812514"/>
                  <a:pt x="1092901" y="1808619"/>
                </a:cubicBezTo>
                <a:cubicBezTo>
                  <a:pt x="827338" y="1804724"/>
                  <a:pt x="548257" y="1842426"/>
                  <a:pt x="301437" y="1808619"/>
                </a:cubicBezTo>
                <a:cubicBezTo>
                  <a:pt x="159055" y="1812414"/>
                  <a:pt x="18048" y="1697068"/>
                  <a:pt x="0" y="1507182"/>
                </a:cubicBezTo>
                <a:cubicBezTo>
                  <a:pt x="13275" y="1330319"/>
                  <a:pt x="15772" y="1086737"/>
                  <a:pt x="0" y="928424"/>
                </a:cubicBezTo>
                <a:cubicBezTo>
                  <a:pt x="-15772" y="770111"/>
                  <a:pt x="-2919" y="600337"/>
                  <a:pt x="0" y="301437"/>
                </a:cubicBezTo>
                <a:close/>
              </a:path>
              <a:path w="11909500" h="1808619" stroke="0" extrusionOk="0">
                <a:moveTo>
                  <a:pt x="0" y="301437"/>
                </a:moveTo>
                <a:cubicBezTo>
                  <a:pt x="5596" y="136973"/>
                  <a:pt x="131261" y="-21294"/>
                  <a:pt x="301437" y="0"/>
                </a:cubicBezTo>
                <a:cubicBezTo>
                  <a:pt x="423861" y="-3506"/>
                  <a:pt x="647280" y="-4079"/>
                  <a:pt x="740400" y="0"/>
                </a:cubicBezTo>
                <a:cubicBezTo>
                  <a:pt x="833520" y="4079"/>
                  <a:pt x="984063" y="-4777"/>
                  <a:pt x="1179363" y="0"/>
                </a:cubicBezTo>
                <a:cubicBezTo>
                  <a:pt x="1374663" y="4777"/>
                  <a:pt x="1786316" y="-30285"/>
                  <a:pt x="1957525" y="0"/>
                </a:cubicBezTo>
                <a:cubicBezTo>
                  <a:pt x="2128734" y="30285"/>
                  <a:pt x="2547977" y="-7875"/>
                  <a:pt x="2848754" y="0"/>
                </a:cubicBezTo>
                <a:cubicBezTo>
                  <a:pt x="3149531" y="7875"/>
                  <a:pt x="3361667" y="-26737"/>
                  <a:pt x="3513849" y="0"/>
                </a:cubicBezTo>
                <a:cubicBezTo>
                  <a:pt x="3666031" y="26737"/>
                  <a:pt x="3851951" y="3387"/>
                  <a:pt x="4065879" y="0"/>
                </a:cubicBezTo>
                <a:cubicBezTo>
                  <a:pt x="4279807" y="-3387"/>
                  <a:pt x="4231520" y="1582"/>
                  <a:pt x="4391776" y="0"/>
                </a:cubicBezTo>
                <a:cubicBezTo>
                  <a:pt x="4552032" y="-1582"/>
                  <a:pt x="4895597" y="27991"/>
                  <a:pt x="5056871" y="0"/>
                </a:cubicBezTo>
                <a:cubicBezTo>
                  <a:pt x="5218146" y="-27991"/>
                  <a:pt x="5417726" y="-18529"/>
                  <a:pt x="5721967" y="0"/>
                </a:cubicBezTo>
                <a:cubicBezTo>
                  <a:pt x="6026208" y="18529"/>
                  <a:pt x="5981821" y="12781"/>
                  <a:pt x="6160930" y="0"/>
                </a:cubicBezTo>
                <a:cubicBezTo>
                  <a:pt x="6340039" y="-12781"/>
                  <a:pt x="6349345" y="-11967"/>
                  <a:pt x="6486827" y="0"/>
                </a:cubicBezTo>
                <a:cubicBezTo>
                  <a:pt x="6624309" y="11967"/>
                  <a:pt x="6719401" y="-14629"/>
                  <a:pt x="6812724" y="0"/>
                </a:cubicBezTo>
                <a:cubicBezTo>
                  <a:pt x="6906047" y="14629"/>
                  <a:pt x="7429780" y="-19809"/>
                  <a:pt x="7703952" y="0"/>
                </a:cubicBezTo>
                <a:cubicBezTo>
                  <a:pt x="7978124" y="19809"/>
                  <a:pt x="7991758" y="-15655"/>
                  <a:pt x="8255982" y="0"/>
                </a:cubicBezTo>
                <a:cubicBezTo>
                  <a:pt x="8520206" y="15655"/>
                  <a:pt x="8498442" y="-7899"/>
                  <a:pt x="8694945" y="0"/>
                </a:cubicBezTo>
                <a:cubicBezTo>
                  <a:pt x="8891448" y="7899"/>
                  <a:pt x="9213954" y="-11570"/>
                  <a:pt x="9360041" y="0"/>
                </a:cubicBezTo>
                <a:cubicBezTo>
                  <a:pt x="9506128" y="11570"/>
                  <a:pt x="9792777" y="-26336"/>
                  <a:pt x="9912070" y="0"/>
                </a:cubicBezTo>
                <a:cubicBezTo>
                  <a:pt x="10031363" y="26336"/>
                  <a:pt x="10162914" y="-16102"/>
                  <a:pt x="10237967" y="0"/>
                </a:cubicBezTo>
                <a:cubicBezTo>
                  <a:pt x="10313020" y="16102"/>
                  <a:pt x="10827737" y="-1993"/>
                  <a:pt x="11016129" y="0"/>
                </a:cubicBezTo>
                <a:cubicBezTo>
                  <a:pt x="11204521" y="1993"/>
                  <a:pt x="11340355" y="-22575"/>
                  <a:pt x="11608064" y="0"/>
                </a:cubicBezTo>
                <a:cubicBezTo>
                  <a:pt x="11759140" y="-23283"/>
                  <a:pt x="11903932" y="139651"/>
                  <a:pt x="11909501" y="301437"/>
                </a:cubicBezTo>
                <a:cubicBezTo>
                  <a:pt x="11894221" y="697096"/>
                  <a:pt x="11925563" y="1122198"/>
                  <a:pt x="11909500" y="1507183"/>
                </a:cubicBezTo>
                <a:cubicBezTo>
                  <a:pt x="11948791" y="1676791"/>
                  <a:pt x="11762430" y="1842635"/>
                  <a:pt x="11608063" y="1808620"/>
                </a:cubicBezTo>
                <a:cubicBezTo>
                  <a:pt x="11381172" y="1829081"/>
                  <a:pt x="11213818" y="1807123"/>
                  <a:pt x="10942967" y="1808620"/>
                </a:cubicBezTo>
                <a:cubicBezTo>
                  <a:pt x="10672116" y="1810117"/>
                  <a:pt x="10726969" y="1824119"/>
                  <a:pt x="10617070" y="1808620"/>
                </a:cubicBezTo>
                <a:cubicBezTo>
                  <a:pt x="10507171" y="1793121"/>
                  <a:pt x="10302669" y="1829674"/>
                  <a:pt x="10065041" y="1808620"/>
                </a:cubicBezTo>
                <a:cubicBezTo>
                  <a:pt x="9827413" y="1787566"/>
                  <a:pt x="9788182" y="1807600"/>
                  <a:pt x="9513012" y="1808620"/>
                </a:cubicBezTo>
                <a:cubicBezTo>
                  <a:pt x="9237842" y="1809640"/>
                  <a:pt x="8805473" y="1802660"/>
                  <a:pt x="8621784" y="1808620"/>
                </a:cubicBezTo>
                <a:cubicBezTo>
                  <a:pt x="8438095" y="1814580"/>
                  <a:pt x="8164652" y="1794331"/>
                  <a:pt x="7843622" y="1808620"/>
                </a:cubicBezTo>
                <a:cubicBezTo>
                  <a:pt x="7522592" y="1822909"/>
                  <a:pt x="7381564" y="1819659"/>
                  <a:pt x="6952393" y="1808620"/>
                </a:cubicBezTo>
                <a:cubicBezTo>
                  <a:pt x="6523222" y="1797581"/>
                  <a:pt x="6411995" y="1823266"/>
                  <a:pt x="6174232" y="1808620"/>
                </a:cubicBezTo>
                <a:cubicBezTo>
                  <a:pt x="5936469" y="1793973"/>
                  <a:pt x="5860920" y="1819447"/>
                  <a:pt x="5735268" y="1808619"/>
                </a:cubicBezTo>
                <a:cubicBezTo>
                  <a:pt x="5609616" y="1797792"/>
                  <a:pt x="5158098" y="1782696"/>
                  <a:pt x="4957107" y="1808619"/>
                </a:cubicBezTo>
                <a:cubicBezTo>
                  <a:pt x="4756116" y="1834542"/>
                  <a:pt x="4577324" y="1798338"/>
                  <a:pt x="4292011" y="1808619"/>
                </a:cubicBezTo>
                <a:cubicBezTo>
                  <a:pt x="4006698" y="1818900"/>
                  <a:pt x="3596089" y="1793166"/>
                  <a:pt x="3400783" y="1808619"/>
                </a:cubicBezTo>
                <a:cubicBezTo>
                  <a:pt x="3205477" y="1824072"/>
                  <a:pt x="3091681" y="1793509"/>
                  <a:pt x="2848753" y="1808619"/>
                </a:cubicBezTo>
                <a:cubicBezTo>
                  <a:pt x="2605825" y="1823730"/>
                  <a:pt x="2666678" y="1816389"/>
                  <a:pt x="2522856" y="1808619"/>
                </a:cubicBezTo>
                <a:cubicBezTo>
                  <a:pt x="2379034" y="1800849"/>
                  <a:pt x="2265283" y="1788596"/>
                  <a:pt x="2083893" y="1808619"/>
                </a:cubicBezTo>
                <a:cubicBezTo>
                  <a:pt x="1902503" y="1828642"/>
                  <a:pt x="1789861" y="1804443"/>
                  <a:pt x="1644930" y="1808619"/>
                </a:cubicBezTo>
                <a:cubicBezTo>
                  <a:pt x="1499999" y="1812795"/>
                  <a:pt x="1302883" y="1810893"/>
                  <a:pt x="979835" y="1808619"/>
                </a:cubicBezTo>
                <a:cubicBezTo>
                  <a:pt x="656788" y="1806345"/>
                  <a:pt x="556909" y="1774787"/>
                  <a:pt x="301437" y="1808619"/>
                </a:cubicBezTo>
                <a:cubicBezTo>
                  <a:pt x="154029" y="1821540"/>
                  <a:pt x="1418" y="1693002"/>
                  <a:pt x="0" y="1507182"/>
                </a:cubicBezTo>
                <a:cubicBezTo>
                  <a:pt x="14568" y="1214595"/>
                  <a:pt x="12545" y="1058166"/>
                  <a:pt x="0" y="916367"/>
                </a:cubicBezTo>
                <a:cubicBezTo>
                  <a:pt x="-12545" y="774569"/>
                  <a:pt x="-1261" y="473688"/>
                  <a:pt x="0" y="301437"/>
                </a:cubicBezTo>
                <a:close/>
              </a:path>
            </a:pathLst>
          </a:custGeom>
          <a:ln w="38100">
            <a:solidFill>
              <a:srgbClr val="925743"/>
            </a:solidFill>
            <a:prstDash val="dash"/>
            <a:extLst>
              <a:ext uri="{C807C97D-BFC1-408E-A445-0C87EB9F89A2}">
                <ask:lineSketchStyleProps xmlns:ask="http://schemas.microsoft.com/office/drawing/2018/sketchyshapes" sd="224309558">
                  <a:prstGeom prst="flowChartAlternateProcess">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spcBef>
                <a:spcPts val="0"/>
              </a:spcBef>
              <a:spcAft>
                <a:spcPts val="1000"/>
              </a:spcAft>
              <a:buClrTx/>
              <a:buSzTx/>
              <a:buFontTx/>
              <a:buNone/>
              <a:tabLst/>
              <a:defRPr/>
            </a:pP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Hoạt</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động</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1: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Xác</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định</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việc</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làm</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thể</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hiện</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ctr" defTabSz="914400" rtl="0" eaLnBrk="1" fontAlgn="auto" latinLnBrk="0" hangingPunct="1">
              <a:spcBef>
                <a:spcPts val="0"/>
              </a:spcBef>
              <a:spcAft>
                <a:spcPts val="1000"/>
              </a:spcAft>
              <a:buClrTx/>
              <a:buSzTx/>
              <a:buFontTx/>
              <a:buNone/>
              <a:tabLst/>
              <a:defRPr/>
            </a:pP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quan</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hệ</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tốt</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với</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hàng</a:t>
            </a:r>
            <a:r>
              <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rPr>
              <a:t>xóm</a:t>
            </a:r>
            <a:endParaRPr kumimoji="0" lang="en-US" sz="4800" b="1" i="0" u="none" strike="noStrike" kern="1200" cap="none" spc="0" normalizeH="0" baseline="0" noProof="0" dirty="0">
              <a:ln>
                <a:noFill/>
              </a:ln>
              <a:solidFill>
                <a:srgbClr val="925743"/>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Hình ảnh 2" descr="Ảnh có chứa văn bản, đồ chơi, búp bê, đồ họa véc-tơ&#10;&#10;Mô tả được tạo tự động">
            <a:extLst>
              <a:ext uri="{FF2B5EF4-FFF2-40B4-BE49-F238E27FC236}">
                <a16:creationId xmlns:a16="http://schemas.microsoft.com/office/drawing/2014/main" id="{050EEEA0-250C-2BB1-AF3C-25DEC7D037A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630" b="89907" l="20052" r="83854">
                        <a14:foregroundMark x1="20469" y1="34630" x2="20156" y2="34444"/>
                        <a14:foregroundMark x1="31458" y1="31667" x2="34792" y2="38056"/>
                        <a14:foregroundMark x1="33490" y1="35648" x2="32813" y2="39167"/>
                        <a14:foregroundMark x1="22708" y1="52315" x2="23854" y2="54722"/>
                        <a14:foregroundMark x1="25521" y1="70833" x2="23385" y2="73241"/>
                        <a14:foregroundMark x1="52812" y1="35185" x2="50365" y2="63056"/>
                        <a14:foregroundMark x1="50365" y1="63056" x2="50365" y2="63056"/>
                        <a14:foregroundMark x1="49167" y1="66667" x2="52031" y2="71019"/>
                        <a14:foregroundMark x1="45000" y1="86574" x2="44427" y2="86574"/>
                        <a14:foregroundMark x1="57969" y1="85741" x2="58073" y2="84815"/>
                        <a14:foregroundMark x1="44792" y1="89907" x2="44792" y2="89907"/>
                        <a14:foregroundMark x1="45208" y1="89167" x2="45208" y2="89167"/>
                        <a14:foregroundMark x1="21823" y1="51111" x2="21823" y2="51111"/>
                        <a14:foregroundMark x1="22500" y1="74259" x2="22500" y2="74259"/>
                        <a14:foregroundMark x1="71771" y1="20741" x2="77552" y2="42500"/>
                        <a14:foregroundMark x1="77552" y1="42500" x2="77344" y2="42593"/>
                        <a14:foregroundMark x1="74010" y1="53889" x2="70729" y2="58704"/>
                        <a14:foregroundMark x1="70729" y1="58704" x2="70729" y2="58889"/>
                        <a14:foregroundMark x1="59427" y1="86389" x2="59427" y2="86389"/>
                      </a14:backgroundRemoval>
                    </a14:imgEffect>
                  </a14:imgLayer>
                </a14:imgProps>
              </a:ext>
              <a:ext uri="{28A0092B-C50C-407E-A947-70E740481C1C}">
                <a14:useLocalDpi xmlns:a14="http://schemas.microsoft.com/office/drawing/2010/main" val="0"/>
              </a:ext>
            </a:extLst>
          </a:blip>
          <a:srcRect l="12537" t="5971" r="8097" b="5870"/>
          <a:stretch/>
        </p:blipFill>
        <p:spPr>
          <a:xfrm>
            <a:off x="1919785" y="1867579"/>
            <a:ext cx="8352430" cy="5218796"/>
          </a:xfrm>
          <a:prstGeom prst="rect">
            <a:avLst/>
          </a:prstGeom>
        </p:spPr>
      </p:pic>
    </p:spTree>
    <p:extLst>
      <p:ext uri="{BB962C8B-B14F-4D97-AF65-F5344CB8AC3E}">
        <p14:creationId xmlns:p14="http://schemas.microsoft.com/office/powerpoint/2010/main" val="25693155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2" name="Nhóm 11">
            <a:extLst>
              <a:ext uri="{FF2B5EF4-FFF2-40B4-BE49-F238E27FC236}">
                <a16:creationId xmlns:a16="http://schemas.microsoft.com/office/drawing/2014/main" id="{7932D150-91AD-2030-B65C-70459015691B}"/>
              </a:ext>
            </a:extLst>
          </p:cNvPr>
          <p:cNvGrpSpPr/>
          <p:nvPr/>
        </p:nvGrpSpPr>
        <p:grpSpPr>
          <a:xfrm>
            <a:off x="5157788" y="-471487"/>
            <a:ext cx="7112615" cy="8239196"/>
            <a:chOff x="5554639" y="0"/>
            <a:chExt cx="5936776" cy="7567683"/>
          </a:xfrm>
        </p:grpSpPr>
        <p:pic>
          <p:nvPicPr>
            <p:cNvPr id="9" name="Hình ảnh 8">
              <a:extLst>
                <a:ext uri="{FF2B5EF4-FFF2-40B4-BE49-F238E27FC236}">
                  <a16:creationId xmlns:a16="http://schemas.microsoft.com/office/drawing/2014/main" id="{11A9E68A-8A85-D838-AF32-4176F2D1D5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89" b="92315" l="5365" r="50833">
                          <a14:foregroundMark x1="26771" y1="10370" x2="27969" y2="9352"/>
                          <a14:foregroundMark x1="28542" y1="6389" x2="28542" y2="6389"/>
                          <a14:foregroundMark x1="49583" y1="29630" x2="49583" y2="34074"/>
                          <a14:foregroundMark x1="50833" y1="37407" x2="50573" y2="41944"/>
                          <a14:foregroundMark x1="31354" y1="92315" x2="31354" y2="92315"/>
                          <a14:foregroundMark x1="50833" y1="46204" x2="50833" y2="46204"/>
                        </a14:backgroundRemoval>
                      </a14:imgEffect>
                    </a14:imgLayer>
                  </a14:imgProps>
                </a:ext>
                <a:ext uri="{28A0092B-C50C-407E-A947-70E740481C1C}">
                  <a14:useLocalDpi xmlns:a14="http://schemas.microsoft.com/office/drawing/2010/main" val="0"/>
                </a:ext>
              </a:extLst>
            </a:blip>
            <a:srcRect t="4793" r="53365"/>
            <a:stretch/>
          </p:blipFill>
          <p:spPr>
            <a:xfrm>
              <a:off x="5554639" y="0"/>
              <a:ext cx="5871333" cy="7164079"/>
            </a:xfrm>
            <a:prstGeom prst="rect">
              <a:avLst/>
            </a:prstGeom>
          </p:spPr>
        </p:pic>
        <p:pic>
          <p:nvPicPr>
            <p:cNvPr id="11" name="Hình ảnh 10" descr="Ảnh có chứa văn bản, đồ họa véc-tơ&#10;&#10;Mô tả được tạo tự động">
              <a:extLst>
                <a:ext uri="{FF2B5EF4-FFF2-40B4-BE49-F238E27FC236}">
                  <a16:creationId xmlns:a16="http://schemas.microsoft.com/office/drawing/2014/main" id="{8D37D527-5D82-470A-276B-6B4053E3435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328" b="94258" l="34948" r="74529">
                          <a14:backgroundMark x1="52604" y1="57500" x2="58542" y2="59907"/>
                          <a14:backgroundMark x1="55990" y1="61667" x2="55521" y2="63889"/>
                          <a14:backgroundMark x1="52135" y1="68426" x2="53594" y2="74259"/>
                          <a14:backgroundMark x1="57552" y1="70000" x2="57031" y2="72593"/>
                          <a14:backgroundMark x1="57552" y1="68148" x2="56719" y2="70000"/>
                          <a14:backgroundMark x1="57552" y1="73519" x2="58073" y2="68148"/>
                        </a14:backgroundRemoval>
                      </a14:imgEffect>
                    </a14:imgLayer>
                  </a14:imgProps>
                </a:ext>
                <a:ext uri="{28A0092B-C50C-407E-A947-70E740481C1C}">
                  <a14:useLocalDpi xmlns:a14="http://schemas.microsoft.com/office/drawing/2010/main" val="0"/>
                </a:ext>
              </a:extLst>
            </a:blip>
            <a:srcRect l="30000" t="42587" r="20523"/>
            <a:stretch/>
          </p:blipFill>
          <p:spPr>
            <a:xfrm>
              <a:off x="6928514" y="4589409"/>
              <a:ext cx="4562901" cy="2978274"/>
            </a:xfrm>
            <a:prstGeom prst="rect">
              <a:avLst/>
            </a:prstGeom>
          </p:spPr>
        </p:pic>
      </p:grpSp>
      <p:sp>
        <p:nvSpPr>
          <p:cNvPr id="13" name="Hình chữ nhật: Góc Tròn 12">
            <a:extLst>
              <a:ext uri="{FF2B5EF4-FFF2-40B4-BE49-F238E27FC236}">
                <a16:creationId xmlns:a16="http://schemas.microsoft.com/office/drawing/2014/main" id="{11B26E54-06BD-C5DD-E60D-D45CBEAE28BC}"/>
              </a:ext>
            </a:extLst>
          </p:cNvPr>
          <p:cNvSpPr/>
          <p:nvPr/>
        </p:nvSpPr>
        <p:spPr>
          <a:xfrm>
            <a:off x="230062" y="190501"/>
            <a:ext cx="11632744" cy="6441976"/>
          </a:xfrm>
          <a:custGeom>
            <a:avLst/>
            <a:gdLst>
              <a:gd name="connsiteX0" fmla="*/ 0 w 11632744"/>
              <a:gd name="connsiteY0" fmla="*/ 1073684 h 6441976"/>
              <a:gd name="connsiteX1" fmla="*/ 1073684 w 11632744"/>
              <a:gd name="connsiteY1" fmla="*/ 0 h 6441976"/>
              <a:gd name="connsiteX2" fmla="*/ 1561503 w 11632744"/>
              <a:gd name="connsiteY2" fmla="*/ 0 h 6441976"/>
              <a:gd name="connsiteX3" fmla="*/ 2239030 w 11632744"/>
              <a:gd name="connsiteY3" fmla="*/ 0 h 6441976"/>
              <a:gd name="connsiteX4" fmla="*/ 3106265 w 11632744"/>
              <a:gd name="connsiteY4" fmla="*/ 0 h 6441976"/>
              <a:gd name="connsiteX5" fmla="*/ 3783791 w 11632744"/>
              <a:gd name="connsiteY5" fmla="*/ 0 h 6441976"/>
              <a:gd name="connsiteX6" fmla="*/ 4556172 w 11632744"/>
              <a:gd name="connsiteY6" fmla="*/ 0 h 6441976"/>
              <a:gd name="connsiteX7" fmla="*/ 5138845 w 11632744"/>
              <a:gd name="connsiteY7" fmla="*/ 0 h 6441976"/>
              <a:gd name="connsiteX8" fmla="*/ 5911226 w 11632744"/>
              <a:gd name="connsiteY8" fmla="*/ 0 h 6441976"/>
              <a:gd name="connsiteX9" fmla="*/ 6304191 w 11632744"/>
              <a:gd name="connsiteY9" fmla="*/ 0 h 6441976"/>
              <a:gd name="connsiteX10" fmla="*/ 6697157 w 11632744"/>
              <a:gd name="connsiteY10" fmla="*/ 0 h 6441976"/>
              <a:gd name="connsiteX11" fmla="*/ 7469538 w 11632744"/>
              <a:gd name="connsiteY11" fmla="*/ 0 h 6441976"/>
              <a:gd name="connsiteX12" fmla="*/ 8147064 w 11632744"/>
              <a:gd name="connsiteY12" fmla="*/ 0 h 6441976"/>
              <a:gd name="connsiteX13" fmla="*/ 8540030 w 11632744"/>
              <a:gd name="connsiteY13" fmla="*/ 0 h 6441976"/>
              <a:gd name="connsiteX14" fmla="*/ 9312411 w 11632744"/>
              <a:gd name="connsiteY14" fmla="*/ 0 h 6441976"/>
              <a:gd name="connsiteX15" fmla="*/ 9800230 w 11632744"/>
              <a:gd name="connsiteY15" fmla="*/ 0 h 6441976"/>
              <a:gd name="connsiteX16" fmla="*/ 10559060 w 11632744"/>
              <a:gd name="connsiteY16" fmla="*/ 0 h 6441976"/>
              <a:gd name="connsiteX17" fmla="*/ 11632744 w 11632744"/>
              <a:gd name="connsiteY17" fmla="*/ 1073684 h 6441976"/>
              <a:gd name="connsiteX18" fmla="*/ 11632744 w 11632744"/>
              <a:gd name="connsiteY18" fmla="*/ 1644253 h 6441976"/>
              <a:gd name="connsiteX19" fmla="*/ 11632744 w 11632744"/>
              <a:gd name="connsiteY19" fmla="*/ 2300715 h 6441976"/>
              <a:gd name="connsiteX20" fmla="*/ 11632744 w 11632744"/>
              <a:gd name="connsiteY20" fmla="*/ 2914230 h 6441976"/>
              <a:gd name="connsiteX21" fmla="*/ 11632744 w 11632744"/>
              <a:gd name="connsiteY21" fmla="*/ 3441854 h 6441976"/>
              <a:gd name="connsiteX22" fmla="*/ 11632744 w 11632744"/>
              <a:gd name="connsiteY22" fmla="*/ 4055369 h 6441976"/>
              <a:gd name="connsiteX23" fmla="*/ 11632744 w 11632744"/>
              <a:gd name="connsiteY23" fmla="*/ 4540046 h 6441976"/>
              <a:gd name="connsiteX24" fmla="*/ 11632744 w 11632744"/>
              <a:gd name="connsiteY24" fmla="*/ 5368292 h 6441976"/>
              <a:gd name="connsiteX25" fmla="*/ 10559060 w 11632744"/>
              <a:gd name="connsiteY25" fmla="*/ 6441976 h 6441976"/>
              <a:gd name="connsiteX26" fmla="*/ 10166094 w 11632744"/>
              <a:gd name="connsiteY26" fmla="*/ 6441976 h 6441976"/>
              <a:gd name="connsiteX27" fmla="*/ 9393714 w 11632744"/>
              <a:gd name="connsiteY27" fmla="*/ 6441976 h 6441976"/>
              <a:gd name="connsiteX28" fmla="*/ 8905894 w 11632744"/>
              <a:gd name="connsiteY28" fmla="*/ 6441976 h 6441976"/>
              <a:gd name="connsiteX29" fmla="*/ 8133514 w 11632744"/>
              <a:gd name="connsiteY29" fmla="*/ 6441976 h 6441976"/>
              <a:gd name="connsiteX30" fmla="*/ 7266279 w 11632744"/>
              <a:gd name="connsiteY30" fmla="*/ 6441976 h 6441976"/>
              <a:gd name="connsiteX31" fmla="*/ 6778460 w 11632744"/>
              <a:gd name="connsiteY31" fmla="*/ 6441976 h 6441976"/>
              <a:gd name="connsiteX32" fmla="*/ 6195787 w 11632744"/>
              <a:gd name="connsiteY32" fmla="*/ 6441976 h 6441976"/>
              <a:gd name="connsiteX33" fmla="*/ 5707968 w 11632744"/>
              <a:gd name="connsiteY33" fmla="*/ 6441976 h 6441976"/>
              <a:gd name="connsiteX34" fmla="*/ 5030441 w 11632744"/>
              <a:gd name="connsiteY34" fmla="*/ 6441976 h 6441976"/>
              <a:gd name="connsiteX35" fmla="*/ 4163206 w 11632744"/>
              <a:gd name="connsiteY35" fmla="*/ 6441976 h 6441976"/>
              <a:gd name="connsiteX36" fmla="*/ 3675387 w 11632744"/>
              <a:gd name="connsiteY36" fmla="*/ 6441976 h 6441976"/>
              <a:gd name="connsiteX37" fmla="*/ 3092714 w 11632744"/>
              <a:gd name="connsiteY37" fmla="*/ 6441976 h 6441976"/>
              <a:gd name="connsiteX38" fmla="*/ 2415187 w 11632744"/>
              <a:gd name="connsiteY38" fmla="*/ 6441976 h 6441976"/>
              <a:gd name="connsiteX39" fmla="*/ 1073684 w 11632744"/>
              <a:gd name="connsiteY39" fmla="*/ 6441976 h 6441976"/>
              <a:gd name="connsiteX40" fmla="*/ 0 w 11632744"/>
              <a:gd name="connsiteY40" fmla="*/ 5368292 h 6441976"/>
              <a:gd name="connsiteX41" fmla="*/ 0 w 11632744"/>
              <a:gd name="connsiteY41" fmla="*/ 4797723 h 6441976"/>
              <a:gd name="connsiteX42" fmla="*/ 0 w 11632744"/>
              <a:gd name="connsiteY42" fmla="*/ 4270099 h 6441976"/>
              <a:gd name="connsiteX43" fmla="*/ 0 w 11632744"/>
              <a:gd name="connsiteY43" fmla="*/ 3785422 h 6441976"/>
              <a:gd name="connsiteX44" fmla="*/ 0 w 11632744"/>
              <a:gd name="connsiteY44" fmla="*/ 3171907 h 6441976"/>
              <a:gd name="connsiteX45" fmla="*/ 0 w 11632744"/>
              <a:gd name="connsiteY45" fmla="*/ 2687230 h 6441976"/>
              <a:gd name="connsiteX46" fmla="*/ 0 w 11632744"/>
              <a:gd name="connsiteY46" fmla="*/ 2073714 h 6441976"/>
              <a:gd name="connsiteX47" fmla="*/ 0 w 11632744"/>
              <a:gd name="connsiteY47" fmla="*/ 1073684 h 6441976"/>
              <a:gd name="connsiteX0" fmla="*/ 0 w 11632744"/>
              <a:gd name="connsiteY0" fmla="*/ 1073684 h 6441976"/>
              <a:gd name="connsiteX1" fmla="*/ 1073684 w 11632744"/>
              <a:gd name="connsiteY1" fmla="*/ 0 h 6441976"/>
              <a:gd name="connsiteX2" fmla="*/ 1561503 w 11632744"/>
              <a:gd name="connsiteY2" fmla="*/ 0 h 6441976"/>
              <a:gd name="connsiteX3" fmla="*/ 2049323 w 11632744"/>
              <a:gd name="connsiteY3" fmla="*/ 0 h 6441976"/>
              <a:gd name="connsiteX4" fmla="*/ 2821703 w 11632744"/>
              <a:gd name="connsiteY4" fmla="*/ 0 h 6441976"/>
              <a:gd name="connsiteX5" fmla="*/ 3688938 w 11632744"/>
              <a:gd name="connsiteY5" fmla="*/ 0 h 6441976"/>
              <a:gd name="connsiteX6" fmla="*/ 4366465 w 11632744"/>
              <a:gd name="connsiteY6" fmla="*/ 0 h 6441976"/>
              <a:gd name="connsiteX7" fmla="*/ 4949138 w 11632744"/>
              <a:gd name="connsiteY7" fmla="*/ 0 h 6441976"/>
              <a:gd name="connsiteX8" fmla="*/ 5342103 w 11632744"/>
              <a:gd name="connsiteY8" fmla="*/ 0 h 6441976"/>
              <a:gd name="connsiteX9" fmla="*/ 6019630 w 11632744"/>
              <a:gd name="connsiteY9" fmla="*/ 0 h 6441976"/>
              <a:gd name="connsiteX10" fmla="*/ 6697157 w 11632744"/>
              <a:gd name="connsiteY10" fmla="*/ 0 h 6441976"/>
              <a:gd name="connsiteX11" fmla="*/ 7184976 w 11632744"/>
              <a:gd name="connsiteY11" fmla="*/ 0 h 6441976"/>
              <a:gd name="connsiteX12" fmla="*/ 7577942 w 11632744"/>
              <a:gd name="connsiteY12" fmla="*/ 0 h 6441976"/>
              <a:gd name="connsiteX13" fmla="*/ 7970907 w 11632744"/>
              <a:gd name="connsiteY13" fmla="*/ 0 h 6441976"/>
              <a:gd name="connsiteX14" fmla="*/ 8838142 w 11632744"/>
              <a:gd name="connsiteY14" fmla="*/ 0 h 6441976"/>
              <a:gd name="connsiteX15" fmla="*/ 9420815 w 11632744"/>
              <a:gd name="connsiteY15" fmla="*/ 0 h 6441976"/>
              <a:gd name="connsiteX16" fmla="*/ 9908634 w 11632744"/>
              <a:gd name="connsiteY16" fmla="*/ 0 h 6441976"/>
              <a:gd name="connsiteX17" fmla="*/ 10559060 w 11632744"/>
              <a:gd name="connsiteY17" fmla="*/ 0 h 6441976"/>
              <a:gd name="connsiteX18" fmla="*/ 11632744 w 11632744"/>
              <a:gd name="connsiteY18" fmla="*/ 1073684 h 6441976"/>
              <a:gd name="connsiteX19" fmla="*/ 11632744 w 11632744"/>
              <a:gd name="connsiteY19" fmla="*/ 1773092 h 6441976"/>
              <a:gd name="connsiteX20" fmla="*/ 11632744 w 11632744"/>
              <a:gd name="connsiteY20" fmla="*/ 2472499 h 6441976"/>
              <a:gd name="connsiteX21" fmla="*/ 11632744 w 11632744"/>
              <a:gd name="connsiteY21" fmla="*/ 3000122 h 6441976"/>
              <a:gd name="connsiteX22" fmla="*/ 11632744 w 11632744"/>
              <a:gd name="connsiteY22" fmla="*/ 3656584 h 6441976"/>
              <a:gd name="connsiteX23" fmla="*/ 11632744 w 11632744"/>
              <a:gd name="connsiteY23" fmla="*/ 4141261 h 6441976"/>
              <a:gd name="connsiteX24" fmla="*/ 11632744 w 11632744"/>
              <a:gd name="connsiteY24" fmla="*/ 4840669 h 6441976"/>
              <a:gd name="connsiteX25" fmla="*/ 11632744 w 11632744"/>
              <a:gd name="connsiteY25" fmla="*/ 5368292 h 6441976"/>
              <a:gd name="connsiteX26" fmla="*/ 10559060 w 11632744"/>
              <a:gd name="connsiteY26" fmla="*/ 6441976 h 6441976"/>
              <a:gd name="connsiteX27" fmla="*/ 9881533 w 11632744"/>
              <a:gd name="connsiteY27" fmla="*/ 6441976 h 6441976"/>
              <a:gd name="connsiteX28" fmla="*/ 9298860 w 11632744"/>
              <a:gd name="connsiteY28" fmla="*/ 6441976 h 6441976"/>
              <a:gd name="connsiteX29" fmla="*/ 8431626 w 11632744"/>
              <a:gd name="connsiteY29" fmla="*/ 6441976 h 6441976"/>
              <a:gd name="connsiteX30" fmla="*/ 8038660 w 11632744"/>
              <a:gd name="connsiteY30" fmla="*/ 6441976 h 6441976"/>
              <a:gd name="connsiteX31" fmla="*/ 7550841 w 11632744"/>
              <a:gd name="connsiteY31" fmla="*/ 6441976 h 6441976"/>
              <a:gd name="connsiteX32" fmla="*/ 6873314 w 11632744"/>
              <a:gd name="connsiteY32" fmla="*/ 6441976 h 6441976"/>
              <a:gd name="connsiteX33" fmla="*/ 6290641 w 11632744"/>
              <a:gd name="connsiteY33" fmla="*/ 6441976 h 6441976"/>
              <a:gd name="connsiteX34" fmla="*/ 5802821 w 11632744"/>
              <a:gd name="connsiteY34" fmla="*/ 6441976 h 6441976"/>
              <a:gd name="connsiteX35" fmla="*/ 4935587 w 11632744"/>
              <a:gd name="connsiteY35" fmla="*/ 6441976 h 6441976"/>
              <a:gd name="connsiteX36" fmla="*/ 4542622 w 11632744"/>
              <a:gd name="connsiteY36" fmla="*/ 6441976 h 6441976"/>
              <a:gd name="connsiteX37" fmla="*/ 4054802 w 11632744"/>
              <a:gd name="connsiteY37" fmla="*/ 6441976 h 6441976"/>
              <a:gd name="connsiteX38" fmla="*/ 3661837 w 11632744"/>
              <a:gd name="connsiteY38" fmla="*/ 6441976 h 6441976"/>
              <a:gd name="connsiteX39" fmla="*/ 2889456 w 11632744"/>
              <a:gd name="connsiteY39" fmla="*/ 6441976 h 6441976"/>
              <a:gd name="connsiteX40" fmla="*/ 2022222 w 11632744"/>
              <a:gd name="connsiteY40" fmla="*/ 6441976 h 6441976"/>
              <a:gd name="connsiteX41" fmla="*/ 1073684 w 11632744"/>
              <a:gd name="connsiteY41" fmla="*/ 6441976 h 6441976"/>
              <a:gd name="connsiteX42" fmla="*/ 0 w 11632744"/>
              <a:gd name="connsiteY42" fmla="*/ 5368292 h 6441976"/>
              <a:gd name="connsiteX43" fmla="*/ 0 w 11632744"/>
              <a:gd name="connsiteY43" fmla="*/ 4840669 h 6441976"/>
              <a:gd name="connsiteX44" fmla="*/ 0 w 11632744"/>
              <a:gd name="connsiteY44" fmla="*/ 4227153 h 6441976"/>
              <a:gd name="connsiteX45" fmla="*/ 0 w 11632744"/>
              <a:gd name="connsiteY45" fmla="*/ 3570692 h 6441976"/>
              <a:gd name="connsiteX46" fmla="*/ 0 w 11632744"/>
              <a:gd name="connsiteY46" fmla="*/ 3043069 h 6441976"/>
              <a:gd name="connsiteX47" fmla="*/ 0 w 11632744"/>
              <a:gd name="connsiteY47" fmla="*/ 2429553 h 6441976"/>
              <a:gd name="connsiteX48" fmla="*/ 0 w 11632744"/>
              <a:gd name="connsiteY48" fmla="*/ 1944876 h 6441976"/>
              <a:gd name="connsiteX49" fmla="*/ 0 w 11632744"/>
              <a:gd name="connsiteY49" fmla="*/ 1073684 h 644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632744" h="6441976" fill="none" extrusionOk="0">
                <a:moveTo>
                  <a:pt x="0" y="1073684"/>
                </a:moveTo>
                <a:cubicBezTo>
                  <a:pt x="-91094" y="305254"/>
                  <a:pt x="538500" y="-128427"/>
                  <a:pt x="1073684" y="0"/>
                </a:cubicBezTo>
                <a:cubicBezTo>
                  <a:pt x="1197583" y="-17410"/>
                  <a:pt x="1449640" y="-13981"/>
                  <a:pt x="1561503" y="0"/>
                </a:cubicBezTo>
                <a:cubicBezTo>
                  <a:pt x="1665086" y="28821"/>
                  <a:pt x="2093139" y="36732"/>
                  <a:pt x="2239030" y="0"/>
                </a:cubicBezTo>
                <a:cubicBezTo>
                  <a:pt x="2321522" y="-47553"/>
                  <a:pt x="2675163" y="-86666"/>
                  <a:pt x="3106265" y="0"/>
                </a:cubicBezTo>
                <a:cubicBezTo>
                  <a:pt x="3497572" y="30553"/>
                  <a:pt x="3537933" y="29746"/>
                  <a:pt x="3783791" y="0"/>
                </a:cubicBezTo>
                <a:cubicBezTo>
                  <a:pt x="4061118" y="-36469"/>
                  <a:pt x="4184240" y="-39278"/>
                  <a:pt x="4556172" y="0"/>
                </a:cubicBezTo>
                <a:cubicBezTo>
                  <a:pt x="4932450" y="12206"/>
                  <a:pt x="4876033" y="23379"/>
                  <a:pt x="5138845" y="0"/>
                </a:cubicBezTo>
                <a:cubicBezTo>
                  <a:pt x="5371770" y="-10975"/>
                  <a:pt x="5538503" y="-45090"/>
                  <a:pt x="5911226" y="0"/>
                </a:cubicBezTo>
                <a:cubicBezTo>
                  <a:pt x="6279445" y="21991"/>
                  <a:pt x="6203360" y="4177"/>
                  <a:pt x="6304191" y="0"/>
                </a:cubicBezTo>
                <a:cubicBezTo>
                  <a:pt x="6377457" y="22541"/>
                  <a:pt x="6535922" y="-15686"/>
                  <a:pt x="6697157" y="0"/>
                </a:cubicBezTo>
                <a:cubicBezTo>
                  <a:pt x="6891748" y="-17949"/>
                  <a:pt x="7286361" y="75196"/>
                  <a:pt x="7469538" y="0"/>
                </a:cubicBezTo>
                <a:cubicBezTo>
                  <a:pt x="7711980" y="-59143"/>
                  <a:pt x="7975920" y="8722"/>
                  <a:pt x="8147064" y="0"/>
                </a:cubicBezTo>
                <a:cubicBezTo>
                  <a:pt x="8317316" y="-4478"/>
                  <a:pt x="8407269" y="18352"/>
                  <a:pt x="8540030" y="0"/>
                </a:cubicBezTo>
                <a:cubicBezTo>
                  <a:pt x="8657300" y="19305"/>
                  <a:pt x="9053207" y="12947"/>
                  <a:pt x="9312411" y="0"/>
                </a:cubicBezTo>
                <a:cubicBezTo>
                  <a:pt x="9536354" y="1763"/>
                  <a:pt x="9577032" y="7356"/>
                  <a:pt x="9800230" y="0"/>
                </a:cubicBezTo>
                <a:cubicBezTo>
                  <a:pt x="10018936" y="-40033"/>
                  <a:pt x="10367104" y="-9937"/>
                  <a:pt x="10559060" y="0"/>
                </a:cubicBezTo>
                <a:cubicBezTo>
                  <a:pt x="11143203" y="-111175"/>
                  <a:pt x="11629609" y="486951"/>
                  <a:pt x="11632744" y="1073684"/>
                </a:cubicBezTo>
                <a:cubicBezTo>
                  <a:pt x="11645554" y="1230852"/>
                  <a:pt x="11621117" y="1418428"/>
                  <a:pt x="11632744" y="1644253"/>
                </a:cubicBezTo>
                <a:cubicBezTo>
                  <a:pt x="11649490" y="1901317"/>
                  <a:pt x="11609102" y="2131910"/>
                  <a:pt x="11632744" y="2300715"/>
                </a:cubicBezTo>
                <a:cubicBezTo>
                  <a:pt x="11631559" y="2443929"/>
                  <a:pt x="11637650" y="2675776"/>
                  <a:pt x="11632744" y="2914230"/>
                </a:cubicBezTo>
                <a:cubicBezTo>
                  <a:pt x="11634725" y="3135915"/>
                  <a:pt x="11617184" y="3207554"/>
                  <a:pt x="11632744" y="3441854"/>
                </a:cubicBezTo>
                <a:cubicBezTo>
                  <a:pt x="11643368" y="3642485"/>
                  <a:pt x="11651672" y="3800043"/>
                  <a:pt x="11632744" y="4055369"/>
                </a:cubicBezTo>
                <a:cubicBezTo>
                  <a:pt x="11629853" y="4314513"/>
                  <a:pt x="11636845" y="4343743"/>
                  <a:pt x="11632744" y="4540046"/>
                </a:cubicBezTo>
                <a:cubicBezTo>
                  <a:pt x="11626281" y="4722131"/>
                  <a:pt x="11617582" y="5178284"/>
                  <a:pt x="11632744" y="5368292"/>
                </a:cubicBezTo>
                <a:cubicBezTo>
                  <a:pt x="11537066" y="5942781"/>
                  <a:pt x="11093094" y="6417951"/>
                  <a:pt x="10559060" y="6441976"/>
                </a:cubicBezTo>
                <a:cubicBezTo>
                  <a:pt x="10423108" y="6442911"/>
                  <a:pt x="10241055" y="6443260"/>
                  <a:pt x="10166094" y="6441976"/>
                </a:cubicBezTo>
                <a:cubicBezTo>
                  <a:pt x="10048275" y="6433712"/>
                  <a:pt x="9662783" y="6451742"/>
                  <a:pt x="9393714" y="6441976"/>
                </a:cubicBezTo>
                <a:cubicBezTo>
                  <a:pt x="9118048" y="6422424"/>
                  <a:pt x="9116741" y="6420366"/>
                  <a:pt x="8905894" y="6441976"/>
                </a:cubicBezTo>
                <a:cubicBezTo>
                  <a:pt x="8628772" y="6454190"/>
                  <a:pt x="8371061" y="6457132"/>
                  <a:pt x="8133514" y="6441976"/>
                </a:cubicBezTo>
                <a:cubicBezTo>
                  <a:pt x="7839428" y="6464417"/>
                  <a:pt x="7644599" y="6430254"/>
                  <a:pt x="7266279" y="6441976"/>
                </a:cubicBezTo>
                <a:cubicBezTo>
                  <a:pt x="6886387" y="6475387"/>
                  <a:pt x="6910834" y="6460929"/>
                  <a:pt x="6778460" y="6441976"/>
                </a:cubicBezTo>
                <a:cubicBezTo>
                  <a:pt x="6649956" y="6409306"/>
                  <a:pt x="6408306" y="6442505"/>
                  <a:pt x="6195787" y="6441976"/>
                </a:cubicBezTo>
                <a:cubicBezTo>
                  <a:pt x="5997634" y="6443608"/>
                  <a:pt x="5918147" y="6448997"/>
                  <a:pt x="5707968" y="6441976"/>
                </a:cubicBezTo>
                <a:cubicBezTo>
                  <a:pt x="5482069" y="6401620"/>
                  <a:pt x="5349368" y="6485767"/>
                  <a:pt x="5030441" y="6441976"/>
                </a:cubicBezTo>
                <a:cubicBezTo>
                  <a:pt x="4706394" y="6415122"/>
                  <a:pt x="4541223" y="6482633"/>
                  <a:pt x="4163206" y="6441976"/>
                </a:cubicBezTo>
                <a:cubicBezTo>
                  <a:pt x="3775766" y="6417851"/>
                  <a:pt x="3833413" y="6412781"/>
                  <a:pt x="3675387" y="6441976"/>
                </a:cubicBezTo>
                <a:cubicBezTo>
                  <a:pt x="3533798" y="6437488"/>
                  <a:pt x="3365914" y="6411666"/>
                  <a:pt x="3092714" y="6441976"/>
                </a:cubicBezTo>
                <a:cubicBezTo>
                  <a:pt x="2806952" y="6437239"/>
                  <a:pt x="2749729" y="6456532"/>
                  <a:pt x="2415187" y="6441976"/>
                </a:cubicBezTo>
                <a:cubicBezTo>
                  <a:pt x="2074141" y="6465390"/>
                  <a:pt x="1569708" y="6409125"/>
                  <a:pt x="1073684" y="6441976"/>
                </a:cubicBezTo>
                <a:cubicBezTo>
                  <a:pt x="501617" y="6464369"/>
                  <a:pt x="96531" y="5913198"/>
                  <a:pt x="0" y="5368292"/>
                </a:cubicBezTo>
                <a:cubicBezTo>
                  <a:pt x="-36494" y="5211373"/>
                  <a:pt x="47852" y="5011523"/>
                  <a:pt x="0" y="4797723"/>
                </a:cubicBezTo>
                <a:cubicBezTo>
                  <a:pt x="-50047" y="4551037"/>
                  <a:pt x="15314" y="4404721"/>
                  <a:pt x="0" y="4270099"/>
                </a:cubicBezTo>
                <a:cubicBezTo>
                  <a:pt x="-14704" y="4110035"/>
                  <a:pt x="-9230" y="3973450"/>
                  <a:pt x="0" y="3785422"/>
                </a:cubicBezTo>
                <a:cubicBezTo>
                  <a:pt x="8063" y="3613037"/>
                  <a:pt x="28715" y="3346529"/>
                  <a:pt x="0" y="3171907"/>
                </a:cubicBezTo>
                <a:cubicBezTo>
                  <a:pt x="12533" y="2996467"/>
                  <a:pt x="13244" y="2908217"/>
                  <a:pt x="0" y="2687230"/>
                </a:cubicBezTo>
                <a:cubicBezTo>
                  <a:pt x="-11188" y="2474035"/>
                  <a:pt x="3727" y="2334881"/>
                  <a:pt x="0" y="2073714"/>
                </a:cubicBezTo>
                <a:cubicBezTo>
                  <a:pt x="15082" y="1825827"/>
                  <a:pt x="-26664" y="1530250"/>
                  <a:pt x="0" y="1073684"/>
                </a:cubicBezTo>
                <a:close/>
              </a:path>
              <a:path w="11632744" h="6441976" stroke="0" extrusionOk="0">
                <a:moveTo>
                  <a:pt x="0" y="1073684"/>
                </a:moveTo>
                <a:cubicBezTo>
                  <a:pt x="97221" y="467409"/>
                  <a:pt x="580594" y="-63909"/>
                  <a:pt x="1073684" y="0"/>
                </a:cubicBezTo>
                <a:cubicBezTo>
                  <a:pt x="1192774" y="-5346"/>
                  <a:pt x="1390342" y="-13372"/>
                  <a:pt x="1561503" y="0"/>
                </a:cubicBezTo>
                <a:cubicBezTo>
                  <a:pt x="1741406" y="24870"/>
                  <a:pt x="1845497" y="-5142"/>
                  <a:pt x="2049323" y="0"/>
                </a:cubicBezTo>
                <a:cubicBezTo>
                  <a:pt x="2250713" y="-969"/>
                  <a:pt x="2510464" y="19054"/>
                  <a:pt x="2821703" y="0"/>
                </a:cubicBezTo>
                <a:cubicBezTo>
                  <a:pt x="3136818" y="7169"/>
                  <a:pt x="3307105" y="-6094"/>
                  <a:pt x="3688938" y="0"/>
                </a:cubicBezTo>
                <a:cubicBezTo>
                  <a:pt x="4113456" y="21630"/>
                  <a:pt x="4142887" y="7197"/>
                  <a:pt x="4366465" y="0"/>
                </a:cubicBezTo>
                <a:cubicBezTo>
                  <a:pt x="4604902" y="-3055"/>
                  <a:pt x="4704769" y="-4835"/>
                  <a:pt x="4949138" y="0"/>
                </a:cubicBezTo>
                <a:cubicBezTo>
                  <a:pt x="5147353" y="-1304"/>
                  <a:pt x="5243348" y="-5973"/>
                  <a:pt x="5342103" y="0"/>
                </a:cubicBezTo>
                <a:cubicBezTo>
                  <a:pt x="5427925" y="-17911"/>
                  <a:pt x="5860264" y="-21967"/>
                  <a:pt x="6019630" y="0"/>
                </a:cubicBezTo>
                <a:cubicBezTo>
                  <a:pt x="6180545" y="-3212"/>
                  <a:pt x="6383436" y="80816"/>
                  <a:pt x="6697157" y="0"/>
                </a:cubicBezTo>
                <a:cubicBezTo>
                  <a:pt x="7008059" y="-30748"/>
                  <a:pt x="7051250" y="-23730"/>
                  <a:pt x="7184976" y="0"/>
                </a:cubicBezTo>
                <a:cubicBezTo>
                  <a:pt x="7327072" y="45819"/>
                  <a:pt x="7422941" y="19040"/>
                  <a:pt x="7577942" y="0"/>
                </a:cubicBezTo>
                <a:cubicBezTo>
                  <a:pt x="7725168" y="-10164"/>
                  <a:pt x="7884712" y="-18009"/>
                  <a:pt x="7970907" y="0"/>
                </a:cubicBezTo>
                <a:cubicBezTo>
                  <a:pt x="8080201" y="68651"/>
                  <a:pt x="8459130" y="69787"/>
                  <a:pt x="8838142" y="0"/>
                </a:cubicBezTo>
                <a:cubicBezTo>
                  <a:pt x="9164270" y="-48201"/>
                  <a:pt x="9220729" y="15030"/>
                  <a:pt x="9420815" y="0"/>
                </a:cubicBezTo>
                <a:cubicBezTo>
                  <a:pt x="9611422" y="-606"/>
                  <a:pt x="9680676" y="-5649"/>
                  <a:pt x="9908634" y="0"/>
                </a:cubicBezTo>
                <a:cubicBezTo>
                  <a:pt x="10171729" y="11654"/>
                  <a:pt x="10270175" y="-5460"/>
                  <a:pt x="10559060" y="0"/>
                </a:cubicBezTo>
                <a:cubicBezTo>
                  <a:pt x="11243457" y="-80939"/>
                  <a:pt x="11439918" y="504133"/>
                  <a:pt x="11632744" y="1073684"/>
                </a:cubicBezTo>
                <a:cubicBezTo>
                  <a:pt x="11593824" y="1388458"/>
                  <a:pt x="11654341" y="1550863"/>
                  <a:pt x="11632744" y="1773092"/>
                </a:cubicBezTo>
                <a:cubicBezTo>
                  <a:pt x="11619623" y="2023776"/>
                  <a:pt x="11627874" y="2354104"/>
                  <a:pt x="11632744" y="2472499"/>
                </a:cubicBezTo>
                <a:cubicBezTo>
                  <a:pt x="11647825" y="2615878"/>
                  <a:pt x="11650988" y="2793364"/>
                  <a:pt x="11632744" y="3000122"/>
                </a:cubicBezTo>
                <a:cubicBezTo>
                  <a:pt x="11613591" y="3202264"/>
                  <a:pt x="11659508" y="3425908"/>
                  <a:pt x="11632744" y="3656584"/>
                </a:cubicBezTo>
                <a:cubicBezTo>
                  <a:pt x="11639076" y="3900761"/>
                  <a:pt x="11649254" y="3910154"/>
                  <a:pt x="11632744" y="4141261"/>
                </a:cubicBezTo>
                <a:cubicBezTo>
                  <a:pt x="11607951" y="4369571"/>
                  <a:pt x="11672717" y="4583709"/>
                  <a:pt x="11632744" y="4840669"/>
                </a:cubicBezTo>
                <a:cubicBezTo>
                  <a:pt x="11611868" y="5121212"/>
                  <a:pt x="11642562" y="5150460"/>
                  <a:pt x="11632744" y="5368292"/>
                </a:cubicBezTo>
                <a:cubicBezTo>
                  <a:pt x="11696778" y="5779543"/>
                  <a:pt x="11127285" y="6534690"/>
                  <a:pt x="10559060" y="6441976"/>
                </a:cubicBezTo>
                <a:cubicBezTo>
                  <a:pt x="10365519" y="6426138"/>
                  <a:pt x="9988117" y="6454139"/>
                  <a:pt x="9881533" y="6441976"/>
                </a:cubicBezTo>
                <a:cubicBezTo>
                  <a:pt x="9713505" y="6415548"/>
                  <a:pt x="9467130" y="6448206"/>
                  <a:pt x="9298860" y="6441976"/>
                </a:cubicBezTo>
                <a:cubicBezTo>
                  <a:pt x="9159138" y="6450325"/>
                  <a:pt x="8659074" y="6422591"/>
                  <a:pt x="8431626" y="6441976"/>
                </a:cubicBezTo>
                <a:cubicBezTo>
                  <a:pt x="8142567" y="6484960"/>
                  <a:pt x="8204972" y="6435110"/>
                  <a:pt x="8038660" y="6441976"/>
                </a:cubicBezTo>
                <a:cubicBezTo>
                  <a:pt x="7871990" y="6457145"/>
                  <a:pt x="7774506" y="6451163"/>
                  <a:pt x="7550841" y="6441976"/>
                </a:cubicBezTo>
                <a:cubicBezTo>
                  <a:pt x="7340202" y="6394011"/>
                  <a:pt x="7028701" y="6434944"/>
                  <a:pt x="6873314" y="6441976"/>
                </a:cubicBezTo>
                <a:cubicBezTo>
                  <a:pt x="6700040" y="6455290"/>
                  <a:pt x="6430836" y="6425525"/>
                  <a:pt x="6290641" y="6441976"/>
                </a:cubicBezTo>
                <a:cubicBezTo>
                  <a:pt x="6161147" y="6438605"/>
                  <a:pt x="6045763" y="6438121"/>
                  <a:pt x="5802821" y="6441976"/>
                </a:cubicBezTo>
                <a:cubicBezTo>
                  <a:pt x="5585500" y="6526857"/>
                  <a:pt x="5206828" y="6484967"/>
                  <a:pt x="4935587" y="6441976"/>
                </a:cubicBezTo>
                <a:cubicBezTo>
                  <a:pt x="4669142" y="6425217"/>
                  <a:pt x="4633470" y="6451480"/>
                  <a:pt x="4542622" y="6441976"/>
                </a:cubicBezTo>
                <a:cubicBezTo>
                  <a:pt x="4446037" y="6406045"/>
                  <a:pt x="4246348" y="6397904"/>
                  <a:pt x="4054802" y="6441976"/>
                </a:cubicBezTo>
                <a:cubicBezTo>
                  <a:pt x="3838499" y="6459289"/>
                  <a:pt x="3837545" y="6460337"/>
                  <a:pt x="3661837" y="6441976"/>
                </a:cubicBezTo>
                <a:cubicBezTo>
                  <a:pt x="3485765" y="6370567"/>
                  <a:pt x="3243039" y="6443571"/>
                  <a:pt x="2889456" y="6441976"/>
                </a:cubicBezTo>
                <a:cubicBezTo>
                  <a:pt x="2550006" y="6409025"/>
                  <a:pt x="2371491" y="6424201"/>
                  <a:pt x="2022222" y="6441976"/>
                </a:cubicBezTo>
                <a:cubicBezTo>
                  <a:pt x="1644580" y="6461431"/>
                  <a:pt x="1397849" y="6453003"/>
                  <a:pt x="1073684" y="6441976"/>
                </a:cubicBezTo>
                <a:cubicBezTo>
                  <a:pt x="414269" y="6333015"/>
                  <a:pt x="-81479" y="6044011"/>
                  <a:pt x="0" y="5368292"/>
                </a:cubicBezTo>
                <a:cubicBezTo>
                  <a:pt x="31252" y="5221858"/>
                  <a:pt x="-16375" y="4990770"/>
                  <a:pt x="0" y="4840669"/>
                </a:cubicBezTo>
                <a:cubicBezTo>
                  <a:pt x="34552" y="4666895"/>
                  <a:pt x="-26161" y="4534565"/>
                  <a:pt x="0" y="4227153"/>
                </a:cubicBezTo>
                <a:cubicBezTo>
                  <a:pt x="-1102" y="3914545"/>
                  <a:pt x="-25501" y="3797401"/>
                  <a:pt x="0" y="3570692"/>
                </a:cubicBezTo>
                <a:cubicBezTo>
                  <a:pt x="-52" y="3343059"/>
                  <a:pt x="-29800" y="3148240"/>
                  <a:pt x="0" y="3043069"/>
                </a:cubicBezTo>
                <a:cubicBezTo>
                  <a:pt x="15384" y="2940868"/>
                  <a:pt x="32595" y="2642227"/>
                  <a:pt x="0" y="2429553"/>
                </a:cubicBezTo>
                <a:cubicBezTo>
                  <a:pt x="-8910" y="2200863"/>
                  <a:pt x="13418" y="2153455"/>
                  <a:pt x="0" y="1944876"/>
                </a:cubicBezTo>
                <a:cubicBezTo>
                  <a:pt x="-10197" y="1723895"/>
                  <a:pt x="35898" y="1375710"/>
                  <a:pt x="0" y="1073684"/>
                </a:cubicBezTo>
                <a:close/>
              </a:path>
              <a:path w="11632744" h="6441976" fill="none" stroke="0" extrusionOk="0">
                <a:moveTo>
                  <a:pt x="0" y="1073684"/>
                </a:moveTo>
                <a:cubicBezTo>
                  <a:pt x="-14353" y="417961"/>
                  <a:pt x="486871" y="-78511"/>
                  <a:pt x="1073684" y="0"/>
                </a:cubicBezTo>
                <a:cubicBezTo>
                  <a:pt x="1200143" y="7557"/>
                  <a:pt x="1452378" y="-8332"/>
                  <a:pt x="1561503" y="0"/>
                </a:cubicBezTo>
                <a:cubicBezTo>
                  <a:pt x="1642136" y="-14125"/>
                  <a:pt x="2107963" y="4073"/>
                  <a:pt x="2239030" y="0"/>
                </a:cubicBezTo>
                <a:cubicBezTo>
                  <a:pt x="2398237" y="9270"/>
                  <a:pt x="2694977" y="-2673"/>
                  <a:pt x="3106265" y="0"/>
                </a:cubicBezTo>
                <a:cubicBezTo>
                  <a:pt x="3499278" y="26739"/>
                  <a:pt x="3531958" y="29421"/>
                  <a:pt x="3783791" y="0"/>
                </a:cubicBezTo>
                <a:cubicBezTo>
                  <a:pt x="4035069" y="-2941"/>
                  <a:pt x="4174324" y="-32179"/>
                  <a:pt x="4556172" y="0"/>
                </a:cubicBezTo>
                <a:cubicBezTo>
                  <a:pt x="4936456" y="21080"/>
                  <a:pt x="4883295" y="17169"/>
                  <a:pt x="5138845" y="0"/>
                </a:cubicBezTo>
                <a:cubicBezTo>
                  <a:pt x="5396951" y="-19909"/>
                  <a:pt x="5539917" y="-63485"/>
                  <a:pt x="5911226" y="0"/>
                </a:cubicBezTo>
                <a:cubicBezTo>
                  <a:pt x="6286802" y="30108"/>
                  <a:pt x="6206330" y="895"/>
                  <a:pt x="6304191" y="0"/>
                </a:cubicBezTo>
                <a:cubicBezTo>
                  <a:pt x="6386093" y="-13956"/>
                  <a:pt x="6518409" y="-6326"/>
                  <a:pt x="6697157" y="0"/>
                </a:cubicBezTo>
                <a:cubicBezTo>
                  <a:pt x="6827528" y="13326"/>
                  <a:pt x="7236919" y="40976"/>
                  <a:pt x="7469538" y="0"/>
                </a:cubicBezTo>
                <a:cubicBezTo>
                  <a:pt x="7665944" y="-29895"/>
                  <a:pt x="7958745" y="-40788"/>
                  <a:pt x="8147064" y="0"/>
                </a:cubicBezTo>
                <a:cubicBezTo>
                  <a:pt x="8326758" y="6102"/>
                  <a:pt x="8415631" y="12966"/>
                  <a:pt x="8540030" y="0"/>
                </a:cubicBezTo>
                <a:cubicBezTo>
                  <a:pt x="8668750" y="-50450"/>
                  <a:pt x="9136987" y="12190"/>
                  <a:pt x="9312411" y="0"/>
                </a:cubicBezTo>
                <a:cubicBezTo>
                  <a:pt x="9532090" y="2692"/>
                  <a:pt x="9581565" y="3923"/>
                  <a:pt x="9800230" y="0"/>
                </a:cubicBezTo>
                <a:cubicBezTo>
                  <a:pt x="10031168" y="-12030"/>
                  <a:pt x="10404457" y="-29245"/>
                  <a:pt x="10559060" y="0"/>
                </a:cubicBezTo>
                <a:cubicBezTo>
                  <a:pt x="11200771" y="-193223"/>
                  <a:pt x="11538280" y="398719"/>
                  <a:pt x="11632744" y="1073684"/>
                </a:cubicBezTo>
                <a:cubicBezTo>
                  <a:pt x="11624160" y="1245065"/>
                  <a:pt x="11616748" y="1378596"/>
                  <a:pt x="11632744" y="1644253"/>
                </a:cubicBezTo>
                <a:cubicBezTo>
                  <a:pt x="11633641" y="1905597"/>
                  <a:pt x="11656352" y="2127311"/>
                  <a:pt x="11632744" y="2300715"/>
                </a:cubicBezTo>
                <a:cubicBezTo>
                  <a:pt x="11638433" y="2517822"/>
                  <a:pt x="11653440" y="2700064"/>
                  <a:pt x="11632744" y="2914230"/>
                </a:cubicBezTo>
                <a:cubicBezTo>
                  <a:pt x="11599706" y="3118323"/>
                  <a:pt x="11626978" y="3217910"/>
                  <a:pt x="11632744" y="3441854"/>
                </a:cubicBezTo>
                <a:cubicBezTo>
                  <a:pt x="11636233" y="3651801"/>
                  <a:pt x="11627051" y="3800442"/>
                  <a:pt x="11632744" y="4055369"/>
                </a:cubicBezTo>
                <a:cubicBezTo>
                  <a:pt x="11634187" y="4318947"/>
                  <a:pt x="11639394" y="4346274"/>
                  <a:pt x="11632744" y="4540046"/>
                </a:cubicBezTo>
                <a:cubicBezTo>
                  <a:pt x="11597881" y="4738736"/>
                  <a:pt x="11626921" y="5167389"/>
                  <a:pt x="11632744" y="5368292"/>
                </a:cubicBezTo>
                <a:cubicBezTo>
                  <a:pt x="11581850" y="5830797"/>
                  <a:pt x="11078864" y="6378566"/>
                  <a:pt x="10559060" y="6441976"/>
                </a:cubicBezTo>
                <a:cubicBezTo>
                  <a:pt x="10423545" y="6449228"/>
                  <a:pt x="10255325" y="6438453"/>
                  <a:pt x="10166094" y="6441976"/>
                </a:cubicBezTo>
                <a:cubicBezTo>
                  <a:pt x="10063681" y="6443015"/>
                  <a:pt x="9667589" y="6469943"/>
                  <a:pt x="9393714" y="6441976"/>
                </a:cubicBezTo>
                <a:cubicBezTo>
                  <a:pt x="9118552" y="6421806"/>
                  <a:pt x="9117158" y="6419773"/>
                  <a:pt x="8905894" y="6441976"/>
                </a:cubicBezTo>
                <a:cubicBezTo>
                  <a:pt x="8749191" y="6464544"/>
                  <a:pt x="8390881" y="6381690"/>
                  <a:pt x="8133514" y="6441976"/>
                </a:cubicBezTo>
                <a:cubicBezTo>
                  <a:pt x="7834869" y="6417169"/>
                  <a:pt x="7652996" y="6409326"/>
                  <a:pt x="7266279" y="6441976"/>
                </a:cubicBezTo>
                <a:cubicBezTo>
                  <a:pt x="6890506" y="6472547"/>
                  <a:pt x="6912455" y="6452952"/>
                  <a:pt x="6778460" y="6441976"/>
                </a:cubicBezTo>
                <a:cubicBezTo>
                  <a:pt x="6656057" y="6443222"/>
                  <a:pt x="6362661" y="6425810"/>
                  <a:pt x="6195787" y="6441976"/>
                </a:cubicBezTo>
                <a:cubicBezTo>
                  <a:pt x="5997474" y="6441676"/>
                  <a:pt x="5923052" y="6450363"/>
                  <a:pt x="5707968" y="6441976"/>
                </a:cubicBezTo>
                <a:cubicBezTo>
                  <a:pt x="5483529" y="6417490"/>
                  <a:pt x="5365709" y="6477709"/>
                  <a:pt x="5030441" y="6441976"/>
                </a:cubicBezTo>
                <a:cubicBezTo>
                  <a:pt x="4718108" y="6447077"/>
                  <a:pt x="4542575" y="6477043"/>
                  <a:pt x="4163206" y="6441976"/>
                </a:cubicBezTo>
                <a:cubicBezTo>
                  <a:pt x="3771982" y="6415546"/>
                  <a:pt x="3824581" y="6425735"/>
                  <a:pt x="3675387" y="6441976"/>
                </a:cubicBezTo>
                <a:cubicBezTo>
                  <a:pt x="3497376" y="6470321"/>
                  <a:pt x="3360446" y="6412889"/>
                  <a:pt x="3092714" y="6441976"/>
                </a:cubicBezTo>
                <a:cubicBezTo>
                  <a:pt x="2813392" y="6448480"/>
                  <a:pt x="2748601" y="6458274"/>
                  <a:pt x="2415187" y="6441976"/>
                </a:cubicBezTo>
                <a:cubicBezTo>
                  <a:pt x="2032039" y="6322648"/>
                  <a:pt x="1585172" y="6435427"/>
                  <a:pt x="1073684" y="6441976"/>
                </a:cubicBezTo>
                <a:cubicBezTo>
                  <a:pt x="491346" y="6367079"/>
                  <a:pt x="61117" y="5944641"/>
                  <a:pt x="0" y="5368292"/>
                </a:cubicBezTo>
                <a:cubicBezTo>
                  <a:pt x="-15110" y="5215503"/>
                  <a:pt x="54586" y="5024553"/>
                  <a:pt x="0" y="4797723"/>
                </a:cubicBezTo>
                <a:cubicBezTo>
                  <a:pt x="-36730" y="4575141"/>
                  <a:pt x="43215" y="4401104"/>
                  <a:pt x="0" y="4270099"/>
                </a:cubicBezTo>
                <a:cubicBezTo>
                  <a:pt x="-3777" y="4112094"/>
                  <a:pt x="-33230" y="3997200"/>
                  <a:pt x="0" y="3785422"/>
                </a:cubicBezTo>
                <a:cubicBezTo>
                  <a:pt x="39328" y="3611925"/>
                  <a:pt x="-2320" y="3356364"/>
                  <a:pt x="0" y="3171907"/>
                </a:cubicBezTo>
                <a:cubicBezTo>
                  <a:pt x="21198" y="2992218"/>
                  <a:pt x="15331" y="2892760"/>
                  <a:pt x="0" y="2687230"/>
                </a:cubicBezTo>
                <a:cubicBezTo>
                  <a:pt x="-6780" y="2456673"/>
                  <a:pt x="11600" y="2322683"/>
                  <a:pt x="0" y="2073714"/>
                </a:cubicBezTo>
                <a:cubicBezTo>
                  <a:pt x="-11007" y="1870370"/>
                  <a:pt x="-7972" y="1615993"/>
                  <a:pt x="0" y="1073684"/>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11632744"/>
                      <a:gd name="connsiteY0" fmla="*/ 1073684 h 6441976"/>
                      <a:gd name="connsiteX1" fmla="*/ 1073684 w 11632744"/>
                      <a:gd name="connsiteY1" fmla="*/ 0 h 6441976"/>
                      <a:gd name="connsiteX2" fmla="*/ 1561503 w 11632744"/>
                      <a:gd name="connsiteY2" fmla="*/ 0 h 6441976"/>
                      <a:gd name="connsiteX3" fmla="*/ 2239030 w 11632744"/>
                      <a:gd name="connsiteY3" fmla="*/ 0 h 6441976"/>
                      <a:gd name="connsiteX4" fmla="*/ 3106265 w 11632744"/>
                      <a:gd name="connsiteY4" fmla="*/ 0 h 6441976"/>
                      <a:gd name="connsiteX5" fmla="*/ 3783791 w 11632744"/>
                      <a:gd name="connsiteY5" fmla="*/ 0 h 6441976"/>
                      <a:gd name="connsiteX6" fmla="*/ 4556172 w 11632744"/>
                      <a:gd name="connsiteY6" fmla="*/ 0 h 6441976"/>
                      <a:gd name="connsiteX7" fmla="*/ 5138845 w 11632744"/>
                      <a:gd name="connsiteY7" fmla="*/ 0 h 6441976"/>
                      <a:gd name="connsiteX8" fmla="*/ 5911226 w 11632744"/>
                      <a:gd name="connsiteY8" fmla="*/ 0 h 6441976"/>
                      <a:gd name="connsiteX9" fmla="*/ 6304191 w 11632744"/>
                      <a:gd name="connsiteY9" fmla="*/ 0 h 6441976"/>
                      <a:gd name="connsiteX10" fmla="*/ 6697157 w 11632744"/>
                      <a:gd name="connsiteY10" fmla="*/ 0 h 6441976"/>
                      <a:gd name="connsiteX11" fmla="*/ 7469538 w 11632744"/>
                      <a:gd name="connsiteY11" fmla="*/ 0 h 6441976"/>
                      <a:gd name="connsiteX12" fmla="*/ 8147064 w 11632744"/>
                      <a:gd name="connsiteY12" fmla="*/ 0 h 6441976"/>
                      <a:gd name="connsiteX13" fmla="*/ 8540030 w 11632744"/>
                      <a:gd name="connsiteY13" fmla="*/ 0 h 6441976"/>
                      <a:gd name="connsiteX14" fmla="*/ 9312411 w 11632744"/>
                      <a:gd name="connsiteY14" fmla="*/ 0 h 6441976"/>
                      <a:gd name="connsiteX15" fmla="*/ 9800230 w 11632744"/>
                      <a:gd name="connsiteY15" fmla="*/ 0 h 6441976"/>
                      <a:gd name="connsiteX16" fmla="*/ 10559060 w 11632744"/>
                      <a:gd name="connsiteY16" fmla="*/ 0 h 6441976"/>
                      <a:gd name="connsiteX17" fmla="*/ 11632744 w 11632744"/>
                      <a:gd name="connsiteY17" fmla="*/ 1073684 h 6441976"/>
                      <a:gd name="connsiteX18" fmla="*/ 11632744 w 11632744"/>
                      <a:gd name="connsiteY18" fmla="*/ 1644253 h 6441976"/>
                      <a:gd name="connsiteX19" fmla="*/ 11632744 w 11632744"/>
                      <a:gd name="connsiteY19" fmla="*/ 2300715 h 6441976"/>
                      <a:gd name="connsiteX20" fmla="*/ 11632744 w 11632744"/>
                      <a:gd name="connsiteY20" fmla="*/ 2914230 h 6441976"/>
                      <a:gd name="connsiteX21" fmla="*/ 11632744 w 11632744"/>
                      <a:gd name="connsiteY21" fmla="*/ 3441854 h 6441976"/>
                      <a:gd name="connsiteX22" fmla="*/ 11632744 w 11632744"/>
                      <a:gd name="connsiteY22" fmla="*/ 4055369 h 6441976"/>
                      <a:gd name="connsiteX23" fmla="*/ 11632744 w 11632744"/>
                      <a:gd name="connsiteY23" fmla="*/ 4540046 h 6441976"/>
                      <a:gd name="connsiteX24" fmla="*/ 11632744 w 11632744"/>
                      <a:gd name="connsiteY24" fmla="*/ 5368292 h 6441976"/>
                      <a:gd name="connsiteX25" fmla="*/ 10559060 w 11632744"/>
                      <a:gd name="connsiteY25" fmla="*/ 6441976 h 6441976"/>
                      <a:gd name="connsiteX26" fmla="*/ 10166094 w 11632744"/>
                      <a:gd name="connsiteY26" fmla="*/ 6441976 h 6441976"/>
                      <a:gd name="connsiteX27" fmla="*/ 9393714 w 11632744"/>
                      <a:gd name="connsiteY27" fmla="*/ 6441976 h 6441976"/>
                      <a:gd name="connsiteX28" fmla="*/ 8905894 w 11632744"/>
                      <a:gd name="connsiteY28" fmla="*/ 6441976 h 6441976"/>
                      <a:gd name="connsiteX29" fmla="*/ 8133514 w 11632744"/>
                      <a:gd name="connsiteY29" fmla="*/ 6441976 h 6441976"/>
                      <a:gd name="connsiteX30" fmla="*/ 7266279 w 11632744"/>
                      <a:gd name="connsiteY30" fmla="*/ 6441976 h 6441976"/>
                      <a:gd name="connsiteX31" fmla="*/ 6778460 w 11632744"/>
                      <a:gd name="connsiteY31" fmla="*/ 6441976 h 6441976"/>
                      <a:gd name="connsiteX32" fmla="*/ 6195787 w 11632744"/>
                      <a:gd name="connsiteY32" fmla="*/ 6441976 h 6441976"/>
                      <a:gd name="connsiteX33" fmla="*/ 5707968 w 11632744"/>
                      <a:gd name="connsiteY33" fmla="*/ 6441976 h 6441976"/>
                      <a:gd name="connsiteX34" fmla="*/ 5030441 w 11632744"/>
                      <a:gd name="connsiteY34" fmla="*/ 6441976 h 6441976"/>
                      <a:gd name="connsiteX35" fmla="*/ 4163206 w 11632744"/>
                      <a:gd name="connsiteY35" fmla="*/ 6441976 h 6441976"/>
                      <a:gd name="connsiteX36" fmla="*/ 3675387 w 11632744"/>
                      <a:gd name="connsiteY36" fmla="*/ 6441976 h 6441976"/>
                      <a:gd name="connsiteX37" fmla="*/ 3092714 w 11632744"/>
                      <a:gd name="connsiteY37" fmla="*/ 6441976 h 6441976"/>
                      <a:gd name="connsiteX38" fmla="*/ 2415187 w 11632744"/>
                      <a:gd name="connsiteY38" fmla="*/ 6441976 h 6441976"/>
                      <a:gd name="connsiteX39" fmla="*/ 1073684 w 11632744"/>
                      <a:gd name="connsiteY39" fmla="*/ 6441976 h 6441976"/>
                      <a:gd name="connsiteX40" fmla="*/ 0 w 11632744"/>
                      <a:gd name="connsiteY40" fmla="*/ 5368292 h 6441976"/>
                      <a:gd name="connsiteX41" fmla="*/ 0 w 11632744"/>
                      <a:gd name="connsiteY41" fmla="*/ 4797723 h 6441976"/>
                      <a:gd name="connsiteX42" fmla="*/ 0 w 11632744"/>
                      <a:gd name="connsiteY42" fmla="*/ 4270099 h 6441976"/>
                      <a:gd name="connsiteX43" fmla="*/ 0 w 11632744"/>
                      <a:gd name="connsiteY43" fmla="*/ 3785422 h 6441976"/>
                      <a:gd name="connsiteX44" fmla="*/ 0 w 11632744"/>
                      <a:gd name="connsiteY44" fmla="*/ 3171907 h 6441976"/>
                      <a:gd name="connsiteX45" fmla="*/ 0 w 11632744"/>
                      <a:gd name="connsiteY45" fmla="*/ 2687230 h 6441976"/>
                      <a:gd name="connsiteX46" fmla="*/ 0 w 11632744"/>
                      <a:gd name="connsiteY46" fmla="*/ 2073714 h 6441976"/>
                      <a:gd name="connsiteX47" fmla="*/ 0 w 11632744"/>
                      <a:gd name="connsiteY47" fmla="*/ 1073684 h 644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441976" fill="none" extrusionOk="0">
                        <a:moveTo>
                          <a:pt x="0" y="1073684"/>
                        </a:moveTo>
                        <a:cubicBezTo>
                          <a:pt x="-68162" y="398585"/>
                          <a:pt x="496503" y="-23031"/>
                          <a:pt x="1073684" y="0"/>
                        </a:cubicBezTo>
                        <a:cubicBezTo>
                          <a:pt x="1200321" y="-1488"/>
                          <a:pt x="1452786" y="-10962"/>
                          <a:pt x="1561503" y="0"/>
                        </a:cubicBezTo>
                        <a:cubicBezTo>
                          <a:pt x="1670220" y="10962"/>
                          <a:pt x="2091089" y="28602"/>
                          <a:pt x="2239030" y="0"/>
                        </a:cubicBezTo>
                        <a:cubicBezTo>
                          <a:pt x="2386971" y="-28602"/>
                          <a:pt x="2716326" y="-32531"/>
                          <a:pt x="3106265" y="0"/>
                        </a:cubicBezTo>
                        <a:cubicBezTo>
                          <a:pt x="3496204" y="32531"/>
                          <a:pt x="3532606" y="28850"/>
                          <a:pt x="3783791" y="0"/>
                        </a:cubicBezTo>
                        <a:cubicBezTo>
                          <a:pt x="4034976" y="-28850"/>
                          <a:pt x="4177134" y="-11921"/>
                          <a:pt x="4556172" y="0"/>
                        </a:cubicBezTo>
                        <a:cubicBezTo>
                          <a:pt x="4935210" y="11921"/>
                          <a:pt x="4883462" y="26197"/>
                          <a:pt x="5138845" y="0"/>
                        </a:cubicBezTo>
                        <a:cubicBezTo>
                          <a:pt x="5394228" y="-26197"/>
                          <a:pt x="5536696" y="-36984"/>
                          <a:pt x="5911226" y="0"/>
                        </a:cubicBezTo>
                        <a:cubicBezTo>
                          <a:pt x="6285756" y="36984"/>
                          <a:pt x="6216960" y="-1893"/>
                          <a:pt x="6304191" y="0"/>
                        </a:cubicBezTo>
                        <a:cubicBezTo>
                          <a:pt x="6391423" y="1893"/>
                          <a:pt x="6520188" y="-11949"/>
                          <a:pt x="6697157" y="0"/>
                        </a:cubicBezTo>
                        <a:cubicBezTo>
                          <a:pt x="6874126" y="11949"/>
                          <a:pt x="7262589" y="35010"/>
                          <a:pt x="7469538" y="0"/>
                        </a:cubicBezTo>
                        <a:cubicBezTo>
                          <a:pt x="7676487" y="-35010"/>
                          <a:pt x="7960697" y="-3205"/>
                          <a:pt x="8147064" y="0"/>
                        </a:cubicBezTo>
                        <a:cubicBezTo>
                          <a:pt x="8333431" y="3205"/>
                          <a:pt x="8417747" y="15185"/>
                          <a:pt x="8540030" y="0"/>
                        </a:cubicBezTo>
                        <a:cubicBezTo>
                          <a:pt x="8662313" y="-15185"/>
                          <a:pt x="9083802" y="-4521"/>
                          <a:pt x="9312411" y="0"/>
                        </a:cubicBezTo>
                        <a:cubicBezTo>
                          <a:pt x="9541020" y="4521"/>
                          <a:pt x="9585650" y="2010"/>
                          <a:pt x="9800230" y="0"/>
                        </a:cubicBezTo>
                        <a:cubicBezTo>
                          <a:pt x="10014810" y="-2010"/>
                          <a:pt x="10389431" y="-35114"/>
                          <a:pt x="10559060" y="0"/>
                        </a:cubicBezTo>
                        <a:cubicBezTo>
                          <a:pt x="11187908" y="-138097"/>
                          <a:pt x="11595090" y="484592"/>
                          <a:pt x="11632744" y="1073684"/>
                        </a:cubicBezTo>
                        <a:cubicBezTo>
                          <a:pt x="11640795" y="1231048"/>
                          <a:pt x="11634748" y="1385966"/>
                          <a:pt x="11632744" y="1644253"/>
                        </a:cubicBezTo>
                        <a:cubicBezTo>
                          <a:pt x="11630740" y="1902540"/>
                          <a:pt x="11612731" y="2123837"/>
                          <a:pt x="11632744" y="2300715"/>
                        </a:cubicBezTo>
                        <a:cubicBezTo>
                          <a:pt x="11652757" y="2477593"/>
                          <a:pt x="11646630" y="2702854"/>
                          <a:pt x="11632744" y="2914230"/>
                        </a:cubicBezTo>
                        <a:cubicBezTo>
                          <a:pt x="11618858" y="3125606"/>
                          <a:pt x="11626029" y="3214844"/>
                          <a:pt x="11632744" y="3441854"/>
                        </a:cubicBezTo>
                        <a:cubicBezTo>
                          <a:pt x="11639459" y="3668864"/>
                          <a:pt x="11636769" y="3797696"/>
                          <a:pt x="11632744" y="4055369"/>
                        </a:cubicBezTo>
                        <a:cubicBezTo>
                          <a:pt x="11628719" y="4313042"/>
                          <a:pt x="11642564" y="4352073"/>
                          <a:pt x="11632744" y="4540046"/>
                        </a:cubicBezTo>
                        <a:cubicBezTo>
                          <a:pt x="11622924" y="4728019"/>
                          <a:pt x="11619884" y="5166440"/>
                          <a:pt x="11632744" y="5368292"/>
                        </a:cubicBezTo>
                        <a:cubicBezTo>
                          <a:pt x="11563136" y="5943156"/>
                          <a:pt x="11084949" y="6440166"/>
                          <a:pt x="10559060" y="6441976"/>
                        </a:cubicBezTo>
                        <a:cubicBezTo>
                          <a:pt x="10421772" y="6452573"/>
                          <a:pt x="10252748" y="6438983"/>
                          <a:pt x="10166094" y="6441976"/>
                        </a:cubicBezTo>
                        <a:cubicBezTo>
                          <a:pt x="10079440" y="6444969"/>
                          <a:pt x="9668898" y="6461708"/>
                          <a:pt x="9393714" y="6441976"/>
                        </a:cubicBezTo>
                        <a:cubicBezTo>
                          <a:pt x="9118530" y="6422244"/>
                          <a:pt x="9116912" y="6420082"/>
                          <a:pt x="8905894" y="6441976"/>
                        </a:cubicBezTo>
                        <a:cubicBezTo>
                          <a:pt x="8694876" y="6463870"/>
                          <a:pt x="8425178" y="6430447"/>
                          <a:pt x="8133514" y="6441976"/>
                        </a:cubicBezTo>
                        <a:cubicBezTo>
                          <a:pt x="7841850" y="6453505"/>
                          <a:pt x="7645047" y="6405792"/>
                          <a:pt x="7266279" y="6441976"/>
                        </a:cubicBezTo>
                        <a:cubicBezTo>
                          <a:pt x="6887511" y="6478160"/>
                          <a:pt x="6914184" y="6454260"/>
                          <a:pt x="6778460" y="6441976"/>
                        </a:cubicBezTo>
                        <a:cubicBezTo>
                          <a:pt x="6642736" y="6429692"/>
                          <a:pt x="6402020" y="6442440"/>
                          <a:pt x="6195787" y="6441976"/>
                        </a:cubicBezTo>
                        <a:cubicBezTo>
                          <a:pt x="5989554" y="6441512"/>
                          <a:pt x="5920395" y="6456647"/>
                          <a:pt x="5707968" y="6441976"/>
                        </a:cubicBezTo>
                        <a:cubicBezTo>
                          <a:pt x="5495541" y="6427305"/>
                          <a:pt x="5344725" y="6463492"/>
                          <a:pt x="5030441" y="6441976"/>
                        </a:cubicBezTo>
                        <a:cubicBezTo>
                          <a:pt x="4716157" y="6420460"/>
                          <a:pt x="4549083" y="6466490"/>
                          <a:pt x="4163206" y="6441976"/>
                        </a:cubicBezTo>
                        <a:cubicBezTo>
                          <a:pt x="3777330" y="6417462"/>
                          <a:pt x="3827761" y="6421965"/>
                          <a:pt x="3675387" y="6441976"/>
                        </a:cubicBezTo>
                        <a:cubicBezTo>
                          <a:pt x="3523013" y="6461987"/>
                          <a:pt x="3357245" y="6448851"/>
                          <a:pt x="3092714" y="6441976"/>
                        </a:cubicBezTo>
                        <a:cubicBezTo>
                          <a:pt x="2828183" y="6435101"/>
                          <a:pt x="2728880" y="6462367"/>
                          <a:pt x="2415187" y="6441976"/>
                        </a:cubicBezTo>
                        <a:cubicBezTo>
                          <a:pt x="2101494" y="6421585"/>
                          <a:pt x="1566334" y="6427024"/>
                          <a:pt x="1073684" y="6441976"/>
                        </a:cubicBezTo>
                        <a:cubicBezTo>
                          <a:pt x="499778" y="6422761"/>
                          <a:pt x="76845" y="5934716"/>
                          <a:pt x="0" y="5368292"/>
                        </a:cubicBezTo>
                        <a:cubicBezTo>
                          <a:pt x="-24948" y="5214953"/>
                          <a:pt x="27399" y="5034615"/>
                          <a:pt x="0" y="4797723"/>
                        </a:cubicBezTo>
                        <a:cubicBezTo>
                          <a:pt x="-27399" y="4560831"/>
                          <a:pt x="23871" y="4412831"/>
                          <a:pt x="0" y="4270099"/>
                        </a:cubicBezTo>
                        <a:cubicBezTo>
                          <a:pt x="-23871" y="4127367"/>
                          <a:pt x="-24036" y="3966604"/>
                          <a:pt x="0" y="3785422"/>
                        </a:cubicBezTo>
                        <a:cubicBezTo>
                          <a:pt x="24036" y="3604240"/>
                          <a:pt x="-11465" y="3345241"/>
                          <a:pt x="0" y="3171907"/>
                        </a:cubicBezTo>
                        <a:cubicBezTo>
                          <a:pt x="11465" y="2998573"/>
                          <a:pt x="21824" y="2911693"/>
                          <a:pt x="0" y="2687230"/>
                        </a:cubicBezTo>
                        <a:cubicBezTo>
                          <a:pt x="-21824" y="2462767"/>
                          <a:pt x="9925" y="2326937"/>
                          <a:pt x="0" y="2073714"/>
                        </a:cubicBezTo>
                        <a:cubicBezTo>
                          <a:pt x="-9925" y="1820491"/>
                          <a:pt x="14347" y="1570975"/>
                          <a:pt x="0" y="1073684"/>
                        </a:cubicBezTo>
                        <a:close/>
                      </a:path>
                      <a:path w="11632744" h="6441976" stroke="0" extrusionOk="0">
                        <a:moveTo>
                          <a:pt x="0" y="1073684"/>
                        </a:moveTo>
                        <a:cubicBezTo>
                          <a:pt x="114403" y="521900"/>
                          <a:pt x="473175" y="-43373"/>
                          <a:pt x="1073684" y="0"/>
                        </a:cubicBezTo>
                        <a:cubicBezTo>
                          <a:pt x="1193313" y="4123"/>
                          <a:pt x="1384456" y="-15946"/>
                          <a:pt x="1561503" y="0"/>
                        </a:cubicBezTo>
                        <a:cubicBezTo>
                          <a:pt x="1738550" y="15946"/>
                          <a:pt x="1831358" y="-15793"/>
                          <a:pt x="2049323" y="0"/>
                        </a:cubicBezTo>
                        <a:cubicBezTo>
                          <a:pt x="2267288" y="15793"/>
                          <a:pt x="2520307" y="528"/>
                          <a:pt x="2821703" y="0"/>
                        </a:cubicBezTo>
                        <a:cubicBezTo>
                          <a:pt x="3123099" y="-528"/>
                          <a:pt x="3275807" y="-18617"/>
                          <a:pt x="3688938" y="0"/>
                        </a:cubicBezTo>
                        <a:cubicBezTo>
                          <a:pt x="4102070" y="18617"/>
                          <a:pt x="4153246" y="6433"/>
                          <a:pt x="4366465" y="0"/>
                        </a:cubicBezTo>
                        <a:cubicBezTo>
                          <a:pt x="4579684" y="-6433"/>
                          <a:pt x="4735523" y="7291"/>
                          <a:pt x="4949138" y="0"/>
                        </a:cubicBezTo>
                        <a:cubicBezTo>
                          <a:pt x="5162753" y="-7291"/>
                          <a:pt x="5256054" y="-3029"/>
                          <a:pt x="5342103" y="0"/>
                        </a:cubicBezTo>
                        <a:cubicBezTo>
                          <a:pt x="5428152" y="3029"/>
                          <a:pt x="5858336" y="-15825"/>
                          <a:pt x="6019630" y="0"/>
                        </a:cubicBezTo>
                        <a:cubicBezTo>
                          <a:pt x="6180924" y="15825"/>
                          <a:pt x="6396079" y="29836"/>
                          <a:pt x="6697157" y="0"/>
                        </a:cubicBezTo>
                        <a:cubicBezTo>
                          <a:pt x="6998235" y="-29836"/>
                          <a:pt x="7048865" y="-21427"/>
                          <a:pt x="7184976" y="0"/>
                        </a:cubicBezTo>
                        <a:cubicBezTo>
                          <a:pt x="7321087" y="21427"/>
                          <a:pt x="7428715" y="13424"/>
                          <a:pt x="7577942" y="0"/>
                        </a:cubicBezTo>
                        <a:cubicBezTo>
                          <a:pt x="7727169" y="-13424"/>
                          <a:pt x="7884344" y="1064"/>
                          <a:pt x="7970907" y="0"/>
                        </a:cubicBezTo>
                        <a:cubicBezTo>
                          <a:pt x="8057470" y="-1064"/>
                          <a:pt x="8509824" y="30633"/>
                          <a:pt x="8838142" y="0"/>
                        </a:cubicBezTo>
                        <a:cubicBezTo>
                          <a:pt x="9166460" y="-30633"/>
                          <a:pt x="9227864" y="13803"/>
                          <a:pt x="9420815" y="0"/>
                        </a:cubicBezTo>
                        <a:cubicBezTo>
                          <a:pt x="9613766" y="-13803"/>
                          <a:pt x="9676346" y="-17054"/>
                          <a:pt x="9908634" y="0"/>
                        </a:cubicBezTo>
                        <a:cubicBezTo>
                          <a:pt x="10140922" y="17054"/>
                          <a:pt x="10296505" y="7451"/>
                          <a:pt x="10559060" y="0"/>
                        </a:cubicBezTo>
                        <a:cubicBezTo>
                          <a:pt x="11235740" y="26299"/>
                          <a:pt x="11515004" y="456592"/>
                          <a:pt x="11632744" y="1073684"/>
                        </a:cubicBezTo>
                        <a:cubicBezTo>
                          <a:pt x="11599450" y="1397246"/>
                          <a:pt x="11634352" y="1530485"/>
                          <a:pt x="11632744" y="1773092"/>
                        </a:cubicBezTo>
                        <a:cubicBezTo>
                          <a:pt x="11631136" y="2015699"/>
                          <a:pt x="11644265" y="2331815"/>
                          <a:pt x="11632744" y="2472499"/>
                        </a:cubicBezTo>
                        <a:cubicBezTo>
                          <a:pt x="11621223" y="2613183"/>
                          <a:pt x="11652228" y="2787623"/>
                          <a:pt x="11632744" y="3000122"/>
                        </a:cubicBezTo>
                        <a:cubicBezTo>
                          <a:pt x="11613260" y="3212621"/>
                          <a:pt x="11629178" y="3413053"/>
                          <a:pt x="11632744" y="3656584"/>
                        </a:cubicBezTo>
                        <a:cubicBezTo>
                          <a:pt x="11636310" y="3900115"/>
                          <a:pt x="11648685" y="3908852"/>
                          <a:pt x="11632744" y="4141261"/>
                        </a:cubicBezTo>
                        <a:cubicBezTo>
                          <a:pt x="11616803" y="4373670"/>
                          <a:pt x="11650268" y="4555729"/>
                          <a:pt x="11632744" y="4840669"/>
                        </a:cubicBezTo>
                        <a:cubicBezTo>
                          <a:pt x="11615220" y="5125609"/>
                          <a:pt x="11643474" y="5150110"/>
                          <a:pt x="11632744" y="5368292"/>
                        </a:cubicBezTo>
                        <a:cubicBezTo>
                          <a:pt x="11680057" y="5863767"/>
                          <a:pt x="11230070" y="6545754"/>
                          <a:pt x="10559060" y="6441976"/>
                        </a:cubicBezTo>
                        <a:cubicBezTo>
                          <a:pt x="10356518" y="6425694"/>
                          <a:pt x="10023012" y="6461044"/>
                          <a:pt x="9881533" y="6441976"/>
                        </a:cubicBezTo>
                        <a:cubicBezTo>
                          <a:pt x="9740054" y="6422908"/>
                          <a:pt x="9469402" y="6444739"/>
                          <a:pt x="9298860" y="6441976"/>
                        </a:cubicBezTo>
                        <a:cubicBezTo>
                          <a:pt x="9128318" y="6439213"/>
                          <a:pt x="8714295" y="6405440"/>
                          <a:pt x="8431626" y="6441976"/>
                        </a:cubicBezTo>
                        <a:cubicBezTo>
                          <a:pt x="8148957" y="6478512"/>
                          <a:pt x="8201405" y="6440666"/>
                          <a:pt x="8038660" y="6441976"/>
                        </a:cubicBezTo>
                        <a:cubicBezTo>
                          <a:pt x="7875915" y="6443286"/>
                          <a:pt x="7766707" y="6456328"/>
                          <a:pt x="7550841" y="6441976"/>
                        </a:cubicBezTo>
                        <a:cubicBezTo>
                          <a:pt x="7334975" y="6427624"/>
                          <a:pt x="7052990" y="6437079"/>
                          <a:pt x="6873314" y="6441976"/>
                        </a:cubicBezTo>
                        <a:cubicBezTo>
                          <a:pt x="6693638" y="6446873"/>
                          <a:pt x="6436879" y="6423294"/>
                          <a:pt x="6290641" y="6441976"/>
                        </a:cubicBezTo>
                        <a:cubicBezTo>
                          <a:pt x="6144403" y="6460658"/>
                          <a:pt x="6032487" y="6420148"/>
                          <a:pt x="5802821" y="6441976"/>
                        </a:cubicBezTo>
                        <a:cubicBezTo>
                          <a:pt x="5573155" y="6463804"/>
                          <a:pt x="5199630" y="6463300"/>
                          <a:pt x="4935587" y="6441976"/>
                        </a:cubicBezTo>
                        <a:cubicBezTo>
                          <a:pt x="4671544" y="6420652"/>
                          <a:pt x="4638323" y="6455155"/>
                          <a:pt x="4542622" y="6441976"/>
                        </a:cubicBezTo>
                        <a:cubicBezTo>
                          <a:pt x="4446921" y="6428797"/>
                          <a:pt x="4271030" y="6424715"/>
                          <a:pt x="4054802" y="6441976"/>
                        </a:cubicBezTo>
                        <a:cubicBezTo>
                          <a:pt x="3838574" y="6459237"/>
                          <a:pt x="3837517" y="6460292"/>
                          <a:pt x="3661837" y="6441976"/>
                        </a:cubicBezTo>
                        <a:cubicBezTo>
                          <a:pt x="3486158" y="6423660"/>
                          <a:pt x="3231661" y="6444923"/>
                          <a:pt x="2889456" y="6441976"/>
                        </a:cubicBezTo>
                        <a:cubicBezTo>
                          <a:pt x="2547251" y="6439029"/>
                          <a:pt x="2377192" y="6459915"/>
                          <a:pt x="2022222" y="6441976"/>
                        </a:cubicBezTo>
                        <a:cubicBezTo>
                          <a:pt x="1667252" y="6424037"/>
                          <a:pt x="1386489" y="6450765"/>
                          <a:pt x="1073684" y="6441976"/>
                        </a:cubicBezTo>
                        <a:cubicBezTo>
                          <a:pt x="455234" y="6421162"/>
                          <a:pt x="22812" y="5976726"/>
                          <a:pt x="0" y="5368292"/>
                        </a:cubicBezTo>
                        <a:cubicBezTo>
                          <a:pt x="9870" y="5214887"/>
                          <a:pt x="-16501" y="5023808"/>
                          <a:pt x="0" y="4840669"/>
                        </a:cubicBezTo>
                        <a:cubicBezTo>
                          <a:pt x="16501" y="4657530"/>
                          <a:pt x="-21963" y="4533142"/>
                          <a:pt x="0" y="4227153"/>
                        </a:cubicBezTo>
                        <a:cubicBezTo>
                          <a:pt x="21963" y="3921164"/>
                          <a:pt x="250" y="3771542"/>
                          <a:pt x="0" y="3570692"/>
                        </a:cubicBezTo>
                        <a:cubicBezTo>
                          <a:pt x="-250" y="3369842"/>
                          <a:pt x="-24719" y="3159039"/>
                          <a:pt x="0" y="3043069"/>
                        </a:cubicBezTo>
                        <a:cubicBezTo>
                          <a:pt x="24719" y="2927099"/>
                          <a:pt x="7138" y="2664457"/>
                          <a:pt x="0" y="2429553"/>
                        </a:cubicBezTo>
                        <a:cubicBezTo>
                          <a:pt x="-7138" y="2194649"/>
                          <a:pt x="8443" y="2156350"/>
                          <a:pt x="0" y="1944876"/>
                        </a:cubicBezTo>
                        <a:cubicBezTo>
                          <a:pt x="-8443" y="1733402"/>
                          <a:pt x="32085" y="1348111"/>
                          <a:pt x="0" y="107368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3500" b="0" i="0" u="none" strike="noStrike" kern="1200" cap="none" spc="0" normalizeH="0" baseline="0" noProof="0" dirty="0">
              <a:ln>
                <a:noFill/>
              </a:ln>
              <a:solidFill>
                <a:srgbClr val="C71A2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extBox 12">
            <a:extLst>
              <a:ext uri="{FF2B5EF4-FFF2-40B4-BE49-F238E27FC236}">
                <a16:creationId xmlns:a16="http://schemas.microsoft.com/office/drawing/2014/main" id="{8D699BD5-E8F2-A8C2-D60C-5D5D966A2A6F}"/>
              </a:ext>
            </a:extLst>
          </p:cNvPr>
          <p:cNvSpPr txBox="1"/>
          <p:nvPr/>
        </p:nvSpPr>
        <p:spPr>
          <a:xfrm>
            <a:off x="942975" y="214445"/>
            <a:ext cx="10535455" cy="1200329"/>
          </a:xfrm>
          <a:prstGeom prst="rect">
            <a:avLst/>
          </a:prstGeom>
          <a:noFill/>
        </p:spPr>
        <p:txBody>
          <a:bodyPr wrap="square" rtlCol="0">
            <a:spAutoFit/>
          </a:bodyPr>
          <a:lstStyle/>
          <a:p>
            <a:pPr lvl="0" algn="ctr"/>
            <a:r>
              <a:rPr lang="en-US" sz="3600" b="1" dirty="0" err="1">
                <a:ln w="0"/>
                <a:solidFill>
                  <a:srgbClr val="C71A29"/>
                </a:solidFill>
                <a:ea typeface="LNTH-LuoLuoNotangYuanTi 1" pitchFamily="2" charset="-128"/>
                <a:cs typeface="LNTH-LuoLuoNotangYuanTi 1" pitchFamily="2" charset="-128"/>
              </a:rPr>
              <a:t>Xác</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định</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những</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việc</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làm</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thể</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hiện</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quan</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hệ</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tốt</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với</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hàng</a:t>
            </a:r>
            <a:r>
              <a:rPr lang="en-US" sz="3600" b="1" dirty="0">
                <a:ln w="0"/>
                <a:solidFill>
                  <a:srgbClr val="C71A29"/>
                </a:solidFill>
                <a:ea typeface="LNTH-LuoLuoNotangYuanTi 1" pitchFamily="2" charset="-128"/>
                <a:cs typeface="LNTH-LuoLuoNotangYuanTi 1" pitchFamily="2" charset="-128"/>
              </a:rPr>
              <a:t> </a:t>
            </a:r>
            <a:r>
              <a:rPr lang="en-US" sz="3600" b="1" dirty="0" err="1">
                <a:ln w="0"/>
                <a:solidFill>
                  <a:srgbClr val="C71A29"/>
                </a:solidFill>
                <a:ea typeface="LNTH-LuoLuoNotangYuanTi 1" pitchFamily="2" charset="-128"/>
                <a:cs typeface="LNTH-LuoLuoNotangYuanTi 1" pitchFamily="2" charset="-128"/>
              </a:rPr>
              <a:t>xóm</a:t>
            </a:r>
            <a:endParaRPr kumimoji="0" lang="en-US" sz="3600" b="1" i="0" u="none" strike="noStrike" kern="1200" cap="none" spc="0" normalizeH="0" baseline="0" noProof="0" dirty="0">
              <a:ln w="0"/>
              <a:solidFill>
                <a:srgbClr val="C71A29"/>
              </a:solidFill>
              <a:effectLst/>
              <a:uLnTx/>
              <a:uFillTx/>
              <a:latin typeface="Calibri" panose="020F0502020204030204"/>
              <a:ea typeface="LNTH-LuoLuoNotangYuanTi 1" pitchFamily="2" charset="-128"/>
              <a:cs typeface="LNTH-LuoLuoNotangYuanTi 1" pitchFamily="2" charset="-128"/>
            </a:endParaRPr>
          </a:p>
        </p:txBody>
      </p:sp>
      <p:pic>
        <p:nvPicPr>
          <p:cNvPr id="7" name="Hình ảnh 6">
            <a:extLst>
              <a:ext uri="{FF2B5EF4-FFF2-40B4-BE49-F238E27FC236}">
                <a16:creationId xmlns:a16="http://schemas.microsoft.com/office/drawing/2014/main" id="{612CF97F-1524-9B84-3F9B-8135D39CD534}"/>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1481" b="42963" l="56250" r="76302">
                        <a14:foregroundMark x1="56302" y1="25648" x2="56302" y2="25648"/>
                        <a14:foregroundMark x1="69531" y1="2778" x2="66302" y2="8519"/>
                        <a14:foregroundMark x1="69948" y1="1574" x2="69948" y2="1574"/>
                        <a14:foregroundMark x1="63281" y1="42963" x2="63281" y2="42963"/>
                      </a14:backgroundRemoval>
                    </a14:imgEffect>
                  </a14:imgLayer>
                </a14:imgProps>
              </a:ext>
              <a:ext uri="{28A0092B-C50C-407E-A947-70E740481C1C}">
                <a14:useLocalDpi xmlns:a14="http://schemas.microsoft.com/office/drawing/2010/main" val="0"/>
              </a:ext>
            </a:extLst>
          </a:blip>
          <a:srcRect l="54171" r="21051" b="52719"/>
          <a:stretch/>
        </p:blipFill>
        <p:spPr>
          <a:xfrm>
            <a:off x="124019" y="0"/>
            <a:ext cx="1390092" cy="1482558"/>
          </a:xfrm>
          <a:prstGeom prst="rect">
            <a:avLst/>
          </a:prstGeom>
        </p:spPr>
      </p:pic>
      <p:pic>
        <p:nvPicPr>
          <p:cNvPr id="6" name="Picture 5">
            <a:extLst>
              <a:ext uri="{FF2B5EF4-FFF2-40B4-BE49-F238E27FC236}">
                <a16:creationId xmlns:a16="http://schemas.microsoft.com/office/drawing/2014/main" id="{FA6801FD-A1DD-3B00-AA9A-85BCAA89D25C}"/>
              </a:ext>
            </a:extLst>
          </p:cNvPr>
          <p:cNvPicPr>
            <a:picLocks noChangeAspect="1"/>
          </p:cNvPicPr>
          <p:nvPr/>
        </p:nvPicPr>
        <p:blipFill>
          <a:blip r:embed="rId8"/>
          <a:stretch>
            <a:fillRect/>
          </a:stretch>
        </p:blipFill>
        <p:spPr>
          <a:xfrm>
            <a:off x="1876425" y="1423987"/>
            <a:ext cx="5604020" cy="2557895"/>
          </a:xfrm>
          <a:prstGeom prst="rect">
            <a:avLst/>
          </a:prstGeom>
        </p:spPr>
      </p:pic>
      <p:pic>
        <p:nvPicPr>
          <p:cNvPr id="10" name="Picture 9">
            <a:extLst>
              <a:ext uri="{FF2B5EF4-FFF2-40B4-BE49-F238E27FC236}">
                <a16:creationId xmlns:a16="http://schemas.microsoft.com/office/drawing/2014/main" id="{9F02D78F-7D53-4767-6B5B-64E2E14E063D}"/>
              </a:ext>
            </a:extLst>
          </p:cNvPr>
          <p:cNvPicPr>
            <a:picLocks noChangeAspect="1"/>
          </p:cNvPicPr>
          <p:nvPr/>
        </p:nvPicPr>
        <p:blipFill>
          <a:blip r:embed="rId9"/>
          <a:stretch>
            <a:fillRect/>
          </a:stretch>
        </p:blipFill>
        <p:spPr>
          <a:xfrm>
            <a:off x="7505700" y="1528762"/>
            <a:ext cx="2533650" cy="2409825"/>
          </a:xfrm>
          <a:prstGeom prst="rect">
            <a:avLst/>
          </a:prstGeom>
        </p:spPr>
      </p:pic>
      <p:pic>
        <p:nvPicPr>
          <p:cNvPr id="15" name="Picture 14">
            <a:extLst>
              <a:ext uri="{FF2B5EF4-FFF2-40B4-BE49-F238E27FC236}">
                <a16:creationId xmlns:a16="http://schemas.microsoft.com/office/drawing/2014/main" id="{A037783C-DEFF-5A1F-F379-F451B554B9DE}"/>
              </a:ext>
            </a:extLst>
          </p:cNvPr>
          <p:cNvPicPr>
            <a:picLocks noChangeAspect="1"/>
          </p:cNvPicPr>
          <p:nvPr/>
        </p:nvPicPr>
        <p:blipFill>
          <a:blip r:embed="rId10"/>
          <a:stretch>
            <a:fillRect/>
          </a:stretch>
        </p:blipFill>
        <p:spPr>
          <a:xfrm>
            <a:off x="3000375" y="4143375"/>
            <a:ext cx="2628900" cy="2362200"/>
          </a:xfrm>
          <a:prstGeom prst="rect">
            <a:avLst/>
          </a:prstGeom>
        </p:spPr>
      </p:pic>
      <p:pic>
        <p:nvPicPr>
          <p:cNvPr id="20" name="Picture 19">
            <a:extLst>
              <a:ext uri="{FF2B5EF4-FFF2-40B4-BE49-F238E27FC236}">
                <a16:creationId xmlns:a16="http://schemas.microsoft.com/office/drawing/2014/main" id="{52FF1608-6F87-B2CD-B105-5C7EE217D2B3}"/>
              </a:ext>
            </a:extLst>
          </p:cNvPr>
          <p:cNvPicPr>
            <a:picLocks noChangeAspect="1"/>
          </p:cNvPicPr>
          <p:nvPr/>
        </p:nvPicPr>
        <p:blipFill>
          <a:blip r:embed="rId11"/>
          <a:stretch>
            <a:fillRect/>
          </a:stretch>
        </p:blipFill>
        <p:spPr>
          <a:xfrm>
            <a:off x="5819775" y="4167187"/>
            <a:ext cx="4343400" cy="2295525"/>
          </a:xfrm>
          <a:prstGeom prst="rect">
            <a:avLst/>
          </a:prstGeom>
        </p:spPr>
      </p:pic>
    </p:spTree>
    <p:extLst>
      <p:ext uri="{BB962C8B-B14F-4D97-AF65-F5344CB8AC3E}">
        <p14:creationId xmlns:p14="http://schemas.microsoft.com/office/powerpoint/2010/main" val="1899129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2" name="Nhóm 11">
            <a:extLst>
              <a:ext uri="{FF2B5EF4-FFF2-40B4-BE49-F238E27FC236}">
                <a16:creationId xmlns:a16="http://schemas.microsoft.com/office/drawing/2014/main" id="{7932D150-91AD-2030-B65C-70459015691B}"/>
              </a:ext>
            </a:extLst>
          </p:cNvPr>
          <p:cNvGrpSpPr/>
          <p:nvPr/>
        </p:nvGrpSpPr>
        <p:grpSpPr>
          <a:xfrm>
            <a:off x="5157788" y="-471487"/>
            <a:ext cx="7112615" cy="8239196"/>
            <a:chOff x="5554639" y="0"/>
            <a:chExt cx="5936776" cy="7567683"/>
          </a:xfrm>
        </p:grpSpPr>
        <p:pic>
          <p:nvPicPr>
            <p:cNvPr id="9" name="Hình ảnh 8">
              <a:extLst>
                <a:ext uri="{FF2B5EF4-FFF2-40B4-BE49-F238E27FC236}">
                  <a16:creationId xmlns:a16="http://schemas.microsoft.com/office/drawing/2014/main" id="{11A9E68A-8A85-D838-AF32-4176F2D1D5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89" b="92315" l="5365" r="50833">
                          <a14:foregroundMark x1="26771" y1="10370" x2="27969" y2="9352"/>
                          <a14:foregroundMark x1="28542" y1="6389" x2="28542" y2="6389"/>
                          <a14:foregroundMark x1="49583" y1="29630" x2="49583" y2="34074"/>
                          <a14:foregroundMark x1="50833" y1="37407" x2="50573" y2="41944"/>
                          <a14:foregroundMark x1="31354" y1="92315" x2="31354" y2="92315"/>
                          <a14:foregroundMark x1="50833" y1="46204" x2="50833" y2="46204"/>
                        </a14:backgroundRemoval>
                      </a14:imgEffect>
                    </a14:imgLayer>
                  </a14:imgProps>
                </a:ext>
                <a:ext uri="{28A0092B-C50C-407E-A947-70E740481C1C}">
                  <a14:useLocalDpi xmlns:a14="http://schemas.microsoft.com/office/drawing/2010/main" val="0"/>
                </a:ext>
              </a:extLst>
            </a:blip>
            <a:srcRect t="4793" r="53365"/>
            <a:stretch/>
          </p:blipFill>
          <p:spPr>
            <a:xfrm>
              <a:off x="5554639" y="0"/>
              <a:ext cx="5871333" cy="7164079"/>
            </a:xfrm>
            <a:prstGeom prst="rect">
              <a:avLst/>
            </a:prstGeom>
          </p:spPr>
        </p:pic>
        <p:pic>
          <p:nvPicPr>
            <p:cNvPr id="11" name="Hình ảnh 10" descr="Ảnh có chứa văn bản, đồ họa véc-tơ&#10;&#10;Mô tả được tạo tự động">
              <a:extLst>
                <a:ext uri="{FF2B5EF4-FFF2-40B4-BE49-F238E27FC236}">
                  <a16:creationId xmlns:a16="http://schemas.microsoft.com/office/drawing/2014/main" id="{8D37D527-5D82-470A-276B-6B4053E3435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328" b="94258" l="34948" r="74529">
                          <a14:backgroundMark x1="52604" y1="57500" x2="58542" y2="59907"/>
                          <a14:backgroundMark x1="55990" y1="61667" x2="55521" y2="63889"/>
                          <a14:backgroundMark x1="52135" y1="68426" x2="53594" y2="74259"/>
                          <a14:backgroundMark x1="57552" y1="70000" x2="57031" y2="72593"/>
                          <a14:backgroundMark x1="57552" y1="68148" x2="56719" y2="70000"/>
                          <a14:backgroundMark x1="57552" y1="73519" x2="58073" y2="68148"/>
                        </a14:backgroundRemoval>
                      </a14:imgEffect>
                    </a14:imgLayer>
                  </a14:imgProps>
                </a:ext>
                <a:ext uri="{28A0092B-C50C-407E-A947-70E740481C1C}">
                  <a14:useLocalDpi xmlns:a14="http://schemas.microsoft.com/office/drawing/2010/main" val="0"/>
                </a:ext>
              </a:extLst>
            </a:blip>
            <a:srcRect l="30000" t="42587" r="20523"/>
            <a:stretch/>
          </p:blipFill>
          <p:spPr>
            <a:xfrm>
              <a:off x="6928514" y="4589409"/>
              <a:ext cx="4562901" cy="2978274"/>
            </a:xfrm>
            <a:prstGeom prst="rect">
              <a:avLst/>
            </a:prstGeom>
          </p:spPr>
        </p:pic>
      </p:grpSp>
      <p:sp>
        <p:nvSpPr>
          <p:cNvPr id="13" name="Hình chữ nhật: Góc Tròn 12">
            <a:extLst>
              <a:ext uri="{FF2B5EF4-FFF2-40B4-BE49-F238E27FC236}">
                <a16:creationId xmlns:a16="http://schemas.microsoft.com/office/drawing/2014/main" id="{11B26E54-06BD-C5DD-E60D-D45CBEAE28BC}"/>
              </a:ext>
            </a:extLst>
          </p:cNvPr>
          <p:cNvSpPr/>
          <p:nvPr/>
        </p:nvSpPr>
        <p:spPr>
          <a:xfrm>
            <a:off x="230062" y="474563"/>
            <a:ext cx="11632744" cy="6157913"/>
          </a:xfrm>
          <a:custGeom>
            <a:avLst/>
            <a:gdLst>
              <a:gd name="connsiteX0" fmla="*/ 0 w 11632744"/>
              <a:gd name="connsiteY0" fmla="*/ 1026339 h 6157913"/>
              <a:gd name="connsiteX1" fmla="*/ 1026339 w 11632744"/>
              <a:gd name="connsiteY1" fmla="*/ 0 h 6157913"/>
              <a:gd name="connsiteX2" fmla="*/ 1614829 w 11632744"/>
              <a:gd name="connsiteY2" fmla="*/ 0 h 6157913"/>
              <a:gd name="connsiteX3" fmla="*/ 2299119 w 11632744"/>
              <a:gd name="connsiteY3" fmla="*/ 0 h 6157913"/>
              <a:gd name="connsiteX4" fmla="*/ 2696008 w 11632744"/>
              <a:gd name="connsiteY4" fmla="*/ 0 h 6157913"/>
              <a:gd name="connsiteX5" fmla="*/ 3380298 w 11632744"/>
              <a:gd name="connsiteY5" fmla="*/ 0 h 6157913"/>
              <a:gd name="connsiteX6" fmla="*/ 4256190 w 11632744"/>
              <a:gd name="connsiteY6" fmla="*/ 0 h 6157913"/>
              <a:gd name="connsiteX7" fmla="*/ 4940480 w 11632744"/>
              <a:gd name="connsiteY7" fmla="*/ 0 h 6157913"/>
              <a:gd name="connsiteX8" fmla="*/ 5720571 w 11632744"/>
              <a:gd name="connsiteY8" fmla="*/ 0 h 6157913"/>
              <a:gd name="connsiteX9" fmla="*/ 6309061 w 11632744"/>
              <a:gd name="connsiteY9" fmla="*/ 0 h 6157913"/>
              <a:gd name="connsiteX10" fmla="*/ 7089152 w 11632744"/>
              <a:gd name="connsiteY10" fmla="*/ 0 h 6157913"/>
              <a:gd name="connsiteX11" fmla="*/ 7486041 w 11632744"/>
              <a:gd name="connsiteY11" fmla="*/ 0 h 6157913"/>
              <a:gd name="connsiteX12" fmla="*/ 7882929 w 11632744"/>
              <a:gd name="connsiteY12" fmla="*/ 0 h 6157913"/>
              <a:gd name="connsiteX13" fmla="*/ 8663020 w 11632744"/>
              <a:gd name="connsiteY13" fmla="*/ 0 h 6157913"/>
              <a:gd name="connsiteX14" fmla="*/ 9347311 w 11632744"/>
              <a:gd name="connsiteY14" fmla="*/ 0 h 6157913"/>
              <a:gd name="connsiteX15" fmla="*/ 9744199 w 11632744"/>
              <a:gd name="connsiteY15" fmla="*/ 0 h 6157913"/>
              <a:gd name="connsiteX16" fmla="*/ 10606405 w 11632744"/>
              <a:gd name="connsiteY16" fmla="*/ 0 h 6157913"/>
              <a:gd name="connsiteX17" fmla="*/ 11632744 w 11632744"/>
              <a:gd name="connsiteY17" fmla="*/ 1026339 h 6157913"/>
              <a:gd name="connsiteX18" fmla="*/ 11632744 w 11632744"/>
              <a:gd name="connsiteY18" fmla="*/ 1587388 h 6157913"/>
              <a:gd name="connsiteX19" fmla="*/ 11632744 w 11632744"/>
              <a:gd name="connsiteY19" fmla="*/ 2189489 h 6157913"/>
              <a:gd name="connsiteX20" fmla="*/ 11632744 w 11632744"/>
              <a:gd name="connsiteY20" fmla="*/ 2914747 h 6157913"/>
              <a:gd name="connsiteX21" fmla="*/ 11632744 w 11632744"/>
              <a:gd name="connsiteY21" fmla="*/ 3640005 h 6157913"/>
              <a:gd name="connsiteX22" fmla="*/ 11632744 w 11632744"/>
              <a:gd name="connsiteY22" fmla="*/ 4324211 h 6157913"/>
              <a:gd name="connsiteX23" fmla="*/ 11632744 w 11632744"/>
              <a:gd name="connsiteY23" fmla="*/ 5131574 h 6157913"/>
              <a:gd name="connsiteX24" fmla="*/ 10606405 w 11632744"/>
              <a:gd name="connsiteY24" fmla="*/ 6157913 h 6157913"/>
              <a:gd name="connsiteX25" fmla="*/ 9922115 w 11632744"/>
              <a:gd name="connsiteY25" fmla="*/ 6157913 h 6157913"/>
              <a:gd name="connsiteX26" fmla="*/ 9333625 w 11632744"/>
              <a:gd name="connsiteY26" fmla="*/ 6157913 h 6157913"/>
              <a:gd name="connsiteX27" fmla="*/ 8457733 w 11632744"/>
              <a:gd name="connsiteY27" fmla="*/ 6157913 h 6157913"/>
              <a:gd name="connsiteX28" fmla="*/ 7773443 w 11632744"/>
              <a:gd name="connsiteY28" fmla="*/ 6157913 h 6157913"/>
              <a:gd name="connsiteX29" fmla="*/ 6993352 w 11632744"/>
              <a:gd name="connsiteY29" fmla="*/ 6157913 h 6157913"/>
              <a:gd name="connsiteX30" fmla="*/ 6500662 w 11632744"/>
              <a:gd name="connsiteY30" fmla="*/ 6157913 h 6157913"/>
              <a:gd name="connsiteX31" fmla="*/ 5720571 w 11632744"/>
              <a:gd name="connsiteY31" fmla="*/ 6157913 h 6157913"/>
              <a:gd name="connsiteX32" fmla="*/ 4844680 w 11632744"/>
              <a:gd name="connsiteY32" fmla="*/ 6157913 h 6157913"/>
              <a:gd name="connsiteX33" fmla="*/ 4351990 w 11632744"/>
              <a:gd name="connsiteY33" fmla="*/ 6157913 h 6157913"/>
              <a:gd name="connsiteX34" fmla="*/ 3763501 w 11632744"/>
              <a:gd name="connsiteY34" fmla="*/ 6157913 h 6157913"/>
              <a:gd name="connsiteX35" fmla="*/ 3270812 w 11632744"/>
              <a:gd name="connsiteY35" fmla="*/ 6157913 h 6157913"/>
              <a:gd name="connsiteX36" fmla="*/ 2586521 w 11632744"/>
              <a:gd name="connsiteY36" fmla="*/ 6157913 h 6157913"/>
              <a:gd name="connsiteX37" fmla="*/ 1710629 w 11632744"/>
              <a:gd name="connsiteY37" fmla="*/ 6157913 h 6157913"/>
              <a:gd name="connsiteX38" fmla="*/ 1026339 w 11632744"/>
              <a:gd name="connsiteY38" fmla="*/ 6157913 h 6157913"/>
              <a:gd name="connsiteX39" fmla="*/ 0 w 11632744"/>
              <a:gd name="connsiteY39" fmla="*/ 5131574 h 6157913"/>
              <a:gd name="connsiteX40" fmla="*/ 0 w 11632744"/>
              <a:gd name="connsiteY40" fmla="*/ 4488421 h 6157913"/>
              <a:gd name="connsiteX41" fmla="*/ 0 w 11632744"/>
              <a:gd name="connsiteY41" fmla="*/ 3845267 h 6157913"/>
              <a:gd name="connsiteX42" fmla="*/ 0 w 11632744"/>
              <a:gd name="connsiteY42" fmla="*/ 3202114 h 6157913"/>
              <a:gd name="connsiteX43" fmla="*/ 0 w 11632744"/>
              <a:gd name="connsiteY43" fmla="*/ 2558960 h 6157913"/>
              <a:gd name="connsiteX44" fmla="*/ 0 w 11632744"/>
              <a:gd name="connsiteY44" fmla="*/ 1956859 h 6157913"/>
              <a:gd name="connsiteX45" fmla="*/ 0 w 11632744"/>
              <a:gd name="connsiteY45" fmla="*/ 1026339 h 615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632744" h="6157913" fill="none" extrusionOk="0">
                <a:moveTo>
                  <a:pt x="0" y="1026339"/>
                </a:moveTo>
                <a:cubicBezTo>
                  <a:pt x="45727" y="577219"/>
                  <a:pt x="461815" y="-49230"/>
                  <a:pt x="1026339" y="0"/>
                </a:cubicBezTo>
                <a:cubicBezTo>
                  <a:pt x="1223346" y="21627"/>
                  <a:pt x="1392027" y="-28142"/>
                  <a:pt x="1614829" y="0"/>
                </a:cubicBezTo>
                <a:cubicBezTo>
                  <a:pt x="1837631" y="28142"/>
                  <a:pt x="2122281" y="-10659"/>
                  <a:pt x="2299119" y="0"/>
                </a:cubicBezTo>
                <a:cubicBezTo>
                  <a:pt x="2475957" y="10659"/>
                  <a:pt x="2518681" y="5928"/>
                  <a:pt x="2696008" y="0"/>
                </a:cubicBezTo>
                <a:cubicBezTo>
                  <a:pt x="2873335" y="-5928"/>
                  <a:pt x="3209615" y="24139"/>
                  <a:pt x="3380298" y="0"/>
                </a:cubicBezTo>
                <a:cubicBezTo>
                  <a:pt x="3550981" y="-24139"/>
                  <a:pt x="3828540" y="39390"/>
                  <a:pt x="4256190" y="0"/>
                </a:cubicBezTo>
                <a:cubicBezTo>
                  <a:pt x="4683840" y="-39390"/>
                  <a:pt x="4693475" y="-5559"/>
                  <a:pt x="4940480" y="0"/>
                </a:cubicBezTo>
                <a:cubicBezTo>
                  <a:pt x="5187485" y="5559"/>
                  <a:pt x="5467523" y="-8842"/>
                  <a:pt x="5720571" y="0"/>
                </a:cubicBezTo>
                <a:cubicBezTo>
                  <a:pt x="5973619" y="8842"/>
                  <a:pt x="6035531" y="17415"/>
                  <a:pt x="6309061" y="0"/>
                </a:cubicBezTo>
                <a:cubicBezTo>
                  <a:pt x="6582591" y="-17415"/>
                  <a:pt x="6923274" y="11861"/>
                  <a:pt x="7089152" y="0"/>
                </a:cubicBezTo>
                <a:cubicBezTo>
                  <a:pt x="7255030" y="-11861"/>
                  <a:pt x="7309364" y="8314"/>
                  <a:pt x="7486041" y="0"/>
                </a:cubicBezTo>
                <a:cubicBezTo>
                  <a:pt x="7662718" y="-8314"/>
                  <a:pt x="7758337" y="15963"/>
                  <a:pt x="7882929" y="0"/>
                </a:cubicBezTo>
                <a:cubicBezTo>
                  <a:pt x="8007521" y="-15963"/>
                  <a:pt x="8483911" y="14445"/>
                  <a:pt x="8663020" y="0"/>
                </a:cubicBezTo>
                <a:cubicBezTo>
                  <a:pt x="8842129" y="-14445"/>
                  <a:pt x="9195765" y="9773"/>
                  <a:pt x="9347311" y="0"/>
                </a:cubicBezTo>
                <a:cubicBezTo>
                  <a:pt x="9498857" y="-9773"/>
                  <a:pt x="9663042" y="-8369"/>
                  <a:pt x="9744199" y="0"/>
                </a:cubicBezTo>
                <a:cubicBezTo>
                  <a:pt x="9825356" y="8369"/>
                  <a:pt x="10351365" y="-37505"/>
                  <a:pt x="10606405" y="0"/>
                </a:cubicBezTo>
                <a:cubicBezTo>
                  <a:pt x="11204404" y="-45065"/>
                  <a:pt x="11661863" y="464406"/>
                  <a:pt x="11632744" y="1026339"/>
                </a:cubicBezTo>
                <a:cubicBezTo>
                  <a:pt x="11642973" y="1199056"/>
                  <a:pt x="11611883" y="1338277"/>
                  <a:pt x="11632744" y="1587388"/>
                </a:cubicBezTo>
                <a:cubicBezTo>
                  <a:pt x="11653605" y="1836499"/>
                  <a:pt x="11627584" y="2006727"/>
                  <a:pt x="11632744" y="2189489"/>
                </a:cubicBezTo>
                <a:cubicBezTo>
                  <a:pt x="11637904" y="2372251"/>
                  <a:pt x="11648325" y="2619279"/>
                  <a:pt x="11632744" y="2914747"/>
                </a:cubicBezTo>
                <a:cubicBezTo>
                  <a:pt x="11617163" y="3210215"/>
                  <a:pt x="11600287" y="3346277"/>
                  <a:pt x="11632744" y="3640005"/>
                </a:cubicBezTo>
                <a:cubicBezTo>
                  <a:pt x="11665201" y="3933733"/>
                  <a:pt x="11631379" y="4051633"/>
                  <a:pt x="11632744" y="4324211"/>
                </a:cubicBezTo>
                <a:cubicBezTo>
                  <a:pt x="11634109" y="4596789"/>
                  <a:pt x="11623628" y="4891673"/>
                  <a:pt x="11632744" y="5131574"/>
                </a:cubicBezTo>
                <a:cubicBezTo>
                  <a:pt x="11672984" y="5630131"/>
                  <a:pt x="11228472" y="6251288"/>
                  <a:pt x="10606405" y="6157913"/>
                </a:cubicBezTo>
                <a:cubicBezTo>
                  <a:pt x="10402137" y="6165469"/>
                  <a:pt x="10193924" y="6141667"/>
                  <a:pt x="9922115" y="6157913"/>
                </a:cubicBezTo>
                <a:cubicBezTo>
                  <a:pt x="9650306" y="6174160"/>
                  <a:pt x="9561051" y="6129781"/>
                  <a:pt x="9333625" y="6157913"/>
                </a:cubicBezTo>
                <a:cubicBezTo>
                  <a:pt x="9106199" y="6186046"/>
                  <a:pt x="8697559" y="6186677"/>
                  <a:pt x="8457733" y="6157913"/>
                </a:cubicBezTo>
                <a:cubicBezTo>
                  <a:pt x="8217907" y="6129149"/>
                  <a:pt x="7942505" y="6171879"/>
                  <a:pt x="7773443" y="6157913"/>
                </a:cubicBezTo>
                <a:cubicBezTo>
                  <a:pt x="7604381" y="6143948"/>
                  <a:pt x="7298276" y="6137983"/>
                  <a:pt x="6993352" y="6157913"/>
                </a:cubicBezTo>
                <a:cubicBezTo>
                  <a:pt x="6688428" y="6177843"/>
                  <a:pt x="6640892" y="6149325"/>
                  <a:pt x="6500662" y="6157913"/>
                </a:cubicBezTo>
                <a:cubicBezTo>
                  <a:pt x="6360432" y="6166502"/>
                  <a:pt x="5918248" y="6120458"/>
                  <a:pt x="5720571" y="6157913"/>
                </a:cubicBezTo>
                <a:cubicBezTo>
                  <a:pt x="5522894" y="6195368"/>
                  <a:pt x="5202152" y="6121249"/>
                  <a:pt x="4844680" y="6157913"/>
                </a:cubicBezTo>
                <a:cubicBezTo>
                  <a:pt x="4487208" y="6194577"/>
                  <a:pt x="4548934" y="6176283"/>
                  <a:pt x="4351990" y="6157913"/>
                </a:cubicBezTo>
                <a:cubicBezTo>
                  <a:pt x="4155046" y="6139544"/>
                  <a:pt x="3895576" y="6155956"/>
                  <a:pt x="3763501" y="6157913"/>
                </a:cubicBezTo>
                <a:cubicBezTo>
                  <a:pt x="3631426" y="6159870"/>
                  <a:pt x="3489317" y="6168158"/>
                  <a:pt x="3270812" y="6157913"/>
                </a:cubicBezTo>
                <a:cubicBezTo>
                  <a:pt x="3052307" y="6147668"/>
                  <a:pt x="2779216" y="6188907"/>
                  <a:pt x="2586521" y="6157913"/>
                </a:cubicBezTo>
                <a:cubicBezTo>
                  <a:pt x="2393826" y="6126919"/>
                  <a:pt x="2015501" y="6138344"/>
                  <a:pt x="1710629" y="6157913"/>
                </a:cubicBezTo>
                <a:cubicBezTo>
                  <a:pt x="1405757" y="6177482"/>
                  <a:pt x="1356823" y="6144890"/>
                  <a:pt x="1026339" y="6157913"/>
                </a:cubicBezTo>
                <a:cubicBezTo>
                  <a:pt x="533697" y="6254130"/>
                  <a:pt x="-10087" y="5683713"/>
                  <a:pt x="0" y="5131574"/>
                </a:cubicBezTo>
                <a:cubicBezTo>
                  <a:pt x="-3970" y="4943341"/>
                  <a:pt x="-9080" y="4783415"/>
                  <a:pt x="0" y="4488421"/>
                </a:cubicBezTo>
                <a:cubicBezTo>
                  <a:pt x="9080" y="4193427"/>
                  <a:pt x="-2956" y="3976372"/>
                  <a:pt x="0" y="3845267"/>
                </a:cubicBezTo>
                <a:cubicBezTo>
                  <a:pt x="2956" y="3714162"/>
                  <a:pt x="-20016" y="3442081"/>
                  <a:pt x="0" y="3202114"/>
                </a:cubicBezTo>
                <a:cubicBezTo>
                  <a:pt x="20016" y="2962147"/>
                  <a:pt x="31494" y="2754700"/>
                  <a:pt x="0" y="2558960"/>
                </a:cubicBezTo>
                <a:cubicBezTo>
                  <a:pt x="-31494" y="2363220"/>
                  <a:pt x="25005" y="2230409"/>
                  <a:pt x="0" y="1956859"/>
                </a:cubicBezTo>
                <a:cubicBezTo>
                  <a:pt x="-25005" y="1683309"/>
                  <a:pt x="-39987" y="1334523"/>
                  <a:pt x="0" y="1026339"/>
                </a:cubicBezTo>
                <a:close/>
              </a:path>
              <a:path w="11632744" h="6157913" stroke="0" extrusionOk="0">
                <a:moveTo>
                  <a:pt x="0" y="1026339"/>
                </a:moveTo>
                <a:cubicBezTo>
                  <a:pt x="12256" y="463921"/>
                  <a:pt x="448107" y="-65672"/>
                  <a:pt x="1026339" y="0"/>
                </a:cubicBezTo>
                <a:cubicBezTo>
                  <a:pt x="1245844" y="23744"/>
                  <a:pt x="1380142" y="15497"/>
                  <a:pt x="1519028" y="0"/>
                </a:cubicBezTo>
                <a:cubicBezTo>
                  <a:pt x="1657914" y="-15497"/>
                  <a:pt x="1907110" y="-11260"/>
                  <a:pt x="2011717" y="0"/>
                </a:cubicBezTo>
                <a:cubicBezTo>
                  <a:pt x="2116324" y="11260"/>
                  <a:pt x="2555906" y="33800"/>
                  <a:pt x="2791808" y="0"/>
                </a:cubicBezTo>
                <a:cubicBezTo>
                  <a:pt x="3027710" y="-33800"/>
                  <a:pt x="3452035" y="15734"/>
                  <a:pt x="3667700" y="0"/>
                </a:cubicBezTo>
                <a:cubicBezTo>
                  <a:pt x="3883365" y="-15734"/>
                  <a:pt x="4166765" y="11043"/>
                  <a:pt x="4351990" y="0"/>
                </a:cubicBezTo>
                <a:cubicBezTo>
                  <a:pt x="4537215" y="-11043"/>
                  <a:pt x="4769954" y="-15938"/>
                  <a:pt x="4940480" y="0"/>
                </a:cubicBezTo>
                <a:cubicBezTo>
                  <a:pt x="5111006" y="15938"/>
                  <a:pt x="5160209" y="-3336"/>
                  <a:pt x="5337369" y="0"/>
                </a:cubicBezTo>
                <a:cubicBezTo>
                  <a:pt x="5514529" y="3336"/>
                  <a:pt x="5685483" y="-15328"/>
                  <a:pt x="6021659" y="0"/>
                </a:cubicBezTo>
                <a:cubicBezTo>
                  <a:pt x="6357835" y="15328"/>
                  <a:pt x="6526096" y="-14369"/>
                  <a:pt x="6705950" y="0"/>
                </a:cubicBezTo>
                <a:cubicBezTo>
                  <a:pt x="6885804" y="14369"/>
                  <a:pt x="7069076" y="-13426"/>
                  <a:pt x="7198639" y="0"/>
                </a:cubicBezTo>
                <a:cubicBezTo>
                  <a:pt x="7328202" y="13426"/>
                  <a:pt x="7432547" y="17049"/>
                  <a:pt x="7595527" y="0"/>
                </a:cubicBezTo>
                <a:cubicBezTo>
                  <a:pt x="7758507" y="-17049"/>
                  <a:pt x="7838352" y="-19822"/>
                  <a:pt x="7992416" y="0"/>
                </a:cubicBezTo>
                <a:cubicBezTo>
                  <a:pt x="8146480" y="19822"/>
                  <a:pt x="8602718" y="-11974"/>
                  <a:pt x="8868307" y="0"/>
                </a:cubicBezTo>
                <a:cubicBezTo>
                  <a:pt x="9133896" y="11974"/>
                  <a:pt x="9279853" y="-16644"/>
                  <a:pt x="9456797" y="0"/>
                </a:cubicBezTo>
                <a:cubicBezTo>
                  <a:pt x="9633741" y="16644"/>
                  <a:pt x="9841459" y="12238"/>
                  <a:pt x="9949486" y="0"/>
                </a:cubicBezTo>
                <a:cubicBezTo>
                  <a:pt x="10057513" y="-12238"/>
                  <a:pt x="10352635" y="3057"/>
                  <a:pt x="10606405" y="0"/>
                </a:cubicBezTo>
                <a:cubicBezTo>
                  <a:pt x="11240009" y="20980"/>
                  <a:pt x="11571149" y="446893"/>
                  <a:pt x="11632744" y="1026339"/>
                </a:cubicBezTo>
                <a:cubicBezTo>
                  <a:pt x="11627364" y="1245884"/>
                  <a:pt x="11669846" y="1604885"/>
                  <a:pt x="11632744" y="1792650"/>
                </a:cubicBezTo>
                <a:cubicBezTo>
                  <a:pt x="11595642" y="1980415"/>
                  <a:pt x="11608606" y="2228111"/>
                  <a:pt x="11632744" y="2558960"/>
                </a:cubicBezTo>
                <a:cubicBezTo>
                  <a:pt x="11656883" y="2889809"/>
                  <a:pt x="11622555" y="2937536"/>
                  <a:pt x="11632744" y="3161061"/>
                </a:cubicBezTo>
                <a:cubicBezTo>
                  <a:pt x="11642933" y="3384586"/>
                  <a:pt x="11657440" y="3609175"/>
                  <a:pt x="11632744" y="3886319"/>
                </a:cubicBezTo>
                <a:cubicBezTo>
                  <a:pt x="11608048" y="4163463"/>
                  <a:pt x="11634646" y="4295586"/>
                  <a:pt x="11632744" y="4447368"/>
                </a:cubicBezTo>
                <a:cubicBezTo>
                  <a:pt x="11630842" y="4599150"/>
                  <a:pt x="11624252" y="4855029"/>
                  <a:pt x="11632744" y="5131574"/>
                </a:cubicBezTo>
                <a:cubicBezTo>
                  <a:pt x="11736727" y="5655800"/>
                  <a:pt x="11109996" y="6133865"/>
                  <a:pt x="10606405" y="6157913"/>
                </a:cubicBezTo>
                <a:cubicBezTo>
                  <a:pt x="10371107" y="6165032"/>
                  <a:pt x="10268621" y="6151395"/>
                  <a:pt x="10017915" y="6157913"/>
                </a:cubicBezTo>
                <a:cubicBezTo>
                  <a:pt x="9767209" y="6164432"/>
                  <a:pt x="9458800" y="6176737"/>
                  <a:pt x="9237824" y="6157913"/>
                </a:cubicBezTo>
                <a:cubicBezTo>
                  <a:pt x="9016848" y="6139089"/>
                  <a:pt x="8776509" y="6174299"/>
                  <a:pt x="8649334" y="6157913"/>
                </a:cubicBezTo>
                <a:cubicBezTo>
                  <a:pt x="8522159" y="6141528"/>
                  <a:pt x="8063106" y="6154434"/>
                  <a:pt x="7773443" y="6157913"/>
                </a:cubicBezTo>
                <a:cubicBezTo>
                  <a:pt x="7483780" y="6161392"/>
                  <a:pt x="7554379" y="6161622"/>
                  <a:pt x="7376554" y="6157913"/>
                </a:cubicBezTo>
                <a:cubicBezTo>
                  <a:pt x="7198729" y="6154204"/>
                  <a:pt x="7125936" y="6154280"/>
                  <a:pt x="6883865" y="6157913"/>
                </a:cubicBezTo>
                <a:cubicBezTo>
                  <a:pt x="6641794" y="6161546"/>
                  <a:pt x="6423199" y="6154225"/>
                  <a:pt x="6199575" y="6157913"/>
                </a:cubicBezTo>
                <a:cubicBezTo>
                  <a:pt x="5975951" y="6161602"/>
                  <a:pt x="5817574" y="6176794"/>
                  <a:pt x="5611085" y="6157913"/>
                </a:cubicBezTo>
                <a:cubicBezTo>
                  <a:pt x="5404596" y="6139033"/>
                  <a:pt x="5236973" y="6137075"/>
                  <a:pt x="5118396" y="6157913"/>
                </a:cubicBezTo>
                <a:cubicBezTo>
                  <a:pt x="4999819" y="6178751"/>
                  <a:pt x="4549138" y="6179158"/>
                  <a:pt x="4242504" y="6157913"/>
                </a:cubicBezTo>
                <a:cubicBezTo>
                  <a:pt x="3935870" y="6136668"/>
                  <a:pt x="3968047" y="6141710"/>
                  <a:pt x="3845616" y="6157913"/>
                </a:cubicBezTo>
                <a:cubicBezTo>
                  <a:pt x="3723185" y="6174116"/>
                  <a:pt x="3587939" y="6140242"/>
                  <a:pt x="3352926" y="6157913"/>
                </a:cubicBezTo>
                <a:cubicBezTo>
                  <a:pt x="3117913" y="6175585"/>
                  <a:pt x="3128591" y="6159879"/>
                  <a:pt x="2956038" y="6157913"/>
                </a:cubicBezTo>
                <a:cubicBezTo>
                  <a:pt x="2783485" y="6155947"/>
                  <a:pt x="2558692" y="6153844"/>
                  <a:pt x="2175947" y="6157913"/>
                </a:cubicBezTo>
                <a:cubicBezTo>
                  <a:pt x="1793202" y="6161982"/>
                  <a:pt x="1402951" y="6146049"/>
                  <a:pt x="1026339" y="6157913"/>
                </a:cubicBezTo>
                <a:cubicBezTo>
                  <a:pt x="365379" y="6196474"/>
                  <a:pt x="8692" y="5744832"/>
                  <a:pt x="0" y="5131574"/>
                </a:cubicBezTo>
                <a:cubicBezTo>
                  <a:pt x="-9920" y="4933940"/>
                  <a:pt x="1471" y="4635578"/>
                  <a:pt x="0" y="4447368"/>
                </a:cubicBezTo>
                <a:cubicBezTo>
                  <a:pt x="-1471" y="4259158"/>
                  <a:pt x="18108" y="3974234"/>
                  <a:pt x="0" y="3804215"/>
                </a:cubicBezTo>
                <a:cubicBezTo>
                  <a:pt x="-18108" y="3634196"/>
                  <a:pt x="11453" y="3413711"/>
                  <a:pt x="0" y="3120009"/>
                </a:cubicBezTo>
                <a:cubicBezTo>
                  <a:pt x="-11453" y="2826307"/>
                  <a:pt x="18934" y="2734051"/>
                  <a:pt x="0" y="2394751"/>
                </a:cubicBezTo>
                <a:cubicBezTo>
                  <a:pt x="-18934" y="2055451"/>
                  <a:pt x="1482" y="1947126"/>
                  <a:pt x="0" y="1792650"/>
                </a:cubicBezTo>
                <a:cubicBezTo>
                  <a:pt x="-1482" y="1638174"/>
                  <a:pt x="-27593" y="1344174"/>
                  <a:pt x="0" y="1026339"/>
                </a:cubicBezTo>
                <a:close/>
              </a:path>
            </a:pathLst>
          </a:custGeom>
          <a:ln w="38100">
            <a:solidFill>
              <a:srgbClr val="925743"/>
            </a:solidFill>
            <a:prstDash val="dash"/>
            <a:extLst>
              <a:ext uri="{C807C97D-BFC1-408E-A445-0C87EB9F89A2}">
                <ask:lineSketchStyleProps xmlns:ask="http://schemas.microsoft.com/office/drawing/2018/sketchyshapes" sd="22430955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3500" b="0" i="0" u="none" strike="noStrike" kern="1200" cap="none" spc="0" normalizeH="0" baseline="0" noProof="0" dirty="0">
              <a:ln>
                <a:noFill/>
              </a:ln>
              <a:solidFill>
                <a:srgbClr val="C71A2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47E3CA8-A0A2-D898-47EF-0F9881B1A5D3}"/>
              </a:ext>
            </a:extLst>
          </p:cNvPr>
          <p:cNvPicPr>
            <a:picLocks noChangeAspect="1"/>
          </p:cNvPicPr>
          <p:nvPr/>
        </p:nvPicPr>
        <p:blipFill>
          <a:blip r:embed="rId7"/>
          <a:stretch>
            <a:fillRect/>
          </a:stretch>
        </p:blipFill>
        <p:spPr>
          <a:xfrm>
            <a:off x="3209925" y="1419225"/>
            <a:ext cx="5248152" cy="4667250"/>
          </a:xfrm>
          <a:prstGeom prst="rect">
            <a:avLst/>
          </a:prstGeom>
        </p:spPr>
      </p:pic>
      <p:pic>
        <p:nvPicPr>
          <p:cNvPr id="6" name="Picture 5">
            <a:extLst>
              <a:ext uri="{FF2B5EF4-FFF2-40B4-BE49-F238E27FC236}">
                <a16:creationId xmlns:a16="http://schemas.microsoft.com/office/drawing/2014/main" id="{A7AB0671-9916-F13F-308C-F4A82EBD5B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72300" y="390525"/>
            <a:ext cx="2552700" cy="2552700"/>
          </a:xfrm>
          <a:prstGeom prst="rect">
            <a:avLst/>
          </a:prstGeom>
        </p:spPr>
      </p:pic>
    </p:spTree>
    <p:extLst>
      <p:ext uri="{BB962C8B-B14F-4D97-AF65-F5344CB8AC3E}">
        <p14:creationId xmlns:p14="http://schemas.microsoft.com/office/powerpoint/2010/main" val="17707185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2" name="Nhóm 11">
            <a:extLst>
              <a:ext uri="{FF2B5EF4-FFF2-40B4-BE49-F238E27FC236}">
                <a16:creationId xmlns:a16="http://schemas.microsoft.com/office/drawing/2014/main" id="{7932D150-91AD-2030-B65C-70459015691B}"/>
              </a:ext>
            </a:extLst>
          </p:cNvPr>
          <p:cNvGrpSpPr/>
          <p:nvPr/>
        </p:nvGrpSpPr>
        <p:grpSpPr>
          <a:xfrm>
            <a:off x="5157788" y="-471487"/>
            <a:ext cx="7112615" cy="8239196"/>
            <a:chOff x="5554639" y="0"/>
            <a:chExt cx="5936776" cy="7567683"/>
          </a:xfrm>
        </p:grpSpPr>
        <p:pic>
          <p:nvPicPr>
            <p:cNvPr id="9" name="Hình ảnh 8">
              <a:extLst>
                <a:ext uri="{FF2B5EF4-FFF2-40B4-BE49-F238E27FC236}">
                  <a16:creationId xmlns:a16="http://schemas.microsoft.com/office/drawing/2014/main" id="{11A9E68A-8A85-D838-AF32-4176F2D1D5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89" b="92315" l="5365" r="50833">
                          <a14:foregroundMark x1="26771" y1="10370" x2="27969" y2="9352"/>
                          <a14:foregroundMark x1="28542" y1="6389" x2="28542" y2="6389"/>
                          <a14:foregroundMark x1="49583" y1="29630" x2="49583" y2="34074"/>
                          <a14:foregroundMark x1="50833" y1="37407" x2="50573" y2="41944"/>
                          <a14:foregroundMark x1="31354" y1="92315" x2="31354" y2="92315"/>
                          <a14:foregroundMark x1="50833" y1="46204" x2="50833" y2="46204"/>
                        </a14:backgroundRemoval>
                      </a14:imgEffect>
                    </a14:imgLayer>
                  </a14:imgProps>
                </a:ext>
                <a:ext uri="{28A0092B-C50C-407E-A947-70E740481C1C}">
                  <a14:useLocalDpi xmlns:a14="http://schemas.microsoft.com/office/drawing/2010/main" val="0"/>
                </a:ext>
              </a:extLst>
            </a:blip>
            <a:srcRect t="4793" r="53365"/>
            <a:stretch/>
          </p:blipFill>
          <p:spPr>
            <a:xfrm>
              <a:off x="5554639" y="0"/>
              <a:ext cx="5871333" cy="7164079"/>
            </a:xfrm>
            <a:prstGeom prst="rect">
              <a:avLst/>
            </a:prstGeom>
          </p:spPr>
        </p:pic>
        <p:pic>
          <p:nvPicPr>
            <p:cNvPr id="11" name="Hình ảnh 10" descr="Ảnh có chứa văn bản, đồ họa véc-tơ&#10;&#10;Mô tả được tạo tự động">
              <a:extLst>
                <a:ext uri="{FF2B5EF4-FFF2-40B4-BE49-F238E27FC236}">
                  <a16:creationId xmlns:a16="http://schemas.microsoft.com/office/drawing/2014/main" id="{8D37D527-5D82-470A-276B-6B4053E3435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328" b="94258" l="34948" r="74529">
                          <a14:backgroundMark x1="52604" y1="57500" x2="58542" y2="59907"/>
                          <a14:backgroundMark x1="55990" y1="61667" x2="55521" y2="63889"/>
                          <a14:backgroundMark x1="52135" y1="68426" x2="53594" y2="74259"/>
                          <a14:backgroundMark x1="57552" y1="70000" x2="57031" y2="72593"/>
                          <a14:backgroundMark x1="57552" y1="68148" x2="56719" y2="70000"/>
                          <a14:backgroundMark x1="57552" y1="73519" x2="58073" y2="68148"/>
                        </a14:backgroundRemoval>
                      </a14:imgEffect>
                    </a14:imgLayer>
                  </a14:imgProps>
                </a:ext>
                <a:ext uri="{28A0092B-C50C-407E-A947-70E740481C1C}">
                  <a14:useLocalDpi xmlns:a14="http://schemas.microsoft.com/office/drawing/2010/main" val="0"/>
                </a:ext>
              </a:extLst>
            </a:blip>
            <a:srcRect l="30000" t="42587" r="20523"/>
            <a:stretch/>
          </p:blipFill>
          <p:spPr>
            <a:xfrm>
              <a:off x="6928514" y="4589409"/>
              <a:ext cx="4562901" cy="2978274"/>
            </a:xfrm>
            <a:prstGeom prst="rect">
              <a:avLst/>
            </a:prstGeom>
          </p:spPr>
        </p:pic>
      </p:grpSp>
      <p:sp>
        <p:nvSpPr>
          <p:cNvPr id="13" name="Hình chữ nhật: Góc Tròn 12">
            <a:extLst>
              <a:ext uri="{FF2B5EF4-FFF2-40B4-BE49-F238E27FC236}">
                <a16:creationId xmlns:a16="http://schemas.microsoft.com/office/drawing/2014/main" id="{11B26E54-06BD-C5DD-E60D-D45CBEAE28BC}"/>
              </a:ext>
            </a:extLst>
          </p:cNvPr>
          <p:cNvSpPr/>
          <p:nvPr/>
        </p:nvSpPr>
        <p:spPr>
          <a:xfrm>
            <a:off x="230062" y="474563"/>
            <a:ext cx="11632744" cy="6157913"/>
          </a:xfrm>
          <a:custGeom>
            <a:avLst/>
            <a:gdLst>
              <a:gd name="connsiteX0" fmla="*/ 0 w 11632744"/>
              <a:gd name="connsiteY0" fmla="*/ 1026339 h 6157913"/>
              <a:gd name="connsiteX1" fmla="*/ 1026339 w 11632744"/>
              <a:gd name="connsiteY1" fmla="*/ 0 h 6157913"/>
              <a:gd name="connsiteX2" fmla="*/ 1614829 w 11632744"/>
              <a:gd name="connsiteY2" fmla="*/ 0 h 6157913"/>
              <a:gd name="connsiteX3" fmla="*/ 2299119 w 11632744"/>
              <a:gd name="connsiteY3" fmla="*/ 0 h 6157913"/>
              <a:gd name="connsiteX4" fmla="*/ 2696008 w 11632744"/>
              <a:gd name="connsiteY4" fmla="*/ 0 h 6157913"/>
              <a:gd name="connsiteX5" fmla="*/ 3380298 w 11632744"/>
              <a:gd name="connsiteY5" fmla="*/ 0 h 6157913"/>
              <a:gd name="connsiteX6" fmla="*/ 4256190 w 11632744"/>
              <a:gd name="connsiteY6" fmla="*/ 0 h 6157913"/>
              <a:gd name="connsiteX7" fmla="*/ 4940480 w 11632744"/>
              <a:gd name="connsiteY7" fmla="*/ 0 h 6157913"/>
              <a:gd name="connsiteX8" fmla="*/ 5720571 w 11632744"/>
              <a:gd name="connsiteY8" fmla="*/ 0 h 6157913"/>
              <a:gd name="connsiteX9" fmla="*/ 6309061 w 11632744"/>
              <a:gd name="connsiteY9" fmla="*/ 0 h 6157913"/>
              <a:gd name="connsiteX10" fmla="*/ 7089152 w 11632744"/>
              <a:gd name="connsiteY10" fmla="*/ 0 h 6157913"/>
              <a:gd name="connsiteX11" fmla="*/ 7486041 w 11632744"/>
              <a:gd name="connsiteY11" fmla="*/ 0 h 6157913"/>
              <a:gd name="connsiteX12" fmla="*/ 7882929 w 11632744"/>
              <a:gd name="connsiteY12" fmla="*/ 0 h 6157913"/>
              <a:gd name="connsiteX13" fmla="*/ 8663020 w 11632744"/>
              <a:gd name="connsiteY13" fmla="*/ 0 h 6157913"/>
              <a:gd name="connsiteX14" fmla="*/ 9347311 w 11632744"/>
              <a:gd name="connsiteY14" fmla="*/ 0 h 6157913"/>
              <a:gd name="connsiteX15" fmla="*/ 9744199 w 11632744"/>
              <a:gd name="connsiteY15" fmla="*/ 0 h 6157913"/>
              <a:gd name="connsiteX16" fmla="*/ 10606405 w 11632744"/>
              <a:gd name="connsiteY16" fmla="*/ 0 h 6157913"/>
              <a:gd name="connsiteX17" fmla="*/ 11632744 w 11632744"/>
              <a:gd name="connsiteY17" fmla="*/ 1026339 h 6157913"/>
              <a:gd name="connsiteX18" fmla="*/ 11632744 w 11632744"/>
              <a:gd name="connsiteY18" fmla="*/ 1587388 h 6157913"/>
              <a:gd name="connsiteX19" fmla="*/ 11632744 w 11632744"/>
              <a:gd name="connsiteY19" fmla="*/ 2189489 h 6157913"/>
              <a:gd name="connsiteX20" fmla="*/ 11632744 w 11632744"/>
              <a:gd name="connsiteY20" fmla="*/ 2914747 h 6157913"/>
              <a:gd name="connsiteX21" fmla="*/ 11632744 w 11632744"/>
              <a:gd name="connsiteY21" fmla="*/ 3640005 h 6157913"/>
              <a:gd name="connsiteX22" fmla="*/ 11632744 w 11632744"/>
              <a:gd name="connsiteY22" fmla="*/ 4324211 h 6157913"/>
              <a:gd name="connsiteX23" fmla="*/ 11632744 w 11632744"/>
              <a:gd name="connsiteY23" fmla="*/ 5131574 h 6157913"/>
              <a:gd name="connsiteX24" fmla="*/ 10606405 w 11632744"/>
              <a:gd name="connsiteY24" fmla="*/ 6157913 h 6157913"/>
              <a:gd name="connsiteX25" fmla="*/ 9922115 w 11632744"/>
              <a:gd name="connsiteY25" fmla="*/ 6157913 h 6157913"/>
              <a:gd name="connsiteX26" fmla="*/ 9333625 w 11632744"/>
              <a:gd name="connsiteY26" fmla="*/ 6157913 h 6157913"/>
              <a:gd name="connsiteX27" fmla="*/ 8457733 w 11632744"/>
              <a:gd name="connsiteY27" fmla="*/ 6157913 h 6157913"/>
              <a:gd name="connsiteX28" fmla="*/ 7773443 w 11632744"/>
              <a:gd name="connsiteY28" fmla="*/ 6157913 h 6157913"/>
              <a:gd name="connsiteX29" fmla="*/ 6993352 w 11632744"/>
              <a:gd name="connsiteY29" fmla="*/ 6157913 h 6157913"/>
              <a:gd name="connsiteX30" fmla="*/ 6500662 w 11632744"/>
              <a:gd name="connsiteY30" fmla="*/ 6157913 h 6157913"/>
              <a:gd name="connsiteX31" fmla="*/ 5720571 w 11632744"/>
              <a:gd name="connsiteY31" fmla="*/ 6157913 h 6157913"/>
              <a:gd name="connsiteX32" fmla="*/ 4844680 w 11632744"/>
              <a:gd name="connsiteY32" fmla="*/ 6157913 h 6157913"/>
              <a:gd name="connsiteX33" fmla="*/ 4351990 w 11632744"/>
              <a:gd name="connsiteY33" fmla="*/ 6157913 h 6157913"/>
              <a:gd name="connsiteX34" fmla="*/ 3763501 w 11632744"/>
              <a:gd name="connsiteY34" fmla="*/ 6157913 h 6157913"/>
              <a:gd name="connsiteX35" fmla="*/ 3270812 w 11632744"/>
              <a:gd name="connsiteY35" fmla="*/ 6157913 h 6157913"/>
              <a:gd name="connsiteX36" fmla="*/ 2586521 w 11632744"/>
              <a:gd name="connsiteY36" fmla="*/ 6157913 h 6157913"/>
              <a:gd name="connsiteX37" fmla="*/ 1710629 w 11632744"/>
              <a:gd name="connsiteY37" fmla="*/ 6157913 h 6157913"/>
              <a:gd name="connsiteX38" fmla="*/ 1026339 w 11632744"/>
              <a:gd name="connsiteY38" fmla="*/ 6157913 h 6157913"/>
              <a:gd name="connsiteX39" fmla="*/ 0 w 11632744"/>
              <a:gd name="connsiteY39" fmla="*/ 5131574 h 6157913"/>
              <a:gd name="connsiteX40" fmla="*/ 0 w 11632744"/>
              <a:gd name="connsiteY40" fmla="*/ 4488421 h 6157913"/>
              <a:gd name="connsiteX41" fmla="*/ 0 w 11632744"/>
              <a:gd name="connsiteY41" fmla="*/ 3845267 h 6157913"/>
              <a:gd name="connsiteX42" fmla="*/ 0 w 11632744"/>
              <a:gd name="connsiteY42" fmla="*/ 3202114 h 6157913"/>
              <a:gd name="connsiteX43" fmla="*/ 0 w 11632744"/>
              <a:gd name="connsiteY43" fmla="*/ 2558960 h 6157913"/>
              <a:gd name="connsiteX44" fmla="*/ 0 w 11632744"/>
              <a:gd name="connsiteY44" fmla="*/ 1956859 h 6157913"/>
              <a:gd name="connsiteX45" fmla="*/ 0 w 11632744"/>
              <a:gd name="connsiteY45" fmla="*/ 1026339 h 615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632744" h="6157913" fill="none" extrusionOk="0">
                <a:moveTo>
                  <a:pt x="0" y="1026339"/>
                </a:moveTo>
                <a:cubicBezTo>
                  <a:pt x="45727" y="577219"/>
                  <a:pt x="461815" y="-49230"/>
                  <a:pt x="1026339" y="0"/>
                </a:cubicBezTo>
                <a:cubicBezTo>
                  <a:pt x="1223346" y="21627"/>
                  <a:pt x="1392027" y="-28142"/>
                  <a:pt x="1614829" y="0"/>
                </a:cubicBezTo>
                <a:cubicBezTo>
                  <a:pt x="1837631" y="28142"/>
                  <a:pt x="2122281" y="-10659"/>
                  <a:pt x="2299119" y="0"/>
                </a:cubicBezTo>
                <a:cubicBezTo>
                  <a:pt x="2475957" y="10659"/>
                  <a:pt x="2518681" y="5928"/>
                  <a:pt x="2696008" y="0"/>
                </a:cubicBezTo>
                <a:cubicBezTo>
                  <a:pt x="2873335" y="-5928"/>
                  <a:pt x="3209615" y="24139"/>
                  <a:pt x="3380298" y="0"/>
                </a:cubicBezTo>
                <a:cubicBezTo>
                  <a:pt x="3550981" y="-24139"/>
                  <a:pt x="3828540" y="39390"/>
                  <a:pt x="4256190" y="0"/>
                </a:cubicBezTo>
                <a:cubicBezTo>
                  <a:pt x="4683840" y="-39390"/>
                  <a:pt x="4693475" y="-5559"/>
                  <a:pt x="4940480" y="0"/>
                </a:cubicBezTo>
                <a:cubicBezTo>
                  <a:pt x="5187485" y="5559"/>
                  <a:pt x="5467523" y="-8842"/>
                  <a:pt x="5720571" y="0"/>
                </a:cubicBezTo>
                <a:cubicBezTo>
                  <a:pt x="5973619" y="8842"/>
                  <a:pt x="6035531" y="17415"/>
                  <a:pt x="6309061" y="0"/>
                </a:cubicBezTo>
                <a:cubicBezTo>
                  <a:pt x="6582591" y="-17415"/>
                  <a:pt x="6923274" y="11861"/>
                  <a:pt x="7089152" y="0"/>
                </a:cubicBezTo>
                <a:cubicBezTo>
                  <a:pt x="7255030" y="-11861"/>
                  <a:pt x="7309364" y="8314"/>
                  <a:pt x="7486041" y="0"/>
                </a:cubicBezTo>
                <a:cubicBezTo>
                  <a:pt x="7662718" y="-8314"/>
                  <a:pt x="7758337" y="15963"/>
                  <a:pt x="7882929" y="0"/>
                </a:cubicBezTo>
                <a:cubicBezTo>
                  <a:pt x="8007521" y="-15963"/>
                  <a:pt x="8483911" y="14445"/>
                  <a:pt x="8663020" y="0"/>
                </a:cubicBezTo>
                <a:cubicBezTo>
                  <a:pt x="8842129" y="-14445"/>
                  <a:pt x="9195765" y="9773"/>
                  <a:pt x="9347311" y="0"/>
                </a:cubicBezTo>
                <a:cubicBezTo>
                  <a:pt x="9498857" y="-9773"/>
                  <a:pt x="9663042" y="-8369"/>
                  <a:pt x="9744199" y="0"/>
                </a:cubicBezTo>
                <a:cubicBezTo>
                  <a:pt x="9825356" y="8369"/>
                  <a:pt x="10351365" y="-37505"/>
                  <a:pt x="10606405" y="0"/>
                </a:cubicBezTo>
                <a:cubicBezTo>
                  <a:pt x="11204404" y="-45065"/>
                  <a:pt x="11661863" y="464406"/>
                  <a:pt x="11632744" y="1026339"/>
                </a:cubicBezTo>
                <a:cubicBezTo>
                  <a:pt x="11642973" y="1199056"/>
                  <a:pt x="11611883" y="1338277"/>
                  <a:pt x="11632744" y="1587388"/>
                </a:cubicBezTo>
                <a:cubicBezTo>
                  <a:pt x="11653605" y="1836499"/>
                  <a:pt x="11627584" y="2006727"/>
                  <a:pt x="11632744" y="2189489"/>
                </a:cubicBezTo>
                <a:cubicBezTo>
                  <a:pt x="11637904" y="2372251"/>
                  <a:pt x="11648325" y="2619279"/>
                  <a:pt x="11632744" y="2914747"/>
                </a:cubicBezTo>
                <a:cubicBezTo>
                  <a:pt x="11617163" y="3210215"/>
                  <a:pt x="11600287" y="3346277"/>
                  <a:pt x="11632744" y="3640005"/>
                </a:cubicBezTo>
                <a:cubicBezTo>
                  <a:pt x="11665201" y="3933733"/>
                  <a:pt x="11631379" y="4051633"/>
                  <a:pt x="11632744" y="4324211"/>
                </a:cubicBezTo>
                <a:cubicBezTo>
                  <a:pt x="11634109" y="4596789"/>
                  <a:pt x="11623628" y="4891673"/>
                  <a:pt x="11632744" y="5131574"/>
                </a:cubicBezTo>
                <a:cubicBezTo>
                  <a:pt x="11672984" y="5630131"/>
                  <a:pt x="11228472" y="6251288"/>
                  <a:pt x="10606405" y="6157913"/>
                </a:cubicBezTo>
                <a:cubicBezTo>
                  <a:pt x="10402137" y="6165469"/>
                  <a:pt x="10193924" y="6141667"/>
                  <a:pt x="9922115" y="6157913"/>
                </a:cubicBezTo>
                <a:cubicBezTo>
                  <a:pt x="9650306" y="6174160"/>
                  <a:pt x="9561051" y="6129781"/>
                  <a:pt x="9333625" y="6157913"/>
                </a:cubicBezTo>
                <a:cubicBezTo>
                  <a:pt x="9106199" y="6186046"/>
                  <a:pt x="8697559" y="6186677"/>
                  <a:pt x="8457733" y="6157913"/>
                </a:cubicBezTo>
                <a:cubicBezTo>
                  <a:pt x="8217907" y="6129149"/>
                  <a:pt x="7942505" y="6171879"/>
                  <a:pt x="7773443" y="6157913"/>
                </a:cubicBezTo>
                <a:cubicBezTo>
                  <a:pt x="7604381" y="6143948"/>
                  <a:pt x="7298276" y="6137983"/>
                  <a:pt x="6993352" y="6157913"/>
                </a:cubicBezTo>
                <a:cubicBezTo>
                  <a:pt x="6688428" y="6177843"/>
                  <a:pt x="6640892" y="6149325"/>
                  <a:pt x="6500662" y="6157913"/>
                </a:cubicBezTo>
                <a:cubicBezTo>
                  <a:pt x="6360432" y="6166502"/>
                  <a:pt x="5918248" y="6120458"/>
                  <a:pt x="5720571" y="6157913"/>
                </a:cubicBezTo>
                <a:cubicBezTo>
                  <a:pt x="5522894" y="6195368"/>
                  <a:pt x="5202152" y="6121249"/>
                  <a:pt x="4844680" y="6157913"/>
                </a:cubicBezTo>
                <a:cubicBezTo>
                  <a:pt x="4487208" y="6194577"/>
                  <a:pt x="4548934" y="6176283"/>
                  <a:pt x="4351990" y="6157913"/>
                </a:cubicBezTo>
                <a:cubicBezTo>
                  <a:pt x="4155046" y="6139544"/>
                  <a:pt x="3895576" y="6155956"/>
                  <a:pt x="3763501" y="6157913"/>
                </a:cubicBezTo>
                <a:cubicBezTo>
                  <a:pt x="3631426" y="6159870"/>
                  <a:pt x="3489317" y="6168158"/>
                  <a:pt x="3270812" y="6157913"/>
                </a:cubicBezTo>
                <a:cubicBezTo>
                  <a:pt x="3052307" y="6147668"/>
                  <a:pt x="2779216" y="6188907"/>
                  <a:pt x="2586521" y="6157913"/>
                </a:cubicBezTo>
                <a:cubicBezTo>
                  <a:pt x="2393826" y="6126919"/>
                  <a:pt x="2015501" y="6138344"/>
                  <a:pt x="1710629" y="6157913"/>
                </a:cubicBezTo>
                <a:cubicBezTo>
                  <a:pt x="1405757" y="6177482"/>
                  <a:pt x="1356823" y="6144890"/>
                  <a:pt x="1026339" y="6157913"/>
                </a:cubicBezTo>
                <a:cubicBezTo>
                  <a:pt x="533697" y="6254130"/>
                  <a:pt x="-10087" y="5683713"/>
                  <a:pt x="0" y="5131574"/>
                </a:cubicBezTo>
                <a:cubicBezTo>
                  <a:pt x="-3970" y="4943341"/>
                  <a:pt x="-9080" y="4783415"/>
                  <a:pt x="0" y="4488421"/>
                </a:cubicBezTo>
                <a:cubicBezTo>
                  <a:pt x="9080" y="4193427"/>
                  <a:pt x="-2956" y="3976372"/>
                  <a:pt x="0" y="3845267"/>
                </a:cubicBezTo>
                <a:cubicBezTo>
                  <a:pt x="2956" y="3714162"/>
                  <a:pt x="-20016" y="3442081"/>
                  <a:pt x="0" y="3202114"/>
                </a:cubicBezTo>
                <a:cubicBezTo>
                  <a:pt x="20016" y="2962147"/>
                  <a:pt x="31494" y="2754700"/>
                  <a:pt x="0" y="2558960"/>
                </a:cubicBezTo>
                <a:cubicBezTo>
                  <a:pt x="-31494" y="2363220"/>
                  <a:pt x="25005" y="2230409"/>
                  <a:pt x="0" y="1956859"/>
                </a:cubicBezTo>
                <a:cubicBezTo>
                  <a:pt x="-25005" y="1683309"/>
                  <a:pt x="-39987" y="1334523"/>
                  <a:pt x="0" y="1026339"/>
                </a:cubicBezTo>
                <a:close/>
              </a:path>
              <a:path w="11632744" h="6157913" stroke="0" extrusionOk="0">
                <a:moveTo>
                  <a:pt x="0" y="1026339"/>
                </a:moveTo>
                <a:cubicBezTo>
                  <a:pt x="12256" y="463921"/>
                  <a:pt x="448107" y="-65672"/>
                  <a:pt x="1026339" y="0"/>
                </a:cubicBezTo>
                <a:cubicBezTo>
                  <a:pt x="1245844" y="23744"/>
                  <a:pt x="1380142" y="15497"/>
                  <a:pt x="1519028" y="0"/>
                </a:cubicBezTo>
                <a:cubicBezTo>
                  <a:pt x="1657914" y="-15497"/>
                  <a:pt x="1907110" y="-11260"/>
                  <a:pt x="2011717" y="0"/>
                </a:cubicBezTo>
                <a:cubicBezTo>
                  <a:pt x="2116324" y="11260"/>
                  <a:pt x="2555906" y="33800"/>
                  <a:pt x="2791808" y="0"/>
                </a:cubicBezTo>
                <a:cubicBezTo>
                  <a:pt x="3027710" y="-33800"/>
                  <a:pt x="3452035" y="15734"/>
                  <a:pt x="3667700" y="0"/>
                </a:cubicBezTo>
                <a:cubicBezTo>
                  <a:pt x="3883365" y="-15734"/>
                  <a:pt x="4166765" y="11043"/>
                  <a:pt x="4351990" y="0"/>
                </a:cubicBezTo>
                <a:cubicBezTo>
                  <a:pt x="4537215" y="-11043"/>
                  <a:pt x="4769954" y="-15938"/>
                  <a:pt x="4940480" y="0"/>
                </a:cubicBezTo>
                <a:cubicBezTo>
                  <a:pt x="5111006" y="15938"/>
                  <a:pt x="5160209" y="-3336"/>
                  <a:pt x="5337369" y="0"/>
                </a:cubicBezTo>
                <a:cubicBezTo>
                  <a:pt x="5514529" y="3336"/>
                  <a:pt x="5685483" y="-15328"/>
                  <a:pt x="6021659" y="0"/>
                </a:cubicBezTo>
                <a:cubicBezTo>
                  <a:pt x="6357835" y="15328"/>
                  <a:pt x="6526096" y="-14369"/>
                  <a:pt x="6705950" y="0"/>
                </a:cubicBezTo>
                <a:cubicBezTo>
                  <a:pt x="6885804" y="14369"/>
                  <a:pt x="7069076" y="-13426"/>
                  <a:pt x="7198639" y="0"/>
                </a:cubicBezTo>
                <a:cubicBezTo>
                  <a:pt x="7328202" y="13426"/>
                  <a:pt x="7432547" y="17049"/>
                  <a:pt x="7595527" y="0"/>
                </a:cubicBezTo>
                <a:cubicBezTo>
                  <a:pt x="7758507" y="-17049"/>
                  <a:pt x="7838352" y="-19822"/>
                  <a:pt x="7992416" y="0"/>
                </a:cubicBezTo>
                <a:cubicBezTo>
                  <a:pt x="8146480" y="19822"/>
                  <a:pt x="8602718" y="-11974"/>
                  <a:pt x="8868307" y="0"/>
                </a:cubicBezTo>
                <a:cubicBezTo>
                  <a:pt x="9133896" y="11974"/>
                  <a:pt x="9279853" y="-16644"/>
                  <a:pt x="9456797" y="0"/>
                </a:cubicBezTo>
                <a:cubicBezTo>
                  <a:pt x="9633741" y="16644"/>
                  <a:pt x="9841459" y="12238"/>
                  <a:pt x="9949486" y="0"/>
                </a:cubicBezTo>
                <a:cubicBezTo>
                  <a:pt x="10057513" y="-12238"/>
                  <a:pt x="10352635" y="3057"/>
                  <a:pt x="10606405" y="0"/>
                </a:cubicBezTo>
                <a:cubicBezTo>
                  <a:pt x="11240009" y="20980"/>
                  <a:pt x="11571149" y="446893"/>
                  <a:pt x="11632744" y="1026339"/>
                </a:cubicBezTo>
                <a:cubicBezTo>
                  <a:pt x="11627364" y="1245884"/>
                  <a:pt x="11669846" y="1604885"/>
                  <a:pt x="11632744" y="1792650"/>
                </a:cubicBezTo>
                <a:cubicBezTo>
                  <a:pt x="11595642" y="1980415"/>
                  <a:pt x="11608606" y="2228111"/>
                  <a:pt x="11632744" y="2558960"/>
                </a:cubicBezTo>
                <a:cubicBezTo>
                  <a:pt x="11656883" y="2889809"/>
                  <a:pt x="11622555" y="2937536"/>
                  <a:pt x="11632744" y="3161061"/>
                </a:cubicBezTo>
                <a:cubicBezTo>
                  <a:pt x="11642933" y="3384586"/>
                  <a:pt x="11657440" y="3609175"/>
                  <a:pt x="11632744" y="3886319"/>
                </a:cubicBezTo>
                <a:cubicBezTo>
                  <a:pt x="11608048" y="4163463"/>
                  <a:pt x="11634646" y="4295586"/>
                  <a:pt x="11632744" y="4447368"/>
                </a:cubicBezTo>
                <a:cubicBezTo>
                  <a:pt x="11630842" y="4599150"/>
                  <a:pt x="11624252" y="4855029"/>
                  <a:pt x="11632744" y="5131574"/>
                </a:cubicBezTo>
                <a:cubicBezTo>
                  <a:pt x="11736727" y="5655800"/>
                  <a:pt x="11109996" y="6133865"/>
                  <a:pt x="10606405" y="6157913"/>
                </a:cubicBezTo>
                <a:cubicBezTo>
                  <a:pt x="10371107" y="6165032"/>
                  <a:pt x="10268621" y="6151395"/>
                  <a:pt x="10017915" y="6157913"/>
                </a:cubicBezTo>
                <a:cubicBezTo>
                  <a:pt x="9767209" y="6164432"/>
                  <a:pt x="9458800" y="6176737"/>
                  <a:pt x="9237824" y="6157913"/>
                </a:cubicBezTo>
                <a:cubicBezTo>
                  <a:pt x="9016848" y="6139089"/>
                  <a:pt x="8776509" y="6174299"/>
                  <a:pt x="8649334" y="6157913"/>
                </a:cubicBezTo>
                <a:cubicBezTo>
                  <a:pt x="8522159" y="6141528"/>
                  <a:pt x="8063106" y="6154434"/>
                  <a:pt x="7773443" y="6157913"/>
                </a:cubicBezTo>
                <a:cubicBezTo>
                  <a:pt x="7483780" y="6161392"/>
                  <a:pt x="7554379" y="6161622"/>
                  <a:pt x="7376554" y="6157913"/>
                </a:cubicBezTo>
                <a:cubicBezTo>
                  <a:pt x="7198729" y="6154204"/>
                  <a:pt x="7125936" y="6154280"/>
                  <a:pt x="6883865" y="6157913"/>
                </a:cubicBezTo>
                <a:cubicBezTo>
                  <a:pt x="6641794" y="6161546"/>
                  <a:pt x="6423199" y="6154225"/>
                  <a:pt x="6199575" y="6157913"/>
                </a:cubicBezTo>
                <a:cubicBezTo>
                  <a:pt x="5975951" y="6161602"/>
                  <a:pt x="5817574" y="6176794"/>
                  <a:pt x="5611085" y="6157913"/>
                </a:cubicBezTo>
                <a:cubicBezTo>
                  <a:pt x="5404596" y="6139033"/>
                  <a:pt x="5236973" y="6137075"/>
                  <a:pt x="5118396" y="6157913"/>
                </a:cubicBezTo>
                <a:cubicBezTo>
                  <a:pt x="4999819" y="6178751"/>
                  <a:pt x="4549138" y="6179158"/>
                  <a:pt x="4242504" y="6157913"/>
                </a:cubicBezTo>
                <a:cubicBezTo>
                  <a:pt x="3935870" y="6136668"/>
                  <a:pt x="3968047" y="6141710"/>
                  <a:pt x="3845616" y="6157913"/>
                </a:cubicBezTo>
                <a:cubicBezTo>
                  <a:pt x="3723185" y="6174116"/>
                  <a:pt x="3587939" y="6140242"/>
                  <a:pt x="3352926" y="6157913"/>
                </a:cubicBezTo>
                <a:cubicBezTo>
                  <a:pt x="3117913" y="6175585"/>
                  <a:pt x="3128591" y="6159879"/>
                  <a:pt x="2956038" y="6157913"/>
                </a:cubicBezTo>
                <a:cubicBezTo>
                  <a:pt x="2783485" y="6155947"/>
                  <a:pt x="2558692" y="6153844"/>
                  <a:pt x="2175947" y="6157913"/>
                </a:cubicBezTo>
                <a:cubicBezTo>
                  <a:pt x="1793202" y="6161982"/>
                  <a:pt x="1402951" y="6146049"/>
                  <a:pt x="1026339" y="6157913"/>
                </a:cubicBezTo>
                <a:cubicBezTo>
                  <a:pt x="365379" y="6196474"/>
                  <a:pt x="8692" y="5744832"/>
                  <a:pt x="0" y="5131574"/>
                </a:cubicBezTo>
                <a:cubicBezTo>
                  <a:pt x="-9920" y="4933940"/>
                  <a:pt x="1471" y="4635578"/>
                  <a:pt x="0" y="4447368"/>
                </a:cubicBezTo>
                <a:cubicBezTo>
                  <a:pt x="-1471" y="4259158"/>
                  <a:pt x="18108" y="3974234"/>
                  <a:pt x="0" y="3804215"/>
                </a:cubicBezTo>
                <a:cubicBezTo>
                  <a:pt x="-18108" y="3634196"/>
                  <a:pt x="11453" y="3413711"/>
                  <a:pt x="0" y="3120009"/>
                </a:cubicBezTo>
                <a:cubicBezTo>
                  <a:pt x="-11453" y="2826307"/>
                  <a:pt x="18934" y="2734051"/>
                  <a:pt x="0" y="2394751"/>
                </a:cubicBezTo>
                <a:cubicBezTo>
                  <a:pt x="-18934" y="2055451"/>
                  <a:pt x="1482" y="1947126"/>
                  <a:pt x="0" y="1792650"/>
                </a:cubicBezTo>
                <a:cubicBezTo>
                  <a:pt x="-1482" y="1638174"/>
                  <a:pt x="-27593" y="1344174"/>
                  <a:pt x="0" y="1026339"/>
                </a:cubicBezTo>
                <a:close/>
              </a:path>
            </a:pathLst>
          </a:custGeom>
          <a:ln w="38100">
            <a:solidFill>
              <a:srgbClr val="925743"/>
            </a:solidFill>
            <a:prstDash val="dash"/>
            <a:extLst>
              <a:ext uri="{C807C97D-BFC1-408E-A445-0C87EB9F89A2}">
                <ask:lineSketchStyleProps xmlns:ask="http://schemas.microsoft.com/office/drawing/2018/sketchyshapes" sd="22430955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3500" b="0" i="0" u="none" strike="noStrike" kern="1200" cap="none" spc="0" normalizeH="0" baseline="0" noProof="0" dirty="0">
              <a:ln>
                <a:noFill/>
              </a:ln>
              <a:solidFill>
                <a:srgbClr val="C71A2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1FF4FAF-9707-E4DC-F9CD-8B4D86D838D7}"/>
              </a:ext>
            </a:extLst>
          </p:cNvPr>
          <p:cNvPicPr>
            <a:picLocks noChangeAspect="1"/>
          </p:cNvPicPr>
          <p:nvPr/>
        </p:nvPicPr>
        <p:blipFill>
          <a:blip r:embed="rId7"/>
          <a:stretch>
            <a:fillRect/>
          </a:stretch>
        </p:blipFill>
        <p:spPr>
          <a:xfrm>
            <a:off x="4176712" y="1771650"/>
            <a:ext cx="3984484" cy="4052887"/>
          </a:xfrm>
          <a:prstGeom prst="rect">
            <a:avLst/>
          </a:prstGeom>
        </p:spPr>
      </p:pic>
      <p:pic>
        <p:nvPicPr>
          <p:cNvPr id="7" name="Picture 6">
            <a:extLst>
              <a:ext uri="{FF2B5EF4-FFF2-40B4-BE49-F238E27FC236}">
                <a16:creationId xmlns:a16="http://schemas.microsoft.com/office/drawing/2014/main" id="{4CB9D5BB-4319-AA3A-3DAF-DAEABD8018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0450" y="342900"/>
            <a:ext cx="2552700" cy="2552700"/>
          </a:xfrm>
          <a:prstGeom prst="rect">
            <a:avLst/>
          </a:prstGeom>
        </p:spPr>
      </p:pic>
    </p:spTree>
    <p:extLst>
      <p:ext uri="{BB962C8B-B14F-4D97-AF65-F5344CB8AC3E}">
        <p14:creationId xmlns:p14="http://schemas.microsoft.com/office/powerpoint/2010/main" val="26704512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2" name="Nhóm 11">
            <a:extLst>
              <a:ext uri="{FF2B5EF4-FFF2-40B4-BE49-F238E27FC236}">
                <a16:creationId xmlns:a16="http://schemas.microsoft.com/office/drawing/2014/main" id="{7932D150-91AD-2030-B65C-70459015691B}"/>
              </a:ext>
            </a:extLst>
          </p:cNvPr>
          <p:cNvGrpSpPr/>
          <p:nvPr/>
        </p:nvGrpSpPr>
        <p:grpSpPr>
          <a:xfrm>
            <a:off x="5157788" y="-471487"/>
            <a:ext cx="7112615" cy="8239196"/>
            <a:chOff x="5554639" y="0"/>
            <a:chExt cx="5936776" cy="7567683"/>
          </a:xfrm>
        </p:grpSpPr>
        <p:pic>
          <p:nvPicPr>
            <p:cNvPr id="9" name="Hình ảnh 8">
              <a:extLst>
                <a:ext uri="{FF2B5EF4-FFF2-40B4-BE49-F238E27FC236}">
                  <a16:creationId xmlns:a16="http://schemas.microsoft.com/office/drawing/2014/main" id="{11A9E68A-8A85-D838-AF32-4176F2D1D5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89" b="92315" l="5365" r="50833">
                          <a14:foregroundMark x1="26771" y1="10370" x2="27969" y2="9352"/>
                          <a14:foregroundMark x1="28542" y1="6389" x2="28542" y2="6389"/>
                          <a14:foregroundMark x1="49583" y1="29630" x2="49583" y2="34074"/>
                          <a14:foregroundMark x1="50833" y1="37407" x2="50573" y2="41944"/>
                          <a14:foregroundMark x1="31354" y1="92315" x2="31354" y2="92315"/>
                          <a14:foregroundMark x1="50833" y1="46204" x2="50833" y2="46204"/>
                        </a14:backgroundRemoval>
                      </a14:imgEffect>
                    </a14:imgLayer>
                  </a14:imgProps>
                </a:ext>
                <a:ext uri="{28A0092B-C50C-407E-A947-70E740481C1C}">
                  <a14:useLocalDpi xmlns:a14="http://schemas.microsoft.com/office/drawing/2010/main" val="0"/>
                </a:ext>
              </a:extLst>
            </a:blip>
            <a:srcRect t="4793" r="53365"/>
            <a:stretch/>
          </p:blipFill>
          <p:spPr>
            <a:xfrm>
              <a:off x="5554639" y="0"/>
              <a:ext cx="5871333" cy="7164079"/>
            </a:xfrm>
            <a:prstGeom prst="rect">
              <a:avLst/>
            </a:prstGeom>
          </p:spPr>
        </p:pic>
        <p:pic>
          <p:nvPicPr>
            <p:cNvPr id="11" name="Hình ảnh 10" descr="Ảnh có chứa văn bản, đồ họa véc-tơ&#10;&#10;Mô tả được tạo tự động">
              <a:extLst>
                <a:ext uri="{FF2B5EF4-FFF2-40B4-BE49-F238E27FC236}">
                  <a16:creationId xmlns:a16="http://schemas.microsoft.com/office/drawing/2014/main" id="{8D37D527-5D82-470A-276B-6B4053E3435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328" b="94258" l="34948" r="74529">
                          <a14:backgroundMark x1="52604" y1="57500" x2="58542" y2="59907"/>
                          <a14:backgroundMark x1="55990" y1="61667" x2="55521" y2="63889"/>
                          <a14:backgroundMark x1="52135" y1="68426" x2="53594" y2="74259"/>
                          <a14:backgroundMark x1="57552" y1="70000" x2="57031" y2="72593"/>
                          <a14:backgroundMark x1="57552" y1="68148" x2="56719" y2="70000"/>
                          <a14:backgroundMark x1="57552" y1="73519" x2="58073" y2="68148"/>
                        </a14:backgroundRemoval>
                      </a14:imgEffect>
                    </a14:imgLayer>
                  </a14:imgProps>
                </a:ext>
                <a:ext uri="{28A0092B-C50C-407E-A947-70E740481C1C}">
                  <a14:useLocalDpi xmlns:a14="http://schemas.microsoft.com/office/drawing/2010/main" val="0"/>
                </a:ext>
              </a:extLst>
            </a:blip>
            <a:srcRect l="30000" t="42587" r="20523"/>
            <a:stretch/>
          </p:blipFill>
          <p:spPr>
            <a:xfrm>
              <a:off x="6928514" y="4589409"/>
              <a:ext cx="4562901" cy="2978274"/>
            </a:xfrm>
            <a:prstGeom prst="rect">
              <a:avLst/>
            </a:prstGeom>
          </p:spPr>
        </p:pic>
      </p:grpSp>
      <p:sp>
        <p:nvSpPr>
          <p:cNvPr id="13" name="Hình chữ nhật: Góc Tròn 12">
            <a:extLst>
              <a:ext uri="{FF2B5EF4-FFF2-40B4-BE49-F238E27FC236}">
                <a16:creationId xmlns:a16="http://schemas.microsoft.com/office/drawing/2014/main" id="{11B26E54-06BD-C5DD-E60D-D45CBEAE28BC}"/>
              </a:ext>
            </a:extLst>
          </p:cNvPr>
          <p:cNvSpPr/>
          <p:nvPr/>
        </p:nvSpPr>
        <p:spPr>
          <a:xfrm>
            <a:off x="230062" y="474563"/>
            <a:ext cx="11632744" cy="6157913"/>
          </a:xfrm>
          <a:custGeom>
            <a:avLst/>
            <a:gdLst>
              <a:gd name="connsiteX0" fmla="*/ 0 w 11632744"/>
              <a:gd name="connsiteY0" fmla="*/ 1026339 h 6157913"/>
              <a:gd name="connsiteX1" fmla="*/ 1026339 w 11632744"/>
              <a:gd name="connsiteY1" fmla="*/ 0 h 6157913"/>
              <a:gd name="connsiteX2" fmla="*/ 1614829 w 11632744"/>
              <a:gd name="connsiteY2" fmla="*/ 0 h 6157913"/>
              <a:gd name="connsiteX3" fmla="*/ 2299119 w 11632744"/>
              <a:gd name="connsiteY3" fmla="*/ 0 h 6157913"/>
              <a:gd name="connsiteX4" fmla="*/ 2696008 w 11632744"/>
              <a:gd name="connsiteY4" fmla="*/ 0 h 6157913"/>
              <a:gd name="connsiteX5" fmla="*/ 3380298 w 11632744"/>
              <a:gd name="connsiteY5" fmla="*/ 0 h 6157913"/>
              <a:gd name="connsiteX6" fmla="*/ 4256190 w 11632744"/>
              <a:gd name="connsiteY6" fmla="*/ 0 h 6157913"/>
              <a:gd name="connsiteX7" fmla="*/ 4940480 w 11632744"/>
              <a:gd name="connsiteY7" fmla="*/ 0 h 6157913"/>
              <a:gd name="connsiteX8" fmla="*/ 5720571 w 11632744"/>
              <a:gd name="connsiteY8" fmla="*/ 0 h 6157913"/>
              <a:gd name="connsiteX9" fmla="*/ 6309061 w 11632744"/>
              <a:gd name="connsiteY9" fmla="*/ 0 h 6157913"/>
              <a:gd name="connsiteX10" fmla="*/ 7089152 w 11632744"/>
              <a:gd name="connsiteY10" fmla="*/ 0 h 6157913"/>
              <a:gd name="connsiteX11" fmla="*/ 7486041 w 11632744"/>
              <a:gd name="connsiteY11" fmla="*/ 0 h 6157913"/>
              <a:gd name="connsiteX12" fmla="*/ 7882929 w 11632744"/>
              <a:gd name="connsiteY12" fmla="*/ 0 h 6157913"/>
              <a:gd name="connsiteX13" fmla="*/ 8663020 w 11632744"/>
              <a:gd name="connsiteY13" fmla="*/ 0 h 6157913"/>
              <a:gd name="connsiteX14" fmla="*/ 9347311 w 11632744"/>
              <a:gd name="connsiteY14" fmla="*/ 0 h 6157913"/>
              <a:gd name="connsiteX15" fmla="*/ 9744199 w 11632744"/>
              <a:gd name="connsiteY15" fmla="*/ 0 h 6157913"/>
              <a:gd name="connsiteX16" fmla="*/ 10606405 w 11632744"/>
              <a:gd name="connsiteY16" fmla="*/ 0 h 6157913"/>
              <a:gd name="connsiteX17" fmla="*/ 11632744 w 11632744"/>
              <a:gd name="connsiteY17" fmla="*/ 1026339 h 6157913"/>
              <a:gd name="connsiteX18" fmla="*/ 11632744 w 11632744"/>
              <a:gd name="connsiteY18" fmla="*/ 1587388 h 6157913"/>
              <a:gd name="connsiteX19" fmla="*/ 11632744 w 11632744"/>
              <a:gd name="connsiteY19" fmla="*/ 2189489 h 6157913"/>
              <a:gd name="connsiteX20" fmla="*/ 11632744 w 11632744"/>
              <a:gd name="connsiteY20" fmla="*/ 2914747 h 6157913"/>
              <a:gd name="connsiteX21" fmla="*/ 11632744 w 11632744"/>
              <a:gd name="connsiteY21" fmla="*/ 3640005 h 6157913"/>
              <a:gd name="connsiteX22" fmla="*/ 11632744 w 11632744"/>
              <a:gd name="connsiteY22" fmla="*/ 4324211 h 6157913"/>
              <a:gd name="connsiteX23" fmla="*/ 11632744 w 11632744"/>
              <a:gd name="connsiteY23" fmla="*/ 5131574 h 6157913"/>
              <a:gd name="connsiteX24" fmla="*/ 10606405 w 11632744"/>
              <a:gd name="connsiteY24" fmla="*/ 6157913 h 6157913"/>
              <a:gd name="connsiteX25" fmla="*/ 9922115 w 11632744"/>
              <a:gd name="connsiteY25" fmla="*/ 6157913 h 6157913"/>
              <a:gd name="connsiteX26" fmla="*/ 9333625 w 11632744"/>
              <a:gd name="connsiteY26" fmla="*/ 6157913 h 6157913"/>
              <a:gd name="connsiteX27" fmla="*/ 8457733 w 11632744"/>
              <a:gd name="connsiteY27" fmla="*/ 6157913 h 6157913"/>
              <a:gd name="connsiteX28" fmla="*/ 7773443 w 11632744"/>
              <a:gd name="connsiteY28" fmla="*/ 6157913 h 6157913"/>
              <a:gd name="connsiteX29" fmla="*/ 6993352 w 11632744"/>
              <a:gd name="connsiteY29" fmla="*/ 6157913 h 6157913"/>
              <a:gd name="connsiteX30" fmla="*/ 6500662 w 11632744"/>
              <a:gd name="connsiteY30" fmla="*/ 6157913 h 6157913"/>
              <a:gd name="connsiteX31" fmla="*/ 5720571 w 11632744"/>
              <a:gd name="connsiteY31" fmla="*/ 6157913 h 6157913"/>
              <a:gd name="connsiteX32" fmla="*/ 4844680 w 11632744"/>
              <a:gd name="connsiteY32" fmla="*/ 6157913 h 6157913"/>
              <a:gd name="connsiteX33" fmla="*/ 4351990 w 11632744"/>
              <a:gd name="connsiteY33" fmla="*/ 6157913 h 6157913"/>
              <a:gd name="connsiteX34" fmla="*/ 3763501 w 11632744"/>
              <a:gd name="connsiteY34" fmla="*/ 6157913 h 6157913"/>
              <a:gd name="connsiteX35" fmla="*/ 3270812 w 11632744"/>
              <a:gd name="connsiteY35" fmla="*/ 6157913 h 6157913"/>
              <a:gd name="connsiteX36" fmla="*/ 2586521 w 11632744"/>
              <a:gd name="connsiteY36" fmla="*/ 6157913 h 6157913"/>
              <a:gd name="connsiteX37" fmla="*/ 1710629 w 11632744"/>
              <a:gd name="connsiteY37" fmla="*/ 6157913 h 6157913"/>
              <a:gd name="connsiteX38" fmla="*/ 1026339 w 11632744"/>
              <a:gd name="connsiteY38" fmla="*/ 6157913 h 6157913"/>
              <a:gd name="connsiteX39" fmla="*/ 0 w 11632744"/>
              <a:gd name="connsiteY39" fmla="*/ 5131574 h 6157913"/>
              <a:gd name="connsiteX40" fmla="*/ 0 w 11632744"/>
              <a:gd name="connsiteY40" fmla="*/ 4488421 h 6157913"/>
              <a:gd name="connsiteX41" fmla="*/ 0 w 11632744"/>
              <a:gd name="connsiteY41" fmla="*/ 3845267 h 6157913"/>
              <a:gd name="connsiteX42" fmla="*/ 0 w 11632744"/>
              <a:gd name="connsiteY42" fmla="*/ 3202114 h 6157913"/>
              <a:gd name="connsiteX43" fmla="*/ 0 w 11632744"/>
              <a:gd name="connsiteY43" fmla="*/ 2558960 h 6157913"/>
              <a:gd name="connsiteX44" fmla="*/ 0 w 11632744"/>
              <a:gd name="connsiteY44" fmla="*/ 1956859 h 6157913"/>
              <a:gd name="connsiteX45" fmla="*/ 0 w 11632744"/>
              <a:gd name="connsiteY45" fmla="*/ 1026339 h 615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632744" h="6157913" fill="none" extrusionOk="0">
                <a:moveTo>
                  <a:pt x="0" y="1026339"/>
                </a:moveTo>
                <a:cubicBezTo>
                  <a:pt x="45727" y="577219"/>
                  <a:pt x="461815" y="-49230"/>
                  <a:pt x="1026339" y="0"/>
                </a:cubicBezTo>
                <a:cubicBezTo>
                  <a:pt x="1223346" y="21627"/>
                  <a:pt x="1392027" y="-28142"/>
                  <a:pt x="1614829" y="0"/>
                </a:cubicBezTo>
                <a:cubicBezTo>
                  <a:pt x="1837631" y="28142"/>
                  <a:pt x="2122281" y="-10659"/>
                  <a:pt x="2299119" y="0"/>
                </a:cubicBezTo>
                <a:cubicBezTo>
                  <a:pt x="2475957" y="10659"/>
                  <a:pt x="2518681" y="5928"/>
                  <a:pt x="2696008" y="0"/>
                </a:cubicBezTo>
                <a:cubicBezTo>
                  <a:pt x="2873335" y="-5928"/>
                  <a:pt x="3209615" y="24139"/>
                  <a:pt x="3380298" y="0"/>
                </a:cubicBezTo>
                <a:cubicBezTo>
                  <a:pt x="3550981" y="-24139"/>
                  <a:pt x="3828540" y="39390"/>
                  <a:pt x="4256190" y="0"/>
                </a:cubicBezTo>
                <a:cubicBezTo>
                  <a:pt x="4683840" y="-39390"/>
                  <a:pt x="4693475" y="-5559"/>
                  <a:pt x="4940480" y="0"/>
                </a:cubicBezTo>
                <a:cubicBezTo>
                  <a:pt x="5187485" y="5559"/>
                  <a:pt x="5467523" y="-8842"/>
                  <a:pt x="5720571" y="0"/>
                </a:cubicBezTo>
                <a:cubicBezTo>
                  <a:pt x="5973619" y="8842"/>
                  <a:pt x="6035531" y="17415"/>
                  <a:pt x="6309061" y="0"/>
                </a:cubicBezTo>
                <a:cubicBezTo>
                  <a:pt x="6582591" y="-17415"/>
                  <a:pt x="6923274" y="11861"/>
                  <a:pt x="7089152" y="0"/>
                </a:cubicBezTo>
                <a:cubicBezTo>
                  <a:pt x="7255030" y="-11861"/>
                  <a:pt x="7309364" y="8314"/>
                  <a:pt x="7486041" y="0"/>
                </a:cubicBezTo>
                <a:cubicBezTo>
                  <a:pt x="7662718" y="-8314"/>
                  <a:pt x="7758337" y="15963"/>
                  <a:pt x="7882929" y="0"/>
                </a:cubicBezTo>
                <a:cubicBezTo>
                  <a:pt x="8007521" y="-15963"/>
                  <a:pt x="8483911" y="14445"/>
                  <a:pt x="8663020" y="0"/>
                </a:cubicBezTo>
                <a:cubicBezTo>
                  <a:pt x="8842129" y="-14445"/>
                  <a:pt x="9195765" y="9773"/>
                  <a:pt x="9347311" y="0"/>
                </a:cubicBezTo>
                <a:cubicBezTo>
                  <a:pt x="9498857" y="-9773"/>
                  <a:pt x="9663042" y="-8369"/>
                  <a:pt x="9744199" y="0"/>
                </a:cubicBezTo>
                <a:cubicBezTo>
                  <a:pt x="9825356" y="8369"/>
                  <a:pt x="10351365" y="-37505"/>
                  <a:pt x="10606405" y="0"/>
                </a:cubicBezTo>
                <a:cubicBezTo>
                  <a:pt x="11204404" y="-45065"/>
                  <a:pt x="11661863" y="464406"/>
                  <a:pt x="11632744" y="1026339"/>
                </a:cubicBezTo>
                <a:cubicBezTo>
                  <a:pt x="11642973" y="1199056"/>
                  <a:pt x="11611883" y="1338277"/>
                  <a:pt x="11632744" y="1587388"/>
                </a:cubicBezTo>
                <a:cubicBezTo>
                  <a:pt x="11653605" y="1836499"/>
                  <a:pt x="11627584" y="2006727"/>
                  <a:pt x="11632744" y="2189489"/>
                </a:cubicBezTo>
                <a:cubicBezTo>
                  <a:pt x="11637904" y="2372251"/>
                  <a:pt x="11648325" y="2619279"/>
                  <a:pt x="11632744" y="2914747"/>
                </a:cubicBezTo>
                <a:cubicBezTo>
                  <a:pt x="11617163" y="3210215"/>
                  <a:pt x="11600287" y="3346277"/>
                  <a:pt x="11632744" y="3640005"/>
                </a:cubicBezTo>
                <a:cubicBezTo>
                  <a:pt x="11665201" y="3933733"/>
                  <a:pt x="11631379" y="4051633"/>
                  <a:pt x="11632744" y="4324211"/>
                </a:cubicBezTo>
                <a:cubicBezTo>
                  <a:pt x="11634109" y="4596789"/>
                  <a:pt x="11623628" y="4891673"/>
                  <a:pt x="11632744" y="5131574"/>
                </a:cubicBezTo>
                <a:cubicBezTo>
                  <a:pt x="11672984" y="5630131"/>
                  <a:pt x="11228472" y="6251288"/>
                  <a:pt x="10606405" y="6157913"/>
                </a:cubicBezTo>
                <a:cubicBezTo>
                  <a:pt x="10402137" y="6165469"/>
                  <a:pt x="10193924" y="6141667"/>
                  <a:pt x="9922115" y="6157913"/>
                </a:cubicBezTo>
                <a:cubicBezTo>
                  <a:pt x="9650306" y="6174160"/>
                  <a:pt x="9561051" y="6129781"/>
                  <a:pt x="9333625" y="6157913"/>
                </a:cubicBezTo>
                <a:cubicBezTo>
                  <a:pt x="9106199" y="6186046"/>
                  <a:pt x="8697559" y="6186677"/>
                  <a:pt x="8457733" y="6157913"/>
                </a:cubicBezTo>
                <a:cubicBezTo>
                  <a:pt x="8217907" y="6129149"/>
                  <a:pt x="7942505" y="6171879"/>
                  <a:pt x="7773443" y="6157913"/>
                </a:cubicBezTo>
                <a:cubicBezTo>
                  <a:pt x="7604381" y="6143948"/>
                  <a:pt x="7298276" y="6137983"/>
                  <a:pt x="6993352" y="6157913"/>
                </a:cubicBezTo>
                <a:cubicBezTo>
                  <a:pt x="6688428" y="6177843"/>
                  <a:pt x="6640892" y="6149325"/>
                  <a:pt x="6500662" y="6157913"/>
                </a:cubicBezTo>
                <a:cubicBezTo>
                  <a:pt x="6360432" y="6166502"/>
                  <a:pt x="5918248" y="6120458"/>
                  <a:pt x="5720571" y="6157913"/>
                </a:cubicBezTo>
                <a:cubicBezTo>
                  <a:pt x="5522894" y="6195368"/>
                  <a:pt x="5202152" y="6121249"/>
                  <a:pt x="4844680" y="6157913"/>
                </a:cubicBezTo>
                <a:cubicBezTo>
                  <a:pt x="4487208" y="6194577"/>
                  <a:pt x="4548934" y="6176283"/>
                  <a:pt x="4351990" y="6157913"/>
                </a:cubicBezTo>
                <a:cubicBezTo>
                  <a:pt x="4155046" y="6139544"/>
                  <a:pt x="3895576" y="6155956"/>
                  <a:pt x="3763501" y="6157913"/>
                </a:cubicBezTo>
                <a:cubicBezTo>
                  <a:pt x="3631426" y="6159870"/>
                  <a:pt x="3489317" y="6168158"/>
                  <a:pt x="3270812" y="6157913"/>
                </a:cubicBezTo>
                <a:cubicBezTo>
                  <a:pt x="3052307" y="6147668"/>
                  <a:pt x="2779216" y="6188907"/>
                  <a:pt x="2586521" y="6157913"/>
                </a:cubicBezTo>
                <a:cubicBezTo>
                  <a:pt x="2393826" y="6126919"/>
                  <a:pt x="2015501" y="6138344"/>
                  <a:pt x="1710629" y="6157913"/>
                </a:cubicBezTo>
                <a:cubicBezTo>
                  <a:pt x="1405757" y="6177482"/>
                  <a:pt x="1356823" y="6144890"/>
                  <a:pt x="1026339" y="6157913"/>
                </a:cubicBezTo>
                <a:cubicBezTo>
                  <a:pt x="533697" y="6254130"/>
                  <a:pt x="-10087" y="5683713"/>
                  <a:pt x="0" y="5131574"/>
                </a:cubicBezTo>
                <a:cubicBezTo>
                  <a:pt x="-3970" y="4943341"/>
                  <a:pt x="-9080" y="4783415"/>
                  <a:pt x="0" y="4488421"/>
                </a:cubicBezTo>
                <a:cubicBezTo>
                  <a:pt x="9080" y="4193427"/>
                  <a:pt x="-2956" y="3976372"/>
                  <a:pt x="0" y="3845267"/>
                </a:cubicBezTo>
                <a:cubicBezTo>
                  <a:pt x="2956" y="3714162"/>
                  <a:pt x="-20016" y="3442081"/>
                  <a:pt x="0" y="3202114"/>
                </a:cubicBezTo>
                <a:cubicBezTo>
                  <a:pt x="20016" y="2962147"/>
                  <a:pt x="31494" y="2754700"/>
                  <a:pt x="0" y="2558960"/>
                </a:cubicBezTo>
                <a:cubicBezTo>
                  <a:pt x="-31494" y="2363220"/>
                  <a:pt x="25005" y="2230409"/>
                  <a:pt x="0" y="1956859"/>
                </a:cubicBezTo>
                <a:cubicBezTo>
                  <a:pt x="-25005" y="1683309"/>
                  <a:pt x="-39987" y="1334523"/>
                  <a:pt x="0" y="1026339"/>
                </a:cubicBezTo>
                <a:close/>
              </a:path>
              <a:path w="11632744" h="6157913" stroke="0" extrusionOk="0">
                <a:moveTo>
                  <a:pt x="0" y="1026339"/>
                </a:moveTo>
                <a:cubicBezTo>
                  <a:pt x="12256" y="463921"/>
                  <a:pt x="448107" y="-65672"/>
                  <a:pt x="1026339" y="0"/>
                </a:cubicBezTo>
                <a:cubicBezTo>
                  <a:pt x="1245844" y="23744"/>
                  <a:pt x="1380142" y="15497"/>
                  <a:pt x="1519028" y="0"/>
                </a:cubicBezTo>
                <a:cubicBezTo>
                  <a:pt x="1657914" y="-15497"/>
                  <a:pt x="1907110" y="-11260"/>
                  <a:pt x="2011717" y="0"/>
                </a:cubicBezTo>
                <a:cubicBezTo>
                  <a:pt x="2116324" y="11260"/>
                  <a:pt x="2555906" y="33800"/>
                  <a:pt x="2791808" y="0"/>
                </a:cubicBezTo>
                <a:cubicBezTo>
                  <a:pt x="3027710" y="-33800"/>
                  <a:pt x="3452035" y="15734"/>
                  <a:pt x="3667700" y="0"/>
                </a:cubicBezTo>
                <a:cubicBezTo>
                  <a:pt x="3883365" y="-15734"/>
                  <a:pt x="4166765" y="11043"/>
                  <a:pt x="4351990" y="0"/>
                </a:cubicBezTo>
                <a:cubicBezTo>
                  <a:pt x="4537215" y="-11043"/>
                  <a:pt x="4769954" y="-15938"/>
                  <a:pt x="4940480" y="0"/>
                </a:cubicBezTo>
                <a:cubicBezTo>
                  <a:pt x="5111006" y="15938"/>
                  <a:pt x="5160209" y="-3336"/>
                  <a:pt x="5337369" y="0"/>
                </a:cubicBezTo>
                <a:cubicBezTo>
                  <a:pt x="5514529" y="3336"/>
                  <a:pt x="5685483" y="-15328"/>
                  <a:pt x="6021659" y="0"/>
                </a:cubicBezTo>
                <a:cubicBezTo>
                  <a:pt x="6357835" y="15328"/>
                  <a:pt x="6526096" y="-14369"/>
                  <a:pt x="6705950" y="0"/>
                </a:cubicBezTo>
                <a:cubicBezTo>
                  <a:pt x="6885804" y="14369"/>
                  <a:pt x="7069076" y="-13426"/>
                  <a:pt x="7198639" y="0"/>
                </a:cubicBezTo>
                <a:cubicBezTo>
                  <a:pt x="7328202" y="13426"/>
                  <a:pt x="7432547" y="17049"/>
                  <a:pt x="7595527" y="0"/>
                </a:cubicBezTo>
                <a:cubicBezTo>
                  <a:pt x="7758507" y="-17049"/>
                  <a:pt x="7838352" y="-19822"/>
                  <a:pt x="7992416" y="0"/>
                </a:cubicBezTo>
                <a:cubicBezTo>
                  <a:pt x="8146480" y="19822"/>
                  <a:pt x="8602718" y="-11974"/>
                  <a:pt x="8868307" y="0"/>
                </a:cubicBezTo>
                <a:cubicBezTo>
                  <a:pt x="9133896" y="11974"/>
                  <a:pt x="9279853" y="-16644"/>
                  <a:pt x="9456797" y="0"/>
                </a:cubicBezTo>
                <a:cubicBezTo>
                  <a:pt x="9633741" y="16644"/>
                  <a:pt x="9841459" y="12238"/>
                  <a:pt x="9949486" y="0"/>
                </a:cubicBezTo>
                <a:cubicBezTo>
                  <a:pt x="10057513" y="-12238"/>
                  <a:pt x="10352635" y="3057"/>
                  <a:pt x="10606405" y="0"/>
                </a:cubicBezTo>
                <a:cubicBezTo>
                  <a:pt x="11240009" y="20980"/>
                  <a:pt x="11571149" y="446893"/>
                  <a:pt x="11632744" y="1026339"/>
                </a:cubicBezTo>
                <a:cubicBezTo>
                  <a:pt x="11627364" y="1245884"/>
                  <a:pt x="11669846" y="1604885"/>
                  <a:pt x="11632744" y="1792650"/>
                </a:cubicBezTo>
                <a:cubicBezTo>
                  <a:pt x="11595642" y="1980415"/>
                  <a:pt x="11608606" y="2228111"/>
                  <a:pt x="11632744" y="2558960"/>
                </a:cubicBezTo>
                <a:cubicBezTo>
                  <a:pt x="11656883" y="2889809"/>
                  <a:pt x="11622555" y="2937536"/>
                  <a:pt x="11632744" y="3161061"/>
                </a:cubicBezTo>
                <a:cubicBezTo>
                  <a:pt x="11642933" y="3384586"/>
                  <a:pt x="11657440" y="3609175"/>
                  <a:pt x="11632744" y="3886319"/>
                </a:cubicBezTo>
                <a:cubicBezTo>
                  <a:pt x="11608048" y="4163463"/>
                  <a:pt x="11634646" y="4295586"/>
                  <a:pt x="11632744" y="4447368"/>
                </a:cubicBezTo>
                <a:cubicBezTo>
                  <a:pt x="11630842" y="4599150"/>
                  <a:pt x="11624252" y="4855029"/>
                  <a:pt x="11632744" y="5131574"/>
                </a:cubicBezTo>
                <a:cubicBezTo>
                  <a:pt x="11736727" y="5655800"/>
                  <a:pt x="11109996" y="6133865"/>
                  <a:pt x="10606405" y="6157913"/>
                </a:cubicBezTo>
                <a:cubicBezTo>
                  <a:pt x="10371107" y="6165032"/>
                  <a:pt x="10268621" y="6151395"/>
                  <a:pt x="10017915" y="6157913"/>
                </a:cubicBezTo>
                <a:cubicBezTo>
                  <a:pt x="9767209" y="6164432"/>
                  <a:pt x="9458800" y="6176737"/>
                  <a:pt x="9237824" y="6157913"/>
                </a:cubicBezTo>
                <a:cubicBezTo>
                  <a:pt x="9016848" y="6139089"/>
                  <a:pt x="8776509" y="6174299"/>
                  <a:pt x="8649334" y="6157913"/>
                </a:cubicBezTo>
                <a:cubicBezTo>
                  <a:pt x="8522159" y="6141528"/>
                  <a:pt x="8063106" y="6154434"/>
                  <a:pt x="7773443" y="6157913"/>
                </a:cubicBezTo>
                <a:cubicBezTo>
                  <a:pt x="7483780" y="6161392"/>
                  <a:pt x="7554379" y="6161622"/>
                  <a:pt x="7376554" y="6157913"/>
                </a:cubicBezTo>
                <a:cubicBezTo>
                  <a:pt x="7198729" y="6154204"/>
                  <a:pt x="7125936" y="6154280"/>
                  <a:pt x="6883865" y="6157913"/>
                </a:cubicBezTo>
                <a:cubicBezTo>
                  <a:pt x="6641794" y="6161546"/>
                  <a:pt x="6423199" y="6154225"/>
                  <a:pt x="6199575" y="6157913"/>
                </a:cubicBezTo>
                <a:cubicBezTo>
                  <a:pt x="5975951" y="6161602"/>
                  <a:pt x="5817574" y="6176794"/>
                  <a:pt x="5611085" y="6157913"/>
                </a:cubicBezTo>
                <a:cubicBezTo>
                  <a:pt x="5404596" y="6139033"/>
                  <a:pt x="5236973" y="6137075"/>
                  <a:pt x="5118396" y="6157913"/>
                </a:cubicBezTo>
                <a:cubicBezTo>
                  <a:pt x="4999819" y="6178751"/>
                  <a:pt x="4549138" y="6179158"/>
                  <a:pt x="4242504" y="6157913"/>
                </a:cubicBezTo>
                <a:cubicBezTo>
                  <a:pt x="3935870" y="6136668"/>
                  <a:pt x="3968047" y="6141710"/>
                  <a:pt x="3845616" y="6157913"/>
                </a:cubicBezTo>
                <a:cubicBezTo>
                  <a:pt x="3723185" y="6174116"/>
                  <a:pt x="3587939" y="6140242"/>
                  <a:pt x="3352926" y="6157913"/>
                </a:cubicBezTo>
                <a:cubicBezTo>
                  <a:pt x="3117913" y="6175585"/>
                  <a:pt x="3128591" y="6159879"/>
                  <a:pt x="2956038" y="6157913"/>
                </a:cubicBezTo>
                <a:cubicBezTo>
                  <a:pt x="2783485" y="6155947"/>
                  <a:pt x="2558692" y="6153844"/>
                  <a:pt x="2175947" y="6157913"/>
                </a:cubicBezTo>
                <a:cubicBezTo>
                  <a:pt x="1793202" y="6161982"/>
                  <a:pt x="1402951" y="6146049"/>
                  <a:pt x="1026339" y="6157913"/>
                </a:cubicBezTo>
                <a:cubicBezTo>
                  <a:pt x="365379" y="6196474"/>
                  <a:pt x="8692" y="5744832"/>
                  <a:pt x="0" y="5131574"/>
                </a:cubicBezTo>
                <a:cubicBezTo>
                  <a:pt x="-9920" y="4933940"/>
                  <a:pt x="1471" y="4635578"/>
                  <a:pt x="0" y="4447368"/>
                </a:cubicBezTo>
                <a:cubicBezTo>
                  <a:pt x="-1471" y="4259158"/>
                  <a:pt x="18108" y="3974234"/>
                  <a:pt x="0" y="3804215"/>
                </a:cubicBezTo>
                <a:cubicBezTo>
                  <a:pt x="-18108" y="3634196"/>
                  <a:pt x="11453" y="3413711"/>
                  <a:pt x="0" y="3120009"/>
                </a:cubicBezTo>
                <a:cubicBezTo>
                  <a:pt x="-11453" y="2826307"/>
                  <a:pt x="18934" y="2734051"/>
                  <a:pt x="0" y="2394751"/>
                </a:cubicBezTo>
                <a:cubicBezTo>
                  <a:pt x="-18934" y="2055451"/>
                  <a:pt x="1482" y="1947126"/>
                  <a:pt x="0" y="1792650"/>
                </a:cubicBezTo>
                <a:cubicBezTo>
                  <a:pt x="-1482" y="1638174"/>
                  <a:pt x="-27593" y="1344174"/>
                  <a:pt x="0" y="1026339"/>
                </a:cubicBezTo>
                <a:close/>
              </a:path>
            </a:pathLst>
          </a:custGeom>
          <a:ln w="38100">
            <a:solidFill>
              <a:srgbClr val="925743"/>
            </a:solidFill>
            <a:prstDash val="dash"/>
            <a:extLst>
              <a:ext uri="{C807C97D-BFC1-408E-A445-0C87EB9F89A2}">
                <ask:lineSketchStyleProps xmlns:ask="http://schemas.microsoft.com/office/drawing/2018/sketchyshapes" sd="22430955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3500" b="0" i="0" u="none" strike="noStrike" kern="1200" cap="none" spc="0" normalizeH="0" baseline="0" noProof="0" dirty="0">
              <a:ln>
                <a:noFill/>
              </a:ln>
              <a:solidFill>
                <a:srgbClr val="C71A2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9109A0A-9751-DC62-9053-5A5841B858F6}"/>
              </a:ext>
            </a:extLst>
          </p:cNvPr>
          <p:cNvPicPr>
            <a:picLocks noChangeAspect="1"/>
          </p:cNvPicPr>
          <p:nvPr/>
        </p:nvPicPr>
        <p:blipFill>
          <a:blip r:embed="rId7"/>
          <a:stretch>
            <a:fillRect/>
          </a:stretch>
        </p:blipFill>
        <p:spPr>
          <a:xfrm>
            <a:off x="4019549" y="1743075"/>
            <a:ext cx="3960705" cy="3767137"/>
          </a:xfrm>
          <a:prstGeom prst="rect">
            <a:avLst/>
          </a:prstGeom>
        </p:spPr>
      </p:pic>
      <p:pic>
        <p:nvPicPr>
          <p:cNvPr id="4" name="Picture 3">
            <a:extLst>
              <a:ext uri="{FF2B5EF4-FFF2-40B4-BE49-F238E27FC236}">
                <a16:creationId xmlns:a16="http://schemas.microsoft.com/office/drawing/2014/main" id="{BE28E433-F0E6-2009-2BA2-9832D9B89E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9450" y="352425"/>
            <a:ext cx="2552700" cy="2552700"/>
          </a:xfrm>
          <a:prstGeom prst="rect">
            <a:avLst/>
          </a:prstGeom>
        </p:spPr>
      </p:pic>
    </p:spTree>
    <p:extLst>
      <p:ext uri="{BB962C8B-B14F-4D97-AF65-F5344CB8AC3E}">
        <p14:creationId xmlns:p14="http://schemas.microsoft.com/office/powerpoint/2010/main" val="17534322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2" name="Nhóm 11">
            <a:extLst>
              <a:ext uri="{FF2B5EF4-FFF2-40B4-BE49-F238E27FC236}">
                <a16:creationId xmlns:a16="http://schemas.microsoft.com/office/drawing/2014/main" id="{7932D150-91AD-2030-B65C-70459015691B}"/>
              </a:ext>
            </a:extLst>
          </p:cNvPr>
          <p:cNvGrpSpPr/>
          <p:nvPr/>
        </p:nvGrpSpPr>
        <p:grpSpPr>
          <a:xfrm>
            <a:off x="5157788" y="-471487"/>
            <a:ext cx="7112615" cy="8239196"/>
            <a:chOff x="5554639" y="0"/>
            <a:chExt cx="5936776" cy="7567683"/>
          </a:xfrm>
        </p:grpSpPr>
        <p:pic>
          <p:nvPicPr>
            <p:cNvPr id="9" name="Hình ảnh 8">
              <a:extLst>
                <a:ext uri="{FF2B5EF4-FFF2-40B4-BE49-F238E27FC236}">
                  <a16:creationId xmlns:a16="http://schemas.microsoft.com/office/drawing/2014/main" id="{11A9E68A-8A85-D838-AF32-4176F2D1D5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89" b="92315" l="5365" r="50833">
                          <a14:foregroundMark x1="26771" y1="10370" x2="27969" y2="9352"/>
                          <a14:foregroundMark x1="28542" y1="6389" x2="28542" y2="6389"/>
                          <a14:foregroundMark x1="49583" y1="29630" x2="49583" y2="34074"/>
                          <a14:foregroundMark x1="50833" y1="37407" x2="50573" y2="41944"/>
                          <a14:foregroundMark x1="31354" y1="92315" x2="31354" y2="92315"/>
                          <a14:foregroundMark x1="50833" y1="46204" x2="50833" y2="46204"/>
                        </a14:backgroundRemoval>
                      </a14:imgEffect>
                    </a14:imgLayer>
                  </a14:imgProps>
                </a:ext>
                <a:ext uri="{28A0092B-C50C-407E-A947-70E740481C1C}">
                  <a14:useLocalDpi xmlns:a14="http://schemas.microsoft.com/office/drawing/2010/main" val="0"/>
                </a:ext>
              </a:extLst>
            </a:blip>
            <a:srcRect t="4793" r="53365"/>
            <a:stretch/>
          </p:blipFill>
          <p:spPr>
            <a:xfrm>
              <a:off x="5554639" y="0"/>
              <a:ext cx="5871333" cy="7164079"/>
            </a:xfrm>
            <a:prstGeom prst="rect">
              <a:avLst/>
            </a:prstGeom>
          </p:spPr>
        </p:pic>
        <p:pic>
          <p:nvPicPr>
            <p:cNvPr id="11" name="Hình ảnh 10" descr="Ảnh có chứa văn bản, đồ họa véc-tơ&#10;&#10;Mô tả được tạo tự động">
              <a:extLst>
                <a:ext uri="{FF2B5EF4-FFF2-40B4-BE49-F238E27FC236}">
                  <a16:creationId xmlns:a16="http://schemas.microsoft.com/office/drawing/2014/main" id="{8D37D527-5D82-470A-276B-6B4053E3435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328" b="94258" l="34948" r="74529">
                          <a14:backgroundMark x1="52604" y1="57500" x2="58542" y2="59907"/>
                          <a14:backgroundMark x1="55990" y1="61667" x2="55521" y2="63889"/>
                          <a14:backgroundMark x1="52135" y1="68426" x2="53594" y2="74259"/>
                          <a14:backgroundMark x1="57552" y1="70000" x2="57031" y2="72593"/>
                          <a14:backgroundMark x1="57552" y1="68148" x2="56719" y2="70000"/>
                          <a14:backgroundMark x1="57552" y1="73519" x2="58073" y2="68148"/>
                        </a14:backgroundRemoval>
                      </a14:imgEffect>
                    </a14:imgLayer>
                  </a14:imgProps>
                </a:ext>
                <a:ext uri="{28A0092B-C50C-407E-A947-70E740481C1C}">
                  <a14:useLocalDpi xmlns:a14="http://schemas.microsoft.com/office/drawing/2010/main" val="0"/>
                </a:ext>
              </a:extLst>
            </a:blip>
            <a:srcRect l="30000" t="42587" r="20523"/>
            <a:stretch/>
          </p:blipFill>
          <p:spPr>
            <a:xfrm>
              <a:off x="6928514" y="4589409"/>
              <a:ext cx="4562901" cy="2978274"/>
            </a:xfrm>
            <a:prstGeom prst="rect">
              <a:avLst/>
            </a:prstGeom>
          </p:spPr>
        </p:pic>
      </p:grpSp>
      <p:sp>
        <p:nvSpPr>
          <p:cNvPr id="13" name="Hình chữ nhật: Góc Tròn 12">
            <a:extLst>
              <a:ext uri="{FF2B5EF4-FFF2-40B4-BE49-F238E27FC236}">
                <a16:creationId xmlns:a16="http://schemas.microsoft.com/office/drawing/2014/main" id="{11B26E54-06BD-C5DD-E60D-D45CBEAE28BC}"/>
              </a:ext>
            </a:extLst>
          </p:cNvPr>
          <p:cNvSpPr/>
          <p:nvPr/>
        </p:nvSpPr>
        <p:spPr>
          <a:xfrm>
            <a:off x="230062" y="474563"/>
            <a:ext cx="11632744" cy="6157913"/>
          </a:xfrm>
          <a:custGeom>
            <a:avLst/>
            <a:gdLst>
              <a:gd name="connsiteX0" fmla="*/ 0 w 11632744"/>
              <a:gd name="connsiteY0" fmla="*/ 1026339 h 6157913"/>
              <a:gd name="connsiteX1" fmla="*/ 1026339 w 11632744"/>
              <a:gd name="connsiteY1" fmla="*/ 0 h 6157913"/>
              <a:gd name="connsiteX2" fmla="*/ 1614829 w 11632744"/>
              <a:gd name="connsiteY2" fmla="*/ 0 h 6157913"/>
              <a:gd name="connsiteX3" fmla="*/ 2299119 w 11632744"/>
              <a:gd name="connsiteY3" fmla="*/ 0 h 6157913"/>
              <a:gd name="connsiteX4" fmla="*/ 2696008 w 11632744"/>
              <a:gd name="connsiteY4" fmla="*/ 0 h 6157913"/>
              <a:gd name="connsiteX5" fmla="*/ 3380298 w 11632744"/>
              <a:gd name="connsiteY5" fmla="*/ 0 h 6157913"/>
              <a:gd name="connsiteX6" fmla="*/ 4256190 w 11632744"/>
              <a:gd name="connsiteY6" fmla="*/ 0 h 6157913"/>
              <a:gd name="connsiteX7" fmla="*/ 4940480 w 11632744"/>
              <a:gd name="connsiteY7" fmla="*/ 0 h 6157913"/>
              <a:gd name="connsiteX8" fmla="*/ 5720571 w 11632744"/>
              <a:gd name="connsiteY8" fmla="*/ 0 h 6157913"/>
              <a:gd name="connsiteX9" fmla="*/ 6309061 w 11632744"/>
              <a:gd name="connsiteY9" fmla="*/ 0 h 6157913"/>
              <a:gd name="connsiteX10" fmla="*/ 7089152 w 11632744"/>
              <a:gd name="connsiteY10" fmla="*/ 0 h 6157913"/>
              <a:gd name="connsiteX11" fmla="*/ 7486041 w 11632744"/>
              <a:gd name="connsiteY11" fmla="*/ 0 h 6157913"/>
              <a:gd name="connsiteX12" fmla="*/ 7882929 w 11632744"/>
              <a:gd name="connsiteY12" fmla="*/ 0 h 6157913"/>
              <a:gd name="connsiteX13" fmla="*/ 8663020 w 11632744"/>
              <a:gd name="connsiteY13" fmla="*/ 0 h 6157913"/>
              <a:gd name="connsiteX14" fmla="*/ 9347311 w 11632744"/>
              <a:gd name="connsiteY14" fmla="*/ 0 h 6157913"/>
              <a:gd name="connsiteX15" fmla="*/ 9744199 w 11632744"/>
              <a:gd name="connsiteY15" fmla="*/ 0 h 6157913"/>
              <a:gd name="connsiteX16" fmla="*/ 10606405 w 11632744"/>
              <a:gd name="connsiteY16" fmla="*/ 0 h 6157913"/>
              <a:gd name="connsiteX17" fmla="*/ 11632744 w 11632744"/>
              <a:gd name="connsiteY17" fmla="*/ 1026339 h 6157913"/>
              <a:gd name="connsiteX18" fmla="*/ 11632744 w 11632744"/>
              <a:gd name="connsiteY18" fmla="*/ 1587388 h 6157913"/>
              <a:gd name="connsiteX19" fmla="*/ 11632744 w 11632744"/>
              <a:gd name="connsiteY19" fmla="*/ 2189489 h 6157913"/>
              <a:gd name="connsiteX20" fmla="*/ 11632744 w 11632744"/>
              <a:gd name="connsiteY20" fmla="*/ 2914747 h 6157913"/>
              <a:gd name="connsiteX21" fmla="*/ 11632744 w 11632744"/>
              <a:gd name="connsiteY21" fmla="*/ 3640005 h 6157913"/>
              <a:gd name="connsiteX22" fmla="*/ 11632744 w 11632744"/>
              <a:gd name="connsiteY22" fmla="*/ 4324211 h 6157913"/>
              <a:gd name="connsiteX23" fmla="*/ 11632744 w 11632744"/>
              <a:gd name="connsiteY23" fmla="*/ 5131574 h 6157913"/>
              <a:gd name="connsiteX24" fmla="*/ 10606405 w 11632744"/>
              <a:gd name="connsiteY24" fmla="*/ 6157913 h 6157913"/>
              <a:gd name="connsiteX25" fmla="*/ 9922115 w 11632744"/>
              <a:gd name="connsiteY25" fmla="*/ 6157913 h 6157913"/>
              <a:gd name="connsiteX26" fmla="*/ 9333625 w 11632744"/>
              <a:gd name="connsiteY26" fmla="*/ 6157913 h 6157913"/>
              <a:gd name="connsiteX27" fmla="*/ 8457733 w 11632744"/>
              <a:gd name="connsiteY27" fmla="*/ 6157913 h 6157913"/>
              <a:gd name="connsiteX28" fmla="*/ 7773443 w 11632744"/>
              <a:gd name="connsiteY28" fmla="*/ 6157913 h 6157913"/>
              <a:gd name="connsiteX29" fmla="*/ 6993352 w 11632744"/>
              <a:gd name="connsiteY29" fmla="*/ 6157913 h 6157913"/>
              <a:gd name="connsiteX30" fmla="*/ 6500662 w 11632744"/>
              <a:gd name="connsiteY30" fmla="*/ 6157913 h 6157913"/>
              <a:gd name="connsiteX31" fmla="*/ 5720571 w 11632744"/>
              <a:gd name="connsiteY31" fmla="*/ 6157913 h 6157913"/>
              <a:gd name="connsiteX32" fmla="*/ 4844680 w 11632744"/>
              <a:gd name="connsiteY32" fmla="*/ 6157913 h 6157913"/>
              <a:gd name="connsiteX33" fmla="*/ 4351990 w 11632744"/>
              <a:gd name="connsiteY33" fmla="*/ 6157913 h 6157913"/>
              <a:gd name="connsiteX34" fmla="*/ 3763501 w 11632744"/>
              <a:gd name="connsiteY34" fmla="*/ 6157913 h 6157913"/>
              <a:gd name="connsiteX35" fmla="*/ 3270812 w 11632744"/>
              <a:gd name="connsiteY35" fmla="*/ 6157913 h 6157913"/>
              <a:gd name="connsiteX36" fmla="*/ 2586521 w 11632744"/>
              <a:gd name="connsiteY36" fmla="*/ 6157913 h 6157913"/>
              <a:gd name="connsiteX37" fmla="*/ 1710629 w 11632744"/>
              <a:gd name="connsiteY37" fmla="*/ 6157913 h 6157913"/>
              <a:gd name="connsiteX38" fmla="*/ 1026339 w 11632744"/>
              <a:gd name="connsiteY38" fmla="*/ 6157913 h 6157913"/>
              <a:gd name="connsiteX39" fmla="*/ 0 w 11632744"/>
              <a:gd name="connsiteY39" fmla="*/ 5131574 h 6157913"/>
              <a:gd name="connsiteX40" fmla="*/ 0 w 11632744"/>
              <a:gd name="connsiteY40" fmla="*/ 4488421 h 6157913"/>
              <a:gd name="connsiteX41" fmla="*/ 0 w 11632744"/>
              <a:gd name="connsiteY41" fmla="*/ 3845267 h 6157913"/>
              <a:gd name="connsiteX42" fmla="*/ 0 w 11632744"/>
              <a:gd name="connsiteY42" fmla="*/ 3202114 h 6157913"/>
              <a:gd name="connsiteX43" fmla="*/ 0 w 11632744"/>
              <a:gd name="connsiteY43" fmla="*/ 2558960 h 6157913"/>
              <a:gd name="connsiteX44" fmla="*/ 0 w 11632744"/>
              <a:gd name="connsiteY44" fmla="*/ 1956859 h 6157913"/>
              <a:gd name="connsiteX45" fmla="*/ 0 w 11632744"/>
              <a:gd name="connsiteY45" fmla="*/ 1026339 h 615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632744" h="6157913" fill="none" extrusionOk="0">
                <a:moveTo>
                  <a:pt x="0" y="1026339"/>
                </a:moveTo>
                <a:cubicBezTo>
                  <a:pt x="45727" y="577219"/>
                  <a:pt x="461815" y="-49230"/>
                  <a:pt x="1026339" y="0"/>
                </a:cubicBezTo>
                <a:cubicBezTo>
                  <a:pt x="1223346" y="21627"/>
                  <a:pt x="1392027" y="-28142"/>
                  <a:pt x="1614829" y="0"/>
                </a:cubicBezTo>
                <a:cubicBezTo>
                  <a:pt x="1837631" y="28142"/>
                  <a:pt x="2122281" y="-10659"/>
                  <a:pt x="2299119" y="0"/>
                </a:cubicBezTo>
                <a:cubicBezTo>
                  <a:pt x="2475957" y="10659"/>
                  <a:pt x="2518681" y="5928"/>
                  <a:pt x="2696008" y="0"/>
                </a:cubicBezTo>
                <a:cubicBezTo>
                  <a:pt x="2873335" y="-5928"/>
                  <a:pt x="3209615" y="24139"/>
                  <a:pt x="3380298" y="0"/>
                </a:cubicBezTo>
                <a:cubicBezTo>
                  <a:pt x="3550981" y="-24139"/>
                  <a:pt x="3828540" y="39390"/>
                  <a:pt x="4256190" y="0"/>
                </a:cubicBezTo>
                <a:cubicBezTo>
                  <a:pt x="4683840" y="-39390"/>
                  <a:pt x="4693475" y="-5559"/>
                  <a:pt x="4940480" y="0"/>
                </a:cubicBezTo>
                <a:cubicBezTo>
                  <a:pt x="5187485" y="5559"/>
                  <a:pt x="5467523" y="-8842"/>
                  <a:pt x="5720571" y="0"/>
                </a:cubicBezTo>
                <a:cubicBezTo>
                  <a:pt x="5973619" y="8842"/>
                  <a:pt x="6035531" y="17415"/>
                  <a:pt x="6309061" y="0"/>
                </a:cubicBezTo>
                <a:cubicBezTo>
                  <a:pt x="6582591" y="-17415"/>
                  <a:pt x="6923274" y="11861"/>
                  <a:pt x="7089152" y="0"/>
                </a:cubicBezTo>
                <a:cubicBezTo>
                  <a:pt x="7255030" y="-11861"/>
                  <a:pt x="7309364" y="8314"/>
                  <a:pt x="7486041" y="0"/>
                </a:cubicBezTo>
                <a:cubicBezTo>
                  <a:pt x="7662718" y="-8314"/>
                  <a:pt x="7758337" y="15963"/>
                  <a:pt x="7882929" y="0"/>
                </a:cubicBezTo>
                <a:cubicBezTo>
                  <a:pt x="8007521" y="-15963"/>
                  <a:pt x="8483911" y="14445"/>
                  <a:pt x="8663020" y="0"/>
                </a:cubicBezTo>
                <a:cubicBezTo>
                  <a:pt x="8842129" y="-14445"/>
                  <a:pt x="9195765" y="9773"/>
                  <a:pt x="9347311" y="0"/>
                </a:cubicBezTo>
                <a:cubicBezTo>
                  <a:pt x="9498857" y="-9773"/>
                  <a:pt x="9663042" y="-8369"/>
                  <a:pt x="9744199" y="0"/>
                </a:cubicBezTo>
                <a:cubicBezTo>
                  <a:pt x="9825356" y="8369"/>
                  <a:pt x="10351365" y="-37505"/>
                  <a:pt x="10606405" y="0"/>
                </a:cubicBezTo>
                <a:cubicBezTo>
                  <a:pt x="11204404" y="-45065"/>
                  <a:pt x="11661863" y="464406"/>
                  <a:pt x="11632744" y="1026339"/>
                </a:cubicBezTo>
                <a:cubicBezTo>
                  <a:pt x="11642973" y="1199056"/>
                  <a:pt x="11611883" y="1338277"/>
                  <a:pt x="11632744" y="1587388"/>
                </a:cubicBezTo>
                <a:cubicBezTo>
                  <a:pt x="11653605" y="1836499"/>
                  <a:pt x="11627584" y="2006727"/>
                  <a:pt x="11632744" y="2189489"/>
                </a:cubicBezTo>
                <a:cubicBezTo>
                  <a:pt x="11637904" y="2372251"/>
                  <a:pt x="11648325" y="2619279"/>
                  <a:pt x="11632744" y="2914747"/>
                </a:cubicBezTo>
                <a:cubicBezTo>
                  <a:pt x="11617163" y="3210215"/>
                  <a:pt x="11600287" y="3346277"/>
                  <a:pt x="11632744" y="3640005"/>
                </a:cubicBezTo>
                <a:cubicBezTo>
                  <a:pt x="11665201" y="3933733"/>
                  <a:pt x="11631379" y="4051633"/>
                  <a:pt x="11632744" y="4324211"/>
                </a:cubicBezTo>
                <a:cubicBezTo>
                  <a:pt x="11634109" y="4596789"/>
                  <a:pt x="11623628" y="4891673"/>
                  <a:pt x="11632744" y="5131574"/>
                </a:cubicBezTo>
                <a:cubicBezTo>
                  <a:pt x="11672984" y="5630131"/>
                  <a:pt x="11228472" y="6251288"/>
                  <a:pt x="10606405" y="6157913"/>
                </a:cubicBezTo>
                <a:cubicBezTo>
                  <a:pt x="10402137" y="6165469"/>
                  <a:pt x="10193924" y="6141667"/>
                  <a:pt x="9922115" y="6157913"/>
                </a:cubicBezTo>
                <a:cubicBezTo>
                  <a:pt x="9650306" y="6174160"/>
                  <a:pt x="9561051" y="6129781"/>
                  <a:pt x="9333625" y="6157913"/>
                </a:cubicBezTo>
                <a:cubicBezTo>
                  <a:pt x="9106199" y="6186046"/>
                  <a:pt x="8697559" y="6186677"/>
                  <a:pt x="8457733" y="6157913"/>
                </a:cubicBezTo>
                <a:cubicBezTo>
                  <a:pt x="8217907" y="6129149"/>
                  <a:pt x="7942505" y="6171879"/>
                  <a:pt x="7773443" y="6157913"/>
                </a:cubicBezTo>
                <a:cubicBezTo>
                  <a:pt x="7604381" y="6143948"/>
                  <a:pt x="7298276" y="6137983"/>
                  <a:pt x="6993352" y="6157913"/>
                </a:cubicBezTo>
                <a:cubicBezTo>
                  <a:pt x="6688428" y="6177843"/>
                  <a:pt x="6640892" y="6149325"/>
                  <a:pt x="6500662" y="6157913"/>
                </a:cubicBezTo>
                <a:cubicBezTo>
                  <a:pt x="6360432" y="6166502"/>
                  <a:pt x="5918248" y="6120458"/>
                  <a:pt x="5720571" y="6157913"/>
                </a:cubicBezTo>
                <a:cubicBezTo>
                  <a:pt x="5522894" y="6195368"/>
                  <a:pt x="5202152" y="6121249"/>
                  <a:pt x="4844680" y="6157913"/>
                </a:cubicBezTo>
                <a:cubicBezTo>
                  <a:pt x="4487208" y="6194577"/>
                  <a:pt x="4548934" y="6176283"/>
                  <a:pt x="4351990" y="6157913"/>
                </a:cubicBezTo>
                <a:cubicBezTo>
                  <a:pt x="4155046" y="6139544"/>
                  <a:pt x="3895576" y="6155956"/>
                  <a:pt x="3763501" y="6157913"/>
                </a:cubicBezTo>
                <a:cubicBezTo>
                  <a:pt x="3631426" y="6159870"/>
                  <a:pt x="3489317" y="6168158"/>
                  <a:pt x="3270812" y="6157913"/>
                </a:cubicBezTo>
                <a:cubicBezTo>
                  <a:pt x="3052307" y="6147668"/>
                  <a:pt x="2779216" y="6188907"/>
                  <a:pt x="2586521" y="6157913"/>
                </a:cubicBezTo>
                <a:cubicBezTo>
                  <a:pt x="2393826" y="6126919"/>
                  <a:pt x="2015501" y="6138344"/>
                  <a:pt x="1710629" y="6157913"/>
                </a:cubicBezTo>
                <a:cubicBezTo>
                  <a:pt x="1405757" y="6177482"/>
                  <a:pt x="1356823" y="6144890"/>
                  <a:pt x="1026339" y="6157913"/>
                </a:cubicBezTo>
                <a:cubicBezTo>
                  <a:pt x="533697" y="6254130"/>
                  <a:pt x="-10087" y="5683713"/>
                  <a:pt x="0" y="5131574"/>
                </a:cubicBezTo>
                <a:cubicBezTo>
                  <a:pt x="-3970" y="4943341"/>
                  <a:pt x="-9080" y="4783415"/>
                  <a:pt x="0" y="4488421"/>
                </a:cubicBezTo>
                <a:cubicBezTo>
                  <a:pt x="9080" y="4193427"/>
                  <a:pt x="-2956" y="3976372"/>
                  <a:pt x="0" y="3845267"/>
                </a:cubicBezTo>
                <a:cubicBezTo>
                  <a:pt x="2956" y="3714162"/>
                  <a:pt x="-20016" y="3442081"/>
                  <a:pt x="0" y="3202114"/>
                </a:cubicBezTo>
                <a:cubicBezTo>
                  <a:pt x="20016" y="2962147"/>
                  <a:pt x="31494" y="2754700"/>
                  <a:pt x="0" y="2558960"/>
                </a:cubicBezTo>
                <a:cubicBezTo>
                  <a:pt x="-31494" y="2363220"/>
                  <a:pt x="25005" y="2230409"/>
                  <a:pt x="0" y="1956859"/>
                </a:cubicBezTo>
                <a:cubicBezTo>
                  <a:pt x="-25005" y="1683309"/>
                  <a:pt x="-39987" y="1334523"/>
                  <a:pt x="0" y="1026339"/>
                </a:cubicBezTo>
                <a:close/>
              </a:path>
              <a:path w="11632744" h="6157913" stroke="0" extrusionOk="0">
                <a:moveTo>
                  <a:pt x="0" y="1026339"/>
                </a:moveTo>
                <a:cubicBezTo>
                  <a:pt x="12256" y="463921"/>
                  <a:pt x="448107" y="-65672"/>
                  <a:pt x="1026339" y="0"/>
                </a:cubicBezTo>
                <a:cubicBezTo>
                  <a:pt x="1245844" y="23744"/>
                  <a:pt x="1380142" y="15497"/>
                  <a:pt x="1519028" y="0"/>
                </a:cubicBezTo>
                <a:cubicBezTo>
                  <a:pt x="1657914" y="-15497"/>
                  <a:pt x="1907110" y="-11260"/>
                  <a:pt x="2011717" y="0"/>
                </a:cubicBezTo>
                <a:cubicBezTo>
                  <a:pt x="2116324" y="11260"/>
                  <a:pt x="2555906" y="33800"/>
                  <a:pt x="2791808" y="0"/>
                </a:cubicBezTo>
                <a:cubicBezTo>
                  <a:pt x="3027710" y="-33800"/>
                  <a:pt x="3452035" y="15734"/>
                  <a:pt x="3667700" y="0"/>
                </a:cubicBezTo>
                <a:cubicBezTo>
                  <a:pt x="3883365" y="-15734"/>
                  <a:pt x="4166765" y="11043"/>
                  <a:pt x="4351990" y="0"/>
                </a:cubicBezTo>
                <a:cubicBezTo>
                  <a:pt x="4537215" y="-11043"/>
                  <a:pt x="4769954" y="-15938"/>
                  <a:pt x="4940480" y="0"/>
                </a:cubicBezTo>
                <a:cubicBezTo>
                  <a:pt x="5111006" y="15938"/>
                  <a:pt x="5160209" y="-3336"/>
                  <a:pt x="5337369" y="0"/>
                </a:cubicBezTo>
                <a:cubicBezTo>
                  <a:pt x="5514529" y="3336"/>
                  <a:pt x="5685483" y="-15328"/>
                  <a:pt x="6021659" y="0"/>
                </a:cubicBezTo>
                <a:cubicBezTo>
                  <a:pt x="6357835" y="15328"/>
                  <a:pt x="6526096" y="-14369"/>
                  <a:pt x="6705950" y="0"/>
                </a:cubicBezTo>
                <a:cubicBezTo>
                  <a:pt x="6885804" y="14369"/>
                  <a:pt x="7069076" y="-13426"/>
                  <a:pt x="7198639" y="0"/>
                </a:cubicBezTo>
                <a:cubicBezTo>
                  <a:pt x="7328202" y="13426"/>
                  <a:pt x="7432547" y="17049"/>
                  <a:pt x="7595527" y="0"/>
                </a:cubicBezTo>
                <a:cubicBezTo>
                  <a:pt x="7758507" y="-17049"/>
                  <a:pt x="7838352" y="-19822"/>
                  <a:pt x="7992416" y="0"/>
                </a:cubicBezTo>
                <a:cubicBezTo>
                  <a:pt x="8146480" y="19822"/>
                  <a:pt x="8602718" y="-11974"/>
                  <a:pt x="8868307" y="0"/>
                </a:cubicBezTo>
                <a:cubicBezTo>
                  <a:pt x="9133896" y="11974"/>
                  <a:pt x="9279853" y="-16644"/>
                  <a:pt x="9456797" y="0"/>
                </a:cubicBezTo>
                <a:cubicBezTo>
                  <a:pt x="9633741" y="16644"/>
                  <a:pt x="9841459" y="12238"/>
                  <a:pt x="9949486" y="0"/>
                </a:cubicBezTo>
                <a:cubicBezTo>
                  <a:pt x="10057513" y="-12238"/>
                  <a:pt x="10352635" y="3057"/>
                  <a:pt x="10606405" y="0"/>
                </a:cubicBezTo>
                <a:cubicBezTo>
                  <a:pt x="11240009" y="20980"/>
                  <a:pt x="11571149" y="446893"/>
                  <a:pt x="11632744" y="1026339"/>
                </a:cubicBezTo>
                <a:cubicBezTo>
                  <a:pt x="11627364" y="1245884"/>
                  <a:pt x="11669846" y="1604885"/>
                  <a:pt x="11632744" y="1792650"/>
                </a:cubicBezTo>
                <a:cubicBezTo>
                  <a:pt x="11595642" y="1980415"/>
                  <a:pt x="11608606" y="2228111"/>
                  <a:pt x="11632744" y="2558960"/>
                </a:cubicBezTo>
                <a:cubicBezTo>
                  <a:pt x="11656883" y="2889809"/>
                  <a:pt x="11622555" y="2937536"/>
                  <a:pt x="11632744" y="3161061"/>
                </a:cubicBezTo>
                <a:cubicBezTo>
                  <a:pt x="11642933" y="3384586"/>
                  <a:pt x="11657440" y="3609175"/>
                  <a:pt x="11632744" y="3886319"/>
                </a:cubicBezTo>
                <a:cubicBezTo>
                  <a:pt x="11608048" y="4163463"/>
                  <a:pt x="11634646" y="4295586"/>
                  <a:pt x="11632744" y="4447368"/>
                </a:cubicBezTo>
                <a:cubicBezTo>
                  <a:pt x="11630842" y="4599150"/>
                  <a:pt x="11624252" y="4855029"/>
                  <a:pt x="11632744" y="5131574"/>
                </a:cubicBezTo>
                <a:cubicBezTo>
                  <a:pt x="11736727" y="5655800"/>
                  <a:pt x="11109996" y="6133865"/>
                  <a:pt x="10606405" y="6157913"/>
                </a:cubicBezTo>
                <a:cubicBezTo>
                  <a:pt x="10371107" y="6165032"/>
                  <a:pt x="10268621" y="6151395"/>
                  <a:pt x="10017915" y="6157913"/>
                </a:cubicBezTo>
                <a:cubicBezTo>
                  <a:pt x="9767209" y="6164432"/>
                  <a:pt x="9458800" y="6176737"/>
                  <a:pt x="9237824" y="6157913"/>
                </a:cubicBezTo>
                <a:cubicBezTo>
                  <a:pt x="9016848" y="6139089"/>
                  <a:pt x="8776509" y="6174299"/>
                  <a:pt x="8649334" y="6157913"/>
                </a:cubicBezTo>
                <a:cubicBezTo>
                  <a:pt x="8522159" y="6141528"/>
                  <a:pt x="8063106" y="6154434"/>
                  <a:pt x="7773443" y="6157913"/>
                </a:cubicBezTo>
                <a:cubicBezTo>
                  <a:pt x="7483780" y="6161392"/>
                  <a:pt x="7554379" y="6161622"/>
                  <a:pt x="7376554" y="6157913"/>
                </a:cubicBezTo>
                <a:cubicBezTo>
                  <a:pt x="7198729" y="6154204"/>
                  <a:pt x="7125936" y="6154280"/>
                  <a:pt x="6883865" y="6157913"/>
                </a:cubicBezTo>
                <a:cubicBezTo>
                  <a:pt x="6641794" y="6161546"/>
                  <a:pt x="6423199" y="6154225"/>
                  <a:pt x="6199575" y="6157913"/>
                </a:cubicBezTo>
                <a:cubicBezTo>
                  <a:pt x="5975951" y="6161602"/>
                  <a:pt x="5817574" y="6176794"/>
                  <a:pt x="5611085" y="6157913"/>
                </a:cubicBezTo>
                <a:cubicBezTo>
                  <a:pt x="5404596" y="6139033"/>
                  <a:pt x="5236973" y="6137075"/>
                  <a:pt x="5118396" y="6157913"/>
                </a:cubicBezTo>
                <a:cubicBezTo>
                  <a:pt x="4999819" y="6178751"/>
                  <a:pt x="4549138" y="6179158"/>
                  <a:pt x="4242504" y="6157913"/>
                </a:cubicBezTo>
                <a:cubicBezTo>
                  <a:pt x="3935870" y="6136668"/>
                  <a:pt x="3968047" y="6141710"/>
                  <a:pt x="3845616" y="6157913"/>
                </a:cubicBezTo>
                <a:cubicBezTo>
                  <a:pt x="3723185" y="6174116"/>
                  <a:pt x="3587939" y="6140242"/>
                  <a:pt x="3352926" y="6157913"/>
                </a:cubicBezTo>
                <a:cubicBezTo>
                  <a:pt x="3117913" y="6175585"/>
                  <a:pt x="3128591" y="6159879"/>
                  <a:pt x="2956038" y="6157913"/>
                </a:cubicBezTo>
                <a:cubicBezTo>
                  <a:pt x="2783485" y="6155947"/>
                  <a:pt x="2558692" y="6153844"/>
                  <a:pt x="2175947" y="6157913"/>
                </a:cubicBezTo>
                <a:cubicBezTo>
                  <a:pt x="1793202" y="6161982"/>
                  <a:pt x="1402951" y="6146049"/>
                  <a:pt x="1026339" y="6157913"/>
                </a:cubicBezTo>
                <a:cubicBezTo>
                  <a:pt x="365379" y="6196474"/>
                  <a:pt x="8692" y="5744832"/>
                  <a:pt x="0" y="5131574"/>
                </a:cubicBezTo>
                <a:cubicBezTo>
                  <a:pt x="-9920" y="4933940"/>
                  <a:pt x="1471" y="4635578"/>
                  <a:pt x="0" y="4447368"/>
                </a:cubicBezTo>
                <a:cubicBezTo>
                  <a:pt x="-1471" y="4259158"/>
                  <a:pt x="18108" y="3974234"/>
                  <a:pt x="0" y="3804215"/>
                </a:cubicBezTo>
                <a:cubicBezTo>
                  <a:pt x="-18108" y="3634196"/>
                  <a:pt x="11453" y="3413711"/>
                  <a:pt x="0" y="3120009"/>
                </a:cubicBezTo>
                <a:cubicBezTo>
                  <a:pt x="-11453" y="2826307"/>
                  <a:pt x="18934" y="2734051"/>
                  <a:pt x="0" y="2394751"/>
                </a:cubicBezTo>
                <a:cubicBezTo>
                  <a:pt x="-18934" y="2055451"/>
                  <a:pt x="1482" y="1947126"/>
                  <a:pt x="0" y="1792650"/>
                </a:cubicBezTo>
                <a:cubicBezTo>
                  <a:pt x="-1482" y="1638174"/>
                  <a:pt x="-27593" y="1344174"/>
                  <a:pt x="0" y="1026339"/>
                </a:cubicBezTo>
                <a:close/>
              </a:path>
            </a:pathLst>
          </a:custGeom>
          <a:ln w="38100">
            <a:solidFill>
              <a:srgbClr val="925743"/>
            </a:solidFill>
            <a:prstDash val="dash"/>
            <a:extLst>
              <a:ext uri="{C807C97D-BFC1-408E-A445-0C87EB9F89A2}">
                <ask:lineSketchStyleProps xmlns:ask="http://schemas.microsoft.com/office/drawing/2018/sketchyshapes" sd="22430955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3500" b="0" i="0" u="none" strike="noStrike" kern="1200" cap="none" spc="0" normalizeH="0" baseline="0" noProof="0" dirty="0">
              <a:ln>
                <a:noFill/>
              </a:ln>
              <a:solidFill>
                <a:srgbClr val="C71A2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D9EE15F-C00C-85DD-5CB3-447558694225}"/>
              </a:ext>
            </a:extLst>
          </p:cNvPr>
          <p:cNvPicPr>
            <a:picLocks noChangeAspect="1"/>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3619500" y="1907347"/>
            <a:ext cx="4248150" cy="3817178"/>
          </a:xfrm>
          <a:prstGeom prst="rect">
            <a:avLst/>
          </a:prstGeom>
        </p:spPr>
      </p:pic>
      <p:pic>
        <p:nvPicPr>
          <p:cNvPr id="14" name="Picture 13">
            <a:extLst>
              <a:ext uri="{FF2B5EF4-FFF2-40B4-BE49-F238E27FC236}">
                <a16:creationId xmlns:a16="http://schemas.microsoft.com/office/drawing/2014/main" id="{B3A1E952-AA8D-3E8E-C267-43F6926F863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91274" y="790575"/>
            <a:ext cx="2047875" cy="2047875"/>
          </a:xfrm>
          <a:prstGeom prst="rect">
            <a:avLst/>
          </a:prstGeom>
        </p:spPr>
      </p:pic>
    </p:spTree>
    <p:extLst>
      <p:ext uri="{BB962C8B-B14F-4D97-AF65-F5344CB8AC3E}">
        <p14:creationId xmlns:p14="http://schemas.microsoft.com/office/powerpoint/2010/main" val="2146655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217</Words>
  <Application>Microsoft Office PowerPoint</Application>
  <PresentationFormat>Widescreen</PresentationFormat>
  <Paragraphs>24</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微软雅黑</vt:lpstr>
      <vt:lpstr>Arial</vt:lpstr>
      <vt:lpstr>Calibri</vt:lpstr>
      <vt:lpstr>LNTH-Hoa Nho LNTH</vt:lpstr>
      <vt:lpstr>LNTH-LuoLuoNotangYuanTi 1</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17</cp:revision>
  <dcterms:created xsi:type="dcterms:W3CDTF">2023-11-29T01:19:17Z</dcterms:created>
  <dcterms:modified xsi:type="dcterms:W3CDTF">2025-03-12T16:02:32Z</dcterms:modified>
</cp:coreProperties>
</file>