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2" r:id="rId3"/>
    <p:sldMasterId id="2147483749" r:id="rId4"/>
    <p:sldMasterId id="2147483766" r:id="rId5"/>
  </p:sldMasterIdLst>
  <p:notesMasterIdLst>
    <p:notesMasterId r:id="rId30"/>
  </p:notesMasterIdLst>
  <p:sldIdLst>
    <p:sldId id="2007577103" r:id="rId6"/>
    <p:sldId id="257" r:id="rId7"/>
    <p:sldId id="256" r:id="rId8"/>
    <p:sldId id="286" r:id="rId9"/>
    <p:sldId id="513" r:id="rId10"/>
    <p:sldId id="258" r:id="rId11"/>
    <p:sldId id="282" r:id="rId12"/>
    <p:sldId id="259" r:id="rId13"/>
    <p:sldId id="283" r:id="rId14"/>
    <p:sldId id="514" r:id="rId15"/>
    <p:sldId id="515" r:id="rId16"/>
    <p:sldId id="285" r:id="rId17"/>
    <p:sldId id="517" r:id="rId18"/>
    <p:sldId id="294" r:id="rId19"/>
    <p:sldId id="519" r:id="rId20"/>
    <p:sldId id="516" r:id="rId21"/>
    <p:sldId id="287" r:id="rId22"/>
    <p:sldId id="518" r:id="rId23"/>
    <p:sldId id="520" r:id="rId24"/>
    <p:sldId id="524" r:id="rId25"/>
    <p:sldId id="300" r:id="rId26"/>
    <p:sldId id="298" r:id="rId27"/>
    <p:sldId id="525" r:id="rId28"/>
    <p:sldId id="29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24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5C074-7C4C-4989-AAD7-0208E62B4D07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EA4BA-9C9D-4763-B8F6-1C760A4D7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16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263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754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A4BA-9C9D-4763-B8F6-1C760A4D74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2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691C5-2D26-48F6-BA0F-A1A4CABC57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93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61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834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842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481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739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15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26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63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1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7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4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7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22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42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74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94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1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9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2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2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0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6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25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78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6695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47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1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0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96099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16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2025/2/10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5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3805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63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7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82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4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0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68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61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13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0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82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50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27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C1E07-84B6-41A9-B325-3F72C570F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994B088-657D-40A2-BD30-715F65B0D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603AAD-4EB6-40CF-928C-3752CFAC8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E3AA0C-B846-41E1-882B-16BE0C7ED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D550EA-394E-461C-808F-87CDC091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42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C1E8F0-106E-4DE4-B924-6CC8B8EA1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5AB9B8-5747-4FF6-9C39-F6F10EFA8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BD29EB-79DA-4CB7-9FB5-3A3DA6B98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0D5FDB-89A2-4D4F-8ECC-EA7D6EC6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ABF6D4-6E17-4F10-B573-A76770DB3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93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EBC7CA-6007-489F-90A9-56815CE13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800938-B444-47F2-85A7-5DC23616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3FCDC6-2D72-485D-B073-2CDEE12D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EEFCB3-B03A-49D4-ADD5-EFFACB6B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C2CF3F-052C-4ADE-9ED2-AB6C5EC8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9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7BB41-E080-4C64-A219-D3A242BD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C09A40-B6CB-48C4-AFC6-5877CA0CAC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4C6C54-0D57-4BAD-807A-4C95531F8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254034-E553-4D9C-871F-69F1B49FC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BEF7B4-6837-4E9F-AD77-2ECBB596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4C6185-137E-45D1-ABFA-710D27246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3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3571E9-0106-4DA5-804A-0524B536F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A17387-FC21-4CC4-B162-B87215FEE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1A0D35-0C13-4602-B0A2-08EF95A69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DA59437-75D5-4692-B85C-D0FA558D83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6591B4-7A19-4C61-96EB-E8B9EC7FC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9D4F447-E177-482F-943C-0D2CF1CF4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75399D7-843C-4AF7-8D4C-919C485B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D892FE-7186-4104-B267-0C256D29B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8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6ADA6A-A402-449A-9925-8A85E723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7894453-4B35-4EDF-811F-973C8FC80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A37A8C8-DF51-4359-A8C9-53D96AB5B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ACFBFF-5D83-4CA3-9CFB-F97DD38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53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026046-56AB-4F62-ACFB-3C35B339E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BCEDF1-3B47-4BC0-B1DE-0A160E02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AD81A4-D684-45F3-A96D-9DE8C771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33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D2E28F-7357-4534-93CD-F5683B5B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DF6F1E-7EA7-434A-A9B5-7CEFDE8A4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89E060-AC07-49A6-927F-6DF8E30D2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82E33F-9DCC-448A-A840-748ED0B73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9719D-CC3E-4377-AE5F-A5C6933F5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469D6E-0C7C-47C3-BC4B-E728CA99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63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F30EBD-F074-47A0-8B50-CAE1DDC9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3B30015-0D8C-4650-930F-78D7D176F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DD5858-C336-40BA-9E07-154D6A998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BC01F4-E046-4F01-B624-EEA4B844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B366A4-B923-44FF-8D75-827BABE7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683A12-354E-40D9-B504-CCDF538E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4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0B776C-EAD5-4B3B-A16A-7EC9BB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7CB175F-627B-4A79-8336-85CD63490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6CEDF8-DDB9-453D-A373-7A7FA6D5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62F9F2-F0D9-4E3D-ADB0-D54A0CA7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7F940D-5749-43D0-AC5E-0D071FD2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71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8C52F7A-5D28-40EB-8A2F-83B261587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999BA0-0FE5-42EB-B70C-770A16870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FD94D-3EFB-4C48-B998-321390E0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DAE7F7-EB75-4708-85F6-F6D692B8F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F176F8-DB23-41B3-8621-639CD1F8C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55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24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4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70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4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5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22360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26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D06273A-06FF-4A30-B083-A664F942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D61FE9-92B1-4C48-ACCC-1176D55C2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94BD26-EE96-42DD-8348-605D6D2701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1E9BD1-68C5-41DE-B9FA-ACF815C80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8541D0-F690-4801-9FE9-2C4B959FB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1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6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2" y="0"/>
            <a:ext cx="3080825" cy="45752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2378" y="2913677"/>
            <a:ext cx="87672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F722B010-D91B-41CF-B809-11B76F7713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 flipH="1">
            <a:off x="8247734" y="4313255"/>
            <a:ext cx="3406797" cy="2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813A61-95CA-4082-8AF5-6ED019E7090C}"/>
              </a:ext>
            </a:extLst>
          </p:cNvPr>
          <p:cNvCxnSpPr>
            <a:cxnSpLocks/>
          </p:cNvCxnSpPr>
          <p:nvPr/>
        </p:nvCxnSpPr>
        <p:spPr>
          <a:xfrm flipH="1">
            <a:off x="7074162" y="124207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E8CB16-A006-4D70-A055-475E3E3CDF64}"/>
              </a:ext>
            </a:extLst>
          </p:cNvPr>
          <p:cNvCxnSpPr>
            <a:cxnSpLocks/>
          </p:cNvCxnSpPr>
          <p:nvPr/>
        </p:nvCxnSpPr>
        <p:spPr>
          <a:xfrm flipH="1">
            <a:off x="5554728" y="1605490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CEF871-BBB6-433B-8E51-F44A8B60D1E5}"/>
              </a:ext>
            </a:extLst>
          </p:cNvPr>
          <p:cNvCxnSpPr>
            <a:cxnSpLocks/>
          </p:cNvCxnSpPr>
          <p:nvPr/>
        </p:nvCxnSpPr>
        <p:spPr>
          <a:xfrm flipH="1">
            <a:off x="9306112" y="2027520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BB9B34-DF88-43F2-8072-36F503F636CC}"/>
              </a:ext>
            </a:extLst>
          </p:cNvPr>
          <p:cNvCxnSpPr>
            <a:cxnSpLocks/>
          </p:cNvCxnSpPr>
          <p:nvPr/>
        </p:nvCxnSpPr>
        <p:spPr>
          <a:xfrm flipH="1">
            <a:off x="3432850" y="253369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52EF5A-4649-4E5E-88E1-18ED369FC6C4}"/>
              </a:ext>
            </a:extLst>
          </p:cNvPr>
          <p:cNvCxnSpPr>
            <a:cxnSpLocks/>
          </p:cNvCxnSpPr>
          <p:nvPr/>
        </p:nvCxnSpPr>
        <p:spPr>
          <a:xfrm flipH="1">
            <a:off x="5493041" y="287393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AD385E-7BF0-4BB6-B167-03E8E2DD50E0}"/>
              </a:ext>
            </a:extLst>
          </p:cNvPr>
          <p:cNvCxnSpPr>
            <a:cxnSpLocks/>
          </p:cNvCxnSpPr>
          <p:nvPr/>
        </p:nvCxnSpPr>
        <p:spPr>
          <a:xfrm flipH="1">
            <a:off x="11008939" y="287393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E6EAEC-650C-4EEE-B7D4-22E8544DD0EF}"/>
              </a:ext>
            </a:extLst>
          </p:cNvPr>
          <p:cNvCxnSpPr>
            <a:cxnSpLocks/>
          </p:cNvCxnSpPr>
          <p:nvPr/>
        </p:nvCxnSpPr>
        <p:spPr>
          <a:xfrm flipH="1">
            <a:off x="5493041" y="336209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DE3084-CF50-429D-989D-7B5682A144A8}"/>
              </a:ext>
            </a:extLst>
          </p:cNvPr>
          <p:cNvCxnSpPr>
            <a:cxnSpLocks/>
          </p:cNvCxnSpPr>
          <p:nvPr/>
        </p:nvCxnSpPr>
        <p:spPr>
          <a:xfrm flipH="1">
            <a:off x="8634825" y="376330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F199DE-E260-46F2-ADBB-01CF7418A5B0}"/>
              </a:ext>
            </a:extLst>
          </p:cNvPr>
          <p:cNvCxnSpPr>
            <a:cxnSpLocks/>
          </p:cNvCxnSpPr>
          <p:nvPr/>
        </p:nvCxnSpPr>
        <p:spPr>
          <a:xfrm flipH="1">
            <a:off x="8849616" y="416301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2C18C0-5D38-44C6-A25E-E32C4AE2CF19}"/>
              </a:ext>
            </a:extLst>
          </p:cNvPr>
          <p:cNvCxnSpPr>
            <a:cxnSpLocks/>
          </p:cNvCxnSpPr>
          <p:nvPr/>
        </p:nvCxnSpPr>
        <p:spPr>
          <a:xfrm flipH="1">
            <a:off x="3432850" y="4599248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FD3B3C-3174-453F-9333-D680D8BD1B4A}"/>
              </a:ext>
            </a:extLst>
          </p:cNvPr>
          <p:cNvCxnSpPr>
            <a:cxnSpLocks/>
          </p:cNvCxnSpPr>
          <p:nvPr/>
        </p:nvCxnSpPr>
        <p:spPr>
          <a:xfrm flipH="1">
            <a:off x="6912159" y="506895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8E57850-0072-46BF-8299-6CD85747071C}"/>
              </a:ext>
            </a:extLst>
          </p:cNvPr>
          <p:cNvSpPr txBox="1"/>
          <p:nvPr/>
        </p:nvSpPr>
        <p:spPr>
          <a:xfrm>
            <a:off x="3155136" y="5755416"/>
            <a:ext cx="5123190" cy="7263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877E52-E1CF-4BE4-BE22-ADBDF55A6B62}"/>
              </a:ext>
            </a:extLst>
          </p:cNvPr>
          <p:cNvCxnSpPr>
            <a:cxnSpLocks/>
          </p:cNvCxnSpPr>
          <p:nvPr/>
        </p:nvCxnSpPr>
        <p:spPr>
          <a:xfrm flipH="1">
            <a:off x="7060347" y="511220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6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910EF-A7AC-47FE-8FAD-0D3FC2D493A0}"/>
              </a:ext>
            </a:extLst>
          </p:cNvPr>
          <p:cNvSpPr txBox="1"/>
          <p:nvPr/>
        </p:nvSpPr>
        <p:spPr>
          <a:xfrm>
            <a:off x="3155136" y="5755416"/>
            <a:ext cx="5123190" cy="7263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Lưu đồ: Đường kết nối 8">
            <a:extLst>
              <a:ext uri="{FF2B5EF4-FFF2-40B4-BE49-F238E27FC236}">
                <a16:creationId xmlns:a16="http://schemas.microsoft.com/office/drawing/2014/main" id="{78F421C1-EA49-4604-A416-9BEBAEAED539}"/>
              </a:ext>
            </a:extLst>
          </p:cNvPr>
          <p:cNvSpPr/>
          <p:nvPr/>
        </p:nvSpPr>
        <p:spPr>
          <a:xfrm>
            <a:off x="1021058" y="1165558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8">
            <a:extLst>
              <a:ext uri="{FF2B5EF4-FFF2-40B4-BE49-F238E27FC236}">
                <a16:creationId xmlns:a16="http://schemas.microsoft.com/office/drawing/2014/main" id="{5A29FCE1-6EBD-4B65-944C-822448DC72EC}"/>
              </a:ext>
            </a:extLst>
          </p:cNvPr>
          <p:cNvSpPr/>
          <p:nvPr/>
        </p:nvSpPr>
        <p:spPr>
          <a:xfrm>
            <a:off x="1021058" y="295161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37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4AB48E-1F8C-4798-A348-E6FADD506FED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6D4DAE-5373-4AC4-BF5D-CE97C404C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2D0689-5BE5-464C-91BD-0FF6E2A7999E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026146-416D-4D45-A477-93E029CED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Lưu đồ: Đường kết nối 8">
            <a:extLst>
              <a:ext uri="{FF2B5EF4-FFF2-40B4-BE49-F238E27FC236}">
                <a16:creationId xmlns:a16="http://schemas.microsoft.com/office/drawing/2014/main" id="{78F421C1-EA49-4604-A416-9BEBAEAED539}"/>
              </a:ext>
            </a:extLst>
          </p:cNvPr>
          <p:cNvSpPr/>
          <p:nvPr/>
        </p:nvSpPr>
        <p:spPr>
          <a:xfrm>
            <a:off x="1021058" y="1165558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8">
            <a:extLst>
              <a:ext uri="{FF2B5EF4-FFF2-40B4-BE49-F238E27FC236}">
                <a16:creationId xmlns:a16="http://schemas.microsoft.com/office/drawing/2014/main" id="{5A29FCE1-6EBD-4B65-944C-822448DC72EC}"/>
              </a:ext>
            </a:extLst>
          </p:cNvPr>
          <p:cNvSpPr/>
          <p:nvPr/>
        </p:nvSpPr>
        <p:spPr>
          <a:xfrm>
            <a:off x="1021058" y="295161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35471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813A58-6D16-4D3E-AEC7-7831D9EE1D56}"/>
              </a:ext>
            </a:extLst>
          </p:cNvPr>
          <p:cNvSpPr txBox="1"/>
          <p:nvPr/>
        </p:nvSpPr>
        <p:spPr>
          <a:xfrm>
            <a:off x="3089576" y="1701807"/>
            <a:ext cx="3378820" cy="56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Rounded Rectangle 19">
            <a:extLst>
              <a:ext uri="{FF2B5EF4-FFF2-40B4-BE49-F238E27FC236}">
                <a16:creationId xmlns:a16="http://schemas.microsoft.com/office/drawing/2014/main" id="{7E7658DA-7CC1-4872-83DB-5B341C97D72C}"/>
              </a:ext>
            </a:extLst>
          </p:cNvPr>
          <p:cNvSpPr/>
          <p:nvPr/>
        </p:nvSpPr>
        <p:spPr>
          <a:xfrm>
            <a:off x="2493381" y="680157"/>
            <a:ext cx="7950030" cy="715089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B14334F-F3C6-4D6D-B3EB-DC3A8E8E71A2}"/>
              </a:ext>
            </a:extLst>
          </p:cNvPr>
          <p:cNvGrpSpPr/>
          <p:nvPr/>
        </p:nvGrpSpPr>
        <p:grpSpPr>
          <a:xfrm>
            <a:off x="2932775" y="1638498"/>
            <a:ext cx="6768251" cy="4220293"/>
            <a:chOff x="4157490" y="498269"/>
            <a:chExt cx="6195713" cy="465272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6E1582F-8A7D-43EE-ABDF-6462E6ADBCAF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6A056EA-DDE5-45FF-AB41-407CAD4C9F21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93E6989B-36A4-4482-AF0E-18477CCA6617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D2B07C57-590A-4A01-9780-CD38AC97CBC0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59" name="Group 58">
                      <a:extLst>
                        <a:ext uri="{FF2B5EF4-FFF2-40B4-BE49-F238E27FC236}">
                          <a16:creationId xmlns:a16="http://schemas.microsoft.com/office/drawing/2014/main" id="{14515388-F9BE-49F4-B738-C284AF3D3A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70" name="Rectangle: Rounded Corners 69">
                        <a:extLst>
                          <a:ext uri="{FF2B5EF4-FFF2-40B4-BE49-F238E27FC236}">
                            <a16:creationId xmlns:a16="http://schemas.microsoft.com/office/drawing/2014/main" id="{37CCE521-5BAA-4F90-ACF0-CD9DAB5816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71" name="Oval 70">
                        <a:extLst>
                          <a:ext uri="{FF2B5EF4-FFF2-40B4-BE49-F238E27FC236}">
                            <a16:creationId xmlns:a16="http://schemas.microsoft.com/office/drawing/2014/main" id="{4D2325CB-518C-409C-A8ED-7B3CDAD0FA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60" name="Group 59">
                      <a:extLst>
                        <a:ext uri="{FF2B5EF4-FFF2-40B4-BE49-F238E27FC236}">
                          <a16:creationId xmlns:a16="http://schemas.microsoft.com/office/drawing/2014/main" id="{9B5395EB-861C-4560-A099-0D147E2AF9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64" name="Group 63">
                        <a:extLst>
                          <a:ext uri="{FF2B5EF4-FFF2-40B4-BE49-F238E27FC236}">
                            <a16:creationId xmlns:a16="http://schemas.microsoft.com/office/drawing/2014/main" id="{1E63E146-BBF1-4724-ADC3-7F279E1BCA4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68" name="Rectangle: Rounded Corners 67">
                          <a:extLst>
                            <a:ext uri="{FF2B5EF4-FFF2-40B4-BE49-F238E27FC236}">
                              <a16:creationId xmlns:a16="http://schemas.microsoft.com/office/drawing/2014/main" id="{A294B644-6301-4112-A0CE-DE7B44B8C8D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69" name="Oval 68">
                          <a:extLst>
                            <a:ext uri="{FF2B5EF4-FFF2-40B4-BE49-F238E27FC236}">
                              <a16:creationId xmlns:a16="http://schemas.microsoft.com/office/drawing/2014/main" id="{FA5204B3-DBDA-496B-B988-64C36BAAF7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65" name="Picture 64">
                        <a:extLst>
                          <a:ext uri="{FF2B5EF4-FFF2-40B4-BE49-F238E27FC236}">
                            <a16:creationId xmlns:a16="http://schemas.microsoft.com/office/drawing/2014/main" id="{E331C0C8-9D01-46EB-B799-A31F88298E7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6" name="Picture 65">
                        <a:extLst>
                          <a:ext uri="{FF2B5EF4-FFF2-40B4-BE49-F238E27FC236}">
                            <a16:creationId xmlns:a16="http://schemas.microsoft.com/office/drawing/2014/main" id="{A2F53798-7A76-424B-B714-442310459E6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7" name="Picture 66">
                        <a:extLst>
                          <a:ext uri="{FF2B5EF4-FFF2-40B4-BE49-F238E27FC236}">
                            <a16:creationId xmlns:a16="http://schemas.microsoft.com/office/drawing/2014/main" id="{5B7FB17D-25C7-4DE2-A874-C69BAB6475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1" name="Picture 60">
                      <a:extLst>
                        <a:ext uri="{FF2B5EF4-FFF2-40B4-BE49-F238E27FC236}">
                          <a16:creationId xmlns:a16="http://schemas.microsoft.com/office/drawing/2014/main" id="{660BE683-DABE-4FB2-88BB-8E746ED44E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2" name="Picture 61">
                      <a:extLst>
                        <a:ext uri="{FF2B5EF4-FFF2-40B4-BE49-F238E27FC236}">
                          <a16:creationId xmlns:a16="http://schemas.microsoft.com/office/drawing/2014/main" id="{0D8B14E4-F858-4B57-AE01-9F5BCA06151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3" name="Picture 62">
                      <a:extLst>
                        <a:ext uri="{FF2B5EF4-FFF2-40B4-BE49-F238E27FC236}">
                          <a16:creationId xmlns:a16="http://schemas.microsoft.com/office/drawing/2014/main" id="{B69276C9-047F-4EE5-8985-5A6535A5062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FB862BB6-DB27-4C5D-B8CB-78DEC76C8DCF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17D77DA4-F77F-4DBF-9D08-233795081758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F6C409D0-83D5-49E3-BC13-727700712EE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A31332BA-B6AE-4A82-AFF3-6BFBED0FDD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2297D3B7-1B12-40A1-99AA-4996340855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8CB603C4-45AA-497D-BDB5-DDACCB1056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32A3910A-F982-494D-A313-05CDAA5D7ED8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5A676ED-B6E8-4563-873C-F6A4E7C9C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91018BA3-9E8B-4415-8DEC-1D84AED14B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CE282743-9173-48B8-B3E1-1432F2C6B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8F4841A-F135-40F6-B799-951158DB23F9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C703B49D-EA1C-4F9B-B405-4A55430FA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99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8A66D3-496D-4D73-B8E8-1CD9A73DC451}"/>
              </a:ext>
            </a:extLst>
          </p:cNvPr>
          <p:cNvSpPr txBox="1"/>
          <p:nvPr/>
        </p:nvSpPr>
        <p:spPr>
          <a:xfrm>
            <a:off x="2340842" y="5588639"/>
            <a:ext cx="6589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i="1" dirty="0" err="1">
                <a:solidFill>
                  <a:srgbClr val="FF0000"/>
                </a:solidFill>
              </a:rPr>
              <a:t>theo</a:t>
            </a:r>
            <a:r>
              <a:rPr lang="en-US" sz="2000" dirty="0">
                <a:solidFill>
                  <a:srgbClr val="FF0000"/>
                </a:solidFill>
              </a:rPr>
              <a:t> Au-</a:t>
            </a:r>
            <a:r>
              <a:rPr lang="en-US" sz="2000" dirty="0" err="1">
                <a:solidFill>
                  <a:srgbClr val="FF0000"/>
                </a:solidFill>
              </a:rPr>
              <a:t>đrây</a:t>
            </a:r>
            <a:r>
              <a:rPr lang="en-US" sz="2000" dirty="0">
                <a:solidFill>
                  <a:srgbClr val="FF0000"/>
                </a:solidFill>
              </a:rPr>
              <a:t> Pen, </a:t>
            </a:r>
            <a:r>
              <a:rPr lang="en-US" sz="2000" i="1" dirty="0" err="1">
                <a:solidFill>
                  <a:srgbClr val="FF0000"/>
                </a:solidFill>
              </a:rPr>
              <a:t>Nụ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hôn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trên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bàn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tay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Đỗ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Nhật</a:t>
            </a:r>
            <a:r>
              <a:rPr lang="en-US" sz="2000" dirty="0">
                <a:solidFill>
                  <a:srgbClr val="FF0000"/>
                </a:solidFill>
              </a:rPr>
              <a:t> Nam </a:t>
            </a:r>
            <a:r>
              <a:rPr lang="en-US" sz="2000" i="1" dirty="0" err="1">
                <a:solidFill>
                  <a:srgbClr val="FF0000"/>
                </a:solidFill>
              </a:rPr>
              <a:t>dịch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75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F38821-DF04-4ACC-8689-856AC1742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17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50B6A1-28CD-4C4F-93F8-E4A4A38985C5}"/>
              </a:ext>
            </a:extLst>
          </p:cNvPr>
          <p:cNvSpPr txBox="1"/>
          <p:nvPr/>
        </p:nvSpPr>
        <p:spPr>
          <a:xfrm>
            <a:off x="5052060" y="2028616"/>
            <a:ext cx="46405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504033-35EE-48EA-85E6-BE7370F5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3834" y="-1064511"/>
            <a:ext cx="9443710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2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93F2B9-43BC-4A7F-B714-3622DAE30D9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40" y="3351080"/>
            <a:ext cx="3354731" cy="335473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6866ED6-46CB-4888-BD59-D2532B2BE711}"/>
              </a:ext>
            </a:extLst>
          </p:cNvPr>
          <p:cNvSpPr/>
          <p:nvPr/>
        </p:nvSpPr>
        <p:spPr>
          <a:xfrm>
            <a:off x="2090530" y="758287"/>
            <a:ext cx="8010939" cy="11603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2833D-C4EB-4F50-BA14-D03BCF838919}"/>
              </a:ext>
            </a:extLst>
          </p:cNvPr>
          <p:cNvSpPr txBox="1"/>
          <p:nvPr/>
        </p:nvSpPr>
        <p:spPr>
          <a:xfrm>
            <a:off x="2657901" y="951814"/>
            <a:ext cx="728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>
                <a:solidFill>
                  <a:srgbClr val="FF0000"/>
                </a:solidFill>
              </a:rPr>
              <a:t>Ngày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đầu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, Nam </a:t>
            </a:r>
            <a:r>
              <a:rPr lang="en-US" sz="3600" dirty="0" err="1">
                <a:solidFill>
                  <a:srgbClr val="FF0000"/>
                </a:solidFill>
              </a:rPr>
              <a:t>thế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nào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9A4F1-BACD-4D96-8D22-B7E3C2A64090}"/>
              </a:ext>
            </a:extLst>
          </p:cNvPr>
          <p:cNvSpPr txBox="1"/>
          <p:nvPr/>
        </p:nvSpPr>
        <p:spPr>
          <a:xfrm>
            <a:off x="3242016" y="2104353"/>
            <a:ext cx="6695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, Nam </a:t>
            </a:r>
            <a:r>
              <a:rPr lang="en-US" sz="3200" dirty="0" err="1"/>
              <a:t>hồi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r>
              <a:rPr lang="en-US" sz="3200" dirty="0"/>
              <a:t> </a:t>
            </a:r>
            <a:r>
              <a:rPr lang="en-US" sz="3200" dirty="0" err="1"/>
              <a:t>lắm</a:t>
            </a:r>
            <a:endParaRPr lang="en-US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848183-ACED-4412-A5B2-1463FAB6D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079" y="3095309"/>
            <a:ext cx="6055692" cy="3036760"/>
          </a:xfrm>
          <a:prstGeom prst="rect">
            <a:avLst/>
          </a:prstGeom>
        </p:spPr>
      </p:pic>
      <p:pic>
        <p:nvPicPr>
          <p:cNvPr id="2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5135EC7E-11EF-445C-9421-68FFFFBF3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5194" flipH="1" flipV="1">
            <a:off x="2404352" y="1945250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85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392B1E-D163-4DC1-966B-C77FB4D23F9D}"/>
              </a:ext>
            </a:extLst>
          </p:cNvPr>
          <p:cNvSpPr/>
          <p:nvPr/>
        </p:nvSpPr>
        <p:spPr>
          <a:xfrm>
            <a:off x="2870237" y="522565"/>
            <a:ext cx="6656823" cy="902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71F7D-AF12-4725-9040-8D24D23ACDF5}"/>
              </a:ext>
            </a:extLst>
          </p:cNvPr>
          <p:cNvSpPr txBox="1"/>
          <p:nvPr/>
        </p:nvSpPr>
        <p:spPr>
          <a:xfrm>
            <a:off x="3741333" y="607589"/>
            <a:ext cx="584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>
                <a:solidFill>
                  <a:srgbClr val="FF0000"/>
                </a:solidFill>
              </a:rPr>
              <a:t>Mẹ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dặn</a:t>
            </a:r>
            <a:r>
              <a:rPr lang="en-US" sz="3600" dirty="0">
                <a:solidFill>
                  <a:srgbClr val="FF0000"/>
                </a:solidFill>
              </a:rPr>
              <a:t> Nam </a:t>
            </a:r>
            <a:r>
              <a:rPr lang="en-US" sz="3600" dirty="0" err="1">
                <a:solidFill>
                  <a:srgbClr val="FF0000"/>
                </a:solidFill>
              </a:rPr>
              <a:t>điều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5C810-37D2-4653-9A1A-EC088C87B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130" y="2919789"/>
            <a:ext cx="7143930" cy="3530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424C68-29A7-4221-B18F-3A7A85DE40B0}"/>
              </a:ext>
            </a:extLst>
          </p:cNvPr>
          <p:cNvSpPr txBox="1"/>
          <p:nvPr/>
        </p:nvSpPr>
        <p:spPr>
          <a:xfrm>
            <a:off x="1388707" y="1565333"/>
            <a:ext cx="91327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</p:txBody>
      </p:sp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05617BD-79AD-4104-A179-CFDC9140C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5194" flipH="1" flipV="1">
            <a:off x="954876" y="138272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C0E77A-994C-4707-9C88-880BD3F1F54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756" y="3287614"/>
            <a:ext cx="3354731" cy="3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8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A14179-EF39-4508-AB4A-0E271D195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648" y="2902228"/>
            <a:ext cx="4752975" cy="33813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392B1E-D163-4DC1-966B-C77FB4D23F9D}"/>
              </a:ext>
            </a:extLst>
          </p:cNvPr>
          <p:cNvSpPr/>
          <p:nvPr/>
        </p:nvSpPr>
        <p:spPr>
          <a:xfrm>
            <a:off x="2090530" y="758288"/>
            <a:ext cx="8010939" cy="902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71F7D-AF12-4725-9040-8D24D23ACDF5}"/>
              </a:ext>
            </a:extLst>
          </p:cNvPr>
          <p:cNvSpPr txBox="1"/>
          <p:nvPr/>
        </p:nvSpPr>
        <p:spPr>
          <a:xfrm>
            <a:off x="2821438" y="859422"/>
            <a:ext cx="728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Sau </a:t>
            </a:r>
            <a:r>
              <a:rPr lang="en-US" sz="3600" dirty="0" err="1">
                <a:solidFill>
                  <a:srgbClr val="FF0000"/>
                </a:solidFill>
              </a:rPr>
              <a:t>khi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chào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mẹ</a:t>
            </a:r>
            <a:r>
              <a:rPr lang="en-US" sz="3600" dirty="0">
                <a:solidFill>
                  <a:srgbClr val="FF0000"/>
                </a:solidFill>
              </a:rPr>
              <a:t>, Nam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3E0119-CBFB-4CCC-B51A-2366356DAE2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60" y="3300025"/>
            <a:ext cx="3354731" cy="33547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B131B6-1357-4165-BB92-85F691FE8837}"/>
              </a:ext>
            </a:extLst>
          </p:cNvPr>
          <p:cNvSpPr txBox="1"/>
          <p:nvPr/>
        </p:nvSpPr>
        <p:spPr>
          <a:xfrm>
            <a:off x="2986453" y="1983690"/>
            <a:ext cx="6219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endParaRPr lang="en-US" sz="2000" dirty="0"/>
          </a:p>
        </p:txBody>
      </p:sp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B727048-D0ED-4D4B-B4BF-D67D1788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5194" flipH="1" flipV="1">
            <a:off x="2129565" y="176156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7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F38821-DF04-4ACC-8689-856AC1742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17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50B6A1-28CD-4C4F-93F8-E4A4A38985C5}"/>
              </a:ext>
            </a:extLst>
          </p:cNvPr>
          <p:cNvSpPr txBox="1"/>
          <p:nvPr/>
        </p:nvSpPr>
        <p:spPr>
          <a:xfrm>
            <a:off x="5052060" y="2028616"/>
            <a:ext cx="46405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504033-35EE-48EA-85E6-BE7370F5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3834" y="-1064511"/>
            <a:ext cx="9443710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276350" y="375835"/>
            <a:ext cx="972551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7513054" y="2668966"/>
            <a:ext cx="4618704" cy="432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67524" y="1468637"/>
            <a:ext cx="5401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vở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a 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mục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3</a:t>
            </a:r>
          </a:p>
        </p:txBody>
      </p: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25178" y="239552"/>
            <a:ext cx="11559822" cy="6427947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79" name="图片 10">
            <a:extLst>
              <a:ext uri="{FF2B5EF4-FFF2-40B4-BE49-F238E27FC236}">
                <a16:creationId xmlns:a16="http://schemas.microsoft.com/office/drawing/2014/main" id="{8DBD4881-78A2-416D-92D0-39801A60A0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24726" b="33517"/>
          <a:stretch/>
        </p:blipFill>
        <p:spPr>
          <a:xfrm>
            <a:off x="11197126" y="797583"/>
            <a:ext cx="887874" cy="650240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5D6CD3DF-A7C3-467F-90E5-5AF01376BDAE}"/>
              </a:ext>
            </a:extLst>
          </p:cNvPr>
          <p:cNvGrpSpPr/>
          <p:nvPr/>
        </p:nvGrpSpPr>
        <p:grpSpPr>
          <a:xfrm>
            <a:off x="1128068" y="1687375"/>
            <a:ext cx="10354042" cy="2634961"/>
            <a:chOff x="605323" y="3012305"/>
            <a:chExt cx="7419326" cy="2634961"/>
          </a:xfrm>
        </p:grpSpPr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id="{3EDBE71F-05F3-49A1-831B-9B8DE0474D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49"/>
            <a:stretch/>
          </p:blipFill>
          <p:spPr bwMode="auto">
            <a:xfrm>
              <a:off x="605323" y="3012305"/>
              <a:ext cx="7419326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6B14449-2A74-42B8-BC0E-F01A792A8872}"/>
                </a:ext>
              </a:extLst>
            </p:cNvPr>
            <p:cNvSpPr/>
            <p:nvPr/>
          </p:nvSpPr>
          <p:spPr>
            <a:xfrm>
              <a:off x="1200068" y="3583300"/>
              <a:ext cx="6592991" cy="746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/>
              <a:r>
                <a:rPr lang="vi-VN" sz="4251" b="1" dirty="0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Ngày đầu đi học, Nam hồi hộp lắm</a:t>
              </a:r>
              <a:r>
                <a:rPr lang="en-US" sz="4251" b="1" dirty="0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vi-VN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A3CC28F9-E423-417A-8A54-69DBE798653E}"/>
              </a:ext>
            </a:extLst>
          </p:cNvPr>
          <p:cNvSpPr txBox="1"/>
          <p:nvPr/>
        </p:nvSpPr>
        <p:spPr>
          <a:xfrm>
            <a:off x="2303309" y="4486328"/>
            <a:ext cx="8002540" cy="1077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algn="ctr" defTabSz="914377"/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lùi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354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910EF-A7AC-47FE-8FAD-0D3FC2D493A0}"/>
              </a:ext>
            </a:extLst>
          </p:cNvPr>
          <p:cNvSpPr txBox="1"/>
          <p:nvPr/>
        </p:nvSpPr>
        <p:spPr>
          <a:xfrm>
            <a:off x="3155136" y="5755416"/>
            <a:ext cx="5123190" cy="7263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623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Luyện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toàn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9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1CA2869-213D-4929-977B-5F60221E6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22DF16-4BEC-49F5-BF6B-BF9275615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0491"/>
            <a:ext cx="12192000" cy="486750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840610-EED5-42D9-8577-203BF93691A0}"/>
              </a:ext>
            </a:extLst>
          </p:cNvPr>
          <p:cNvSpPr/>
          <p:nvPr/>
        </p:nvSpPr>
        <p:spPr>
          <a:xfrm>
            <a:off x="2766956" y="1346188"/>
            <a:ext cx="6563656" cy="35430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51EB5DCF-FF5B-4E53-B0EC-F545158296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057"/>
            <a:ext cx="2199867" cy="2199867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137CF6F5-24B0-4A8D-9BC8-2FEA60C5B9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618" y="-793397"/>
            <a:ext cx="2536382" cy="2536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32164-3BEA-4EE8-8997-786BB1E43D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36" y="1990491"/>
            <a:ext cx="68342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A2267C5-3F39-446F-83EC-6A9ED411B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284" y="1725929"/>
            <a:ext cx="7490679" cy="3756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2DBD26-1D57-453C-8D72-D04233501B5C}"/>
              </a:ext>
            </a:extLst>
          </p:cNvPr>
          <p:cNvSpPr txBox="1"/>
          <p:nvPr/>
        </p:nvSpPr>
        <p:spPr>
          <a:xfrm>
            <a:off x="2843761" y="873679"/>
            <a:ext cx="8135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</a:t>
            </a:r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gì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quan</a:t>
            </a:r>
            <a:r>
              <a:rPr lang="en-US" sz="2800" b="1" dirty="0"/>
              <a:t> </a:t>
            </a:r>
            <a:r>
              <a:rPr lang="en-US" sz="2800" b="1" dirty="0" err="1"/>
              <a:t>sát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endParaRPr lang="en-US" sz="28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FDF40E-6266-4E89-8313-B1A2452EBCA2}"/>
              </a:ext>
            </a:extLst>
          </p:cNvPr>
          <p:cNvSpPr/>
          <p:nvPr/>
        </p:nvSpPr>
        <p:spPr>
          <a:xfrm>
            <a:off x="2280139" y="834348"/>
            <a:ext cx="645684" cy="62903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F38821-DF04-4ACC-8689-856AC1742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17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50B6A1-28CD-4C4F-93F8-E4A4A38985C5}"/>
              </a:ext>
            </a:extLst>
          </p:cNvPr>
          <p:cNvSpPr txBox="1"/>
          <p:nvPr/>
        </p:nvSpPr>
        <p:spPr>
          <a:xfrm>
            <a:off x="4198620" y="2625619"/>
            <a:ext cx="60655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5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504033-35EE-48EA-85E6-BE7370F5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3834" y="-1064511"/>
            <a:ext cx="9443710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3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48461" y="565433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lang="en-US" sz="4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图片 7">
            <a:extLst>
              <a:ext uri="{FF2B5EF4-FFF2-40B4-BE49-F238E27FC236}">
                <a16:creationId xmlns:a16="http://schemas.microsoft.com/office/drawing/2014/main" id="{7FBEFBB7-4E87-4743-832D-8D53B602B2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4721896" y="3005047"/>
            <a:ext cx="3186357" cy="3672913"/>
          </a:xfrm>
          <a:prstGeom prst="rect">
            <a:avLst/>
          </a:prstGeom>
        </p:spPr>
      </p:pic>
      <p:pic>
        <p:nvPicPr>
          <p:cNvPr id="28" name="图片 4">
            <a:extLst>
              <a:ext uri="{FF2B5EF4-FFF2-40B4-BE49-F238E27FC236}">
                <a16:creationId xmlns:a16="http://schemas.microsoft.com/office/drawing/2014/main" id="{1C7C6C4F-EE12-46CE-80B0-66A01A4B84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79" y="3692770"/>
            <a:ext cx="3672528" cy="1708312"/>
          </a:xfrm>
          <a:prstGeom prst="rect">
            <a:avLst/>
          </a:prstGeom>
        </p:spPr>
      </p:pic>
      <p:pic>
        <p:nvPicPr>
          <p:cNvPr id="31" name="图片 4">
            <a:extLst>
              <a:ext uri="{FF2B5EF4-FFF2-40B4-BE49-F238E27FC236}">
                <a16:creationId xmlns:a16="http://schemas.microsoft.com/office/drawing/2014/main" id="{CD619D95-5968-4F0F-8B72-494563AA61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6691" y="3692770"/>
            <a:ext cx="3882638" cy="1806047"/>
          </a:xfrm>
          <a:prstGeom prst="rect">
            <a:avLst/>
          </a:prstGeom>
        </p:spPr>
      </p:pic>
      <p:pic>
        <p:nvPicPr>
          <p:cNvPr id="32" name="图片 4">
            <a:extLst>
              <a:ext uri="{FF2B5EF4-FFF2-40B4-BE49-F238E27FC236}">
                <a16:creationId xmlns:a16="http://schemas.microsoft.com/office/drawing/2014/main" id="{F11B19C5-7938-4492-ADA7-4807F29B56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4163" y="1169507"/>
            <a:ext cx="3672528" cy="1708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CB77DA-7A77-4FBA-873F-970C0C19E995}"/>
              </a:ext>
            </a:extLst>
          </p:cNvPr>
          <p:cNvSpPr txBox="1"/>
          <p:nvPr/>
        </p:nvSpPr>
        <p:spPr>
          <a:xfrm>
            <a:off x="1887415" y="4196862"/>
            <a:ext cx="1418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Tay </a:t>
            </a:r>
            <a:r>
              <a:rPr lang="en-US" sz="3200" dirty="0" err="1"/>
              <a:t>dò</a:t>
            </a:r>
            <a:endParaRPr lang="en-US" sz="3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0A1FE4-89BD-4E41-B106-4C4AE3AB09F0}"/>
              </a:ext>
            </a:extLst>
          </p:cNvPr>
          <p:cNvSpPr txBox="1"/>
          <p:nvPr/>
        </p:nvSpPr>
        <p:spPr>
          <a:xfrm>
            <a:off x="5318692" y="1783181"/>
            <a:ext cx="1858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Mắt</a:t>
            </a:r>
            <a:r>
              <a:rPr lang="en-US" sz="3200" dirty="0"/>
              <a:t> </a:t>
            </a:r>
            <a:r>
              <a:rPr lang="en-US" sz="3200" dirty="0" err="1"/>
              <a:t>dõi</a:t>
            </a:r>
            <a:endParaRPr lang="en-US" sz="3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329D6A-7F86-4E16-9668-263A65AB4E5A}"/>
              </a:ext>
            </a:extLst>
          </p:cNvPr>
          <p:cNvSpPr txBox="1"/>
          <p:nvPr/>
        </p:nvSpPr>
        <p:spPr>
          <a:xfrm>
            <a:off x="9009499" y="4303405"/>
            <a:ext cx="224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Tai </a:t>
            </a:r>
            <a:r>
              <a:rPr lang="en-US" sz="3200" dirty="0" err="1"/>
              <a:t>nghe</a:t>
            </a:r>
            <a:endParaRPr lang="en-US" sz="3200" dirty="0"/>
          </a:p>
        </p:txBody>
      </p:sp>
      <p:pic>
        <p:nvPicPr>
          <p:cNvPr id="4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243DBF56-B395-42FB-808F-E7D598404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43372" y="2394643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3CDCECB4-27D8-4CDE-A693-8EE60A84F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99798" y="411309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727CE88-7749-4B70-BC65-C8E0D63A5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169735" y="412318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96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Nụ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hôn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tay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/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, Nam </a:t>
            </a:r>
            <a:r>
              <a:rPr lang="en-US" sz="2800" dirty="0" err="1"/>
              <a:t>hồi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lắm</a:t>
            </a:r>
            <a:r>
              <a:rPr lang="en-US" sz="2800" dirty="0"/>
              <a:t>.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nhẹ</a:t>
            </a:r>
            <a:r>
              <a:rPr lang="en-US" sz="2800" dirty="0"/>
              <a:t> </a:t>
            </a:r>
            <a:r>
              <a:rPr lang="en-US" sz="2800" dirty="0" err="1"/>
              <a:t>nhàng</a:t>
            </a:r>
            <a:r>
              <a:rPr lang="en-US" sz="2800" dirty="0"/>
              <a:t> </a:t>
            </a: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nụ</a:t>
            </a:r>
            <a:r>
              <a:rPr lang="en-US" sz="2800" dirty="0"/>
              <a:t> </a:t>
            </a:r>
            <a:r>
              <a:rPr lang="en-US" sz="2800" dirty="0" err="1"/>
              <a:t>hôn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Nam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dặn</a:t>
            </a:r>
            <a:r>
              <a:rPr lang="en-US" sz="2800" dirty="0"/>
              <a:t>:</a:t>
            </a:r>
          </a:p>
          <a:p>
            <a:pPr indent="457200" algn="just"/>
            <a:r>
              <a:rPr lang="en-US" sz="2800" dirty="0"/>
              <a:t>-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lo </a:t>
            </a:r>
            <a:r>
              <a:rPr lang="en-US" sz="2800" dirty="0" err="1"/>
              <a:t>lắng</a:t>
            </a:r>
            <a:r>
              <a:rPr lang="en-US" sz="2800" dirty="0"/>
              <a:t>, con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má</a:t>
            </a:r>
            <a:r>
              <a:rPr lang="en-US" sz="2800" dirty="0"/>
              <a:t>.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ở </a:t>
            </a:r>
            <a:r>
              <a:rPr lang="en-US" sz="2800" dirty="0" err="1"/>
              <a:t>bên</a:t>
            </a:r>
            <a:r>
              <a:rPr lang="en-US" sz="2800" dirty="0"/>
              <a:t> con.</a:t>
            </a:r>
          </a:p>
          <a:p>
            <a:pPr indent="457200" algn="just"/>
            <a:r>
              <a:rPr lang="en-US" sz="2800" dirty="0"/>
              <a:t>Nam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r>
              <a:rPr lang="en-US" sz="2800" dirty="0"/>
              <a:t>.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im</a:t>
            </a:r>
            <a:r>
              <a:rPr lang="en-US" sz="2800" dirty="0"/>
              <a:t> </a:t>
            </a:r>
            <a:r>
              <a:rPr lang="en-US" sz="2800" dirty="0" err="1"/>
              <a:t>lặng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đột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mỉm</a:t>
            </a:r>
            <a:r>
              <a:rPr lang="en-US" sz="2800" dirty="0"/>
              <a:t> </a:t>
            </a:r>
            <a:r>
              <a:rPr lang="en-US" sz="2800" dirty="0" err="1"/>
              <a:t>cười</a:t>
            </a:r>
            <a:r>
              <a:rPr lang="en-US" sz="2800" dirty="0"/>
              <a:t>:</a:t>
            </a:r>
          </a:p>
          <a:p>
            <a:pPr indent="457200" algn="just"/>
            <a:r>
              <a:rPr lang="en-US" sz="2800" dirty="0"/>
              <a:t>-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con </a:t>
            </a:r>
            <a:r>
              <a:rPr lang="en-US" sz="2800" dirty="0" err="1"/>
              <a:t>nào</a:t>
            </a:r>
            <a:r>
              <a:rPr lang="en-US" sz="2800" dirty="0"/>
              <a:t>!</a:t>
            </a:r>
          </a:p>
          <a:p>
            <a:pPr indent="457200" algn="just"/>
            <a:r>
              <a:rPr lang="en-US" sz="2800" dirty="0"/>
              <a:t>Nam </a:t>
            </a: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nụ</a:t>
            </a:r>
            <a:r>
              <a:rPr lang="en-US" sz="2800" dirty="0"/>
              <a:t> </a:t>
            </a:r>
            <a:r>
              <a:rPr lang="en-US" sz="2800" dirty="0" err="1"/>
              <a:t>hôn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r>
              <a:rPr lang="en-US" sz="2800" dirty="0"/>
              <a:t> </a:t>
            </a:r>
            <a:r>
              <a:rPr lang="en-US" sz="2800" dirty="0" err="1"/>
              <a:t>thỉ</a:t>
            </a:r>
            <a:r>
              <a:rPr lang="en-US" sz="2800" dirty="0"/>
              <a:t>:</a:t>
            </a:r>
          </a:p>
          <a:p>
            <a:pPr marL="914400" indent="-457200" algn="just">
              <a:buFontTx/>
              <a:buChar char="-"/>
            </a:pPr>
            <a:r>
              <a:rPr lang="en-US" sz="2800" dirty="0" err="1"/>
              <a:t>Bây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nụ</a:t>
            </a:r>
            <a:r>
              <a:rPr lang="en-US" sz="2800" dirty="0"/>
              <a:t> </a:t>
            </a:r>
            <a:r>
              <a:rPr lang="en-US" sz="2800" dirty="0" err="1"/>
              <a:t>hôn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. </a:t>
            </a:r>
          </a:p>
          <a:p>
            <a:pPr marL="457200" algn="just"/>
            <a:r>
              <a:rPr lang="en-US" sz="2800" dirty="0"/>
              <a:t>Con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!</a:t>
            </a:r>
          </a:p>
          <a:p>
            <a:pPr indent="457200" algn="just"/>
            <a:r>
              <a:rPr lang="en-US" sz="2800" dirty="0"/>
              <a:t>Nam </a:t>
            </a:r>
            <a:r>
              <a:rPr lang="en-US" sz="2800" dirty="0" err="1"/>
              <a:t>chào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tung </a:t>
            </a:r>
            <a:r>
              <a:rPr lang="en-US" sz="2800" dirty="0" err="1"/>
              <a:t>tăng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.</a:t>
            </a:r>
          </a:p>
          <a:p>
            <a:pPr marL="457200" indent="457200" algn="just">
              <a:buFontTx/>
              <a:buChar char="-"/>
            </a:pP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4F894F-FAAF-42CF-AC3C-83C18AD8B584}"/>
              </a:ext>
            </a:extLst>
          </p:cNvPr>
          <p:cNvSpPr txBox="1"/>
          <p:nvPr/>
        </p:nvSpPr>
        <p:spPr>
          <a:xfrm>
            <a:off x="2340842" y="5588639"/>
            <a:ext cx="6589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i="1" dirty="0" err="1">
                <a:solidFill>
                  <a:srgbClr val="FF0000"/>
                </a:solidFill>
              </a:rPr>
              <a:t>theo</a:t>
            </a:r>
            <a:r>
              <a:rPr lang="en-US" sz="2000" dirty="0">
                <a:solidFill>
                  <a:srgbClr val="FF0000"/>
                </a:solidFill>
              </a:rPr>
              <a:t> Au-</a:t>
            </a:r>
            <a:r>
              <a:rPr lang="en-US" sz="2000" dirty="0" err="1">
                <a:solidFill>
                  <a:srgbClr val="FF0000"/>
                </a:solidFill>
              </a:rPr>
              <a:t>đrây</a:t>
            </a:r>
            <a:r>
              <a:rPr lang="en-US" sz="2000" dirty="0">
                <a:solidFill>
                  <a:srgbClr val="FF0000"/>
                </a:solidFill>
              </a:rPr>
              <a:t> Pen, </a:t>
            </a:r>
            <a:r>
              <a:rPr lang="en-US" sz="2000" i="1" dirty="0" err="1">
                <a:solidFill>
                  <a:srgbClr val="FF0000"/>
                </a:solidFill>
              </a:rPr>
              <a:t>Nụ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hôn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trên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bàn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tay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Đỗ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Nhật</a:t>
            </a:r>
            <a:r>
              <a:rPr lang="en-US" sz="2000" dirty="0">
                <a:solidFill>
                  <a:srgbClr val="FF0000"/>
                </a:solidFill>
              </a:rPr>
              <a:t> Nam </a:t>
            </a:r>
            <a:r>
              <a:rPr lang="en-US" sz="2000" i="1" dirty="0" err="1">
                <a:solidFill>
                  <a:srgbClr val="FF0000"/>
                </a:solidFill>
              </a:rPr>
              <a:t>dịch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9" name="Đọc_ Nụ hôn trên bàn tay_HTS">
            <a:hlinkClick r:id="" action="ppaction://media"/>
            <a:extLst>
              <a:ext uri="{FF2B5EF4-FFF2-40B4-BE49-F238E27FC236}">
                <a16:creationId xmlns:a16="http://schemas.microsoft.com/office/drawing/2014/main" id="{C406041A-FCB5-42D6-9835-32BA4E860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140" y="5523780"/>
            <a:ext cx="66492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0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81103" y="900004"/>
            <a:ext cx="4629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Luyện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từ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khó</a:t>
            </a:r>
            <a:endParaRPr lang="en-US" sz="4800" b="1" kern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D90A406B-8A17-4CFB-9C02-57368A75CB1E}"/>
              </a:ext>
            </a:extLst>
          </p:cNvPr>
          <p:cNvSpPr/>
          <p:nvPr/>
        </p:nvSpPr>
        <p:spPr>
          <a:xfrm>
            <a:off x="1939938" y="1990280"/>
            <a:ext cx="3267307" cy="142735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Hồi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hộp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CC62294-CEB5-49A2-864D-76CD006822AA}"/>
              </a:ext>
            </a:extLst>
          </p:cNvPr>
          <p:cNvSpPr/>
          <p:nvPr/>
        </p:nvSpPr>
        <p:spPr>
          <a:xfrm>
            <a:off x="1939938" y="3805553"/>
            <a:ext cx="3267307" cy="142735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Nhẹ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nhàng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626D1E1E-DE7F-4010-82C3-04DCAC9D08CE}"/>
              </a:ext>
            </a:extLst>
          </p:cNvPr>
          <p:cNvSpPr/>
          <p:nvPr/>
        </p:nvSpPr>
        <p:spPr>
          <a:xfrm>
            <a:off x="5655897" y="2161932"/>
            <a:ext cx="3902927" cy="142735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Thủ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thỉ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3BB1DBB0-4B3A-438C-B81F-5B4CE28D6F5A}"/>
              </a:ext>
            </a:extLst>
          </p:cNvPr>
          <p:cNvSpPr/>
          <p:nvPr/>
        </p:nvSpPr>
        <p:spPr>
          <a:xfrm>
            <a:off x="5756030" y="3814019"/>
            <a:ext cx="3902927" cy="1427356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Tung </a:t>
            </a:r>
            <a:r>
              <a:rPr lang="en-US" sz="3600" dirty="0" err="1">
                <a:solidFill>
                  <a:schemeClr val="tx1"/>
                </a:solidFill>
              </a:rPr>
              <a:t>tăng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11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386" y="383410"/>
            <a:ext cx="5126299" cy="220905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419997" y="920728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Luyện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câu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dài</a:t>
            </a:r>
            <a:endParaRPr lang="en-US" sz="4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D6149B-E8E1-437E-B433-A6938ED085DB}"/>
              </a:ext>
            </a:extLst>
          </p:cNvPr>
          <p:cNvSpPr txBox="1"/>
          <p:nvPr/>
        </p:nvSpPr>
        <p:spPr>
          <a:xfrm>
            <a:off x="2977662" y="2709173"/>
            <a:ext cx="71276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  <a:endParaRPr lang="en-US" sz="20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016270-C1EF-493B-8D6E-5F75354177E1}"/>
              </a:ext>
            </a:extLst>
          </p:cNvPr>
          <p:cNvCxnSpPr>
            <a:cxnSpLocks/>
          </p:cNvCxnSpPr>
          <p:nvPr/>
        </p:nvCxnSpPr>
        <p:spPr>
          <a:xfrm flipH="1">
            <a:off x="5673900" y="2687852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E726C3C-1958-4B52-973C-E132FF8D69D7}"/>
              </a:ext>
            </a:extLst>
          </p:cNvPr>
          <p:cNvCxnSpPr>
            <a:cxnSpLocks/>
          </p:cNvCxnSpPr>
          <p:nvPr/>
        </p:nvCxnSpPr>
        <p:spPr>
          <a:xfrm flipH="1">
            <a:off x="4490764" y="3247782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B1C548D-114D-4E46-9415-1F529AD992AE}"/>
              </a:ext>
            </a:extLst>
          </p:cNvPr>
          <p:cNvSpPr txBox="1"/>
          <p:nvPr/>
        </p:nvSpPr>
        <p:spPr>
          <a:xfrm>
            <a:off x="2995823" y="4105303"/>
            <a:ext cx="68697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D73DB6-4B63-4315-B09E-EA9EE517974D}"/>
              </a:ext>
            </a:extLst>
          </p:cNvPr>
          <p:cNvGrpSpPr/>
          <p:nvPr/>
        </p:nvGrpSpPr>
        <p:grpSpPr>
          <a:xfrm>
            <a:off x="5933997" y="3273435"/>
            <a:ext cx="312873" cy="534277"/>
            <a:chOff x="5933997" y="3273435"/>
            <a:chExt cx="312873" cy="53427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7F041BC-AC92-49FB-9067-F0626F6C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3997" y="3273435"/>
              <a:ext cx="162003" cy="5129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AA72E54-13E2-4D3E-AF91-E38C9D00AB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4867" y="3294756"/>
              <a:ext cx="162003" cy="5129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011FB1-9DAA-4BD2-85C9-B1F342C923DA}"/>
              </a:ext>
            </a:extLst>
          </p:cNvPr>
          <p:cNvCxnSpPr>
            <a:cxnSpLocks/>
          </p:cNvCxnSpPr>
          <p:nvPr/>
        </p:nvCxnSpPr>
        <p:spPr>
          <a:xfrm flipH="1">
            <a:off x="6850159" y="4092408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A09159-BF43-4F78-BE6B-DCEE17CEAC29}"/>
              </a:ext>
            </a:extLst>
          </p:cNvPr>
          <p:cNvCxnSpPr>
            <a:cxnSpLocks/>
          </p:cNvCxnSpPr>
          <p:nvPr/>
        </p:nvCxnSpPr>
        <p:spPr>
          <a:xfrm flipH="1">
            <a:off x="9784544" y="4130956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B14A7C-9C24-4F79-954D-433810ACAB86}"/>
              </a:ext>
            </a:extLst>
          </p:cNvPr>
          <p:cNvGrpSpPr/>
          <p:nvPr/>
        </p:nvGrpSpPr>
        <p:grpSpPr>
          <a:xfrm>
            <a:off x="4875758" y="4682460"/>
            <a:ext cx="312873" cy="534277"/>
            <a:chOff x="5933997" y="3273435"/>
            <a:chExt cx="312873" cy="53427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142649A-D79E-43B3-ADC2-9A9027E141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3997" y="3273435"/>
              <a:ext cx="162003" cy="5129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99A99C2-E709-4CB8-BACC-25ED3E51F3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4867" y="3294756"/>
              <a:ext cx="162003" cy="5129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DBAB4E-7EC3-4ECA-B6A1-44C2B5A45EF6}"/>
              </a:ext>
            </a:extLst>
          </p:cNvPr>
          <p:cNvCxnSpPr>
            <a:cxnSpLocks/>
          </p:cNvCxnSpPr>
          <p:nvPr/>
        </p:nvCxnSpPr>
        <p:spPr>
          <a:xfrm flipH="1">
            <a:off x="8370138" y="2715574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03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1019</Words>
  <Application>Microsoft Office PowerPoint</Application>
  <PresentationFormat>Widescreen</PresentationFormat>
  <Paragraphs>121</Paragraphs>
  <Slides>24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等线</vt:lpstr>
      <vt:lpstr>等线 Light</vt:lpstr>
      <vt:lpstr>宋体</vt:lpstr>
      <vt:lpstr>Arial</vt:lpstr>
      <vt:lpstr>Arial-Rounded</vt:lpstr>
      <vt:lpstr>Calibri</vt:lpstr>
      <vt:lpstr>HP001 4 hàng</vt:lpstr>
      <vt:lpstr>华康少女文字W5(P)</vt:lpstr>
      <vt:lpstr>字魂107号-萌趣欢乐体</vt:lpstr>
      <vt:lpstr>Office 主题​​</vt:lpstr>
      <vt:lpstr>Office 主题</vt:lpstr>
      <vt:lpstr>1_Office 主题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42</cp:revision>
  <dcterms:created xsi:type="dcterms:W3CDTF">2021-07-17T13:21:04Z</dcterms:created>
  <dcterms:modified xsi:type="dcterms:W3CDTF">2025-02-10T09:51:25Z</dcterms:modified>
</cp:coreProperties>
</file>