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359" r:id="rId3"/>
    <p:sldId id="360" r:id="rId4"/>
    <p:sldId id="387" r:id="rId5"/>
    <p:sldId id="371" r:id="rId6"/>
    <p:sldId id="365" r:id="rId7"/>
    <p:sldId id="381" r:id="rId8"/>
    <p:sldId id="379" r:id="rId9"/>
    <p:sldId id="382" r:id="rId10"/>
    <p:sldId id="383" r:id="rId11"/>
    <p:sldId id="384" r:id="rId12"/>
    <p:sldId id="375" r:id="rId13"/>
    <p:sldId id="388" r:id="rId14"/>
    <p:sldId id="386" r:id="rId15"/>
    <p:sldId id="385" r:id="rId16"/>
    <p:sldId id="374" r:id="rId17"/>
    <p:sldId id="364" r:id="rId18"/>
    <p:sldId id="267" r:id="rId19"/>
    <p:sldId id="270" r:id="rId20"/>
    <p:sldId id="274" r:id="rId21"/>
    <p:sldId id="27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E95098"/>
    <a:srgbClr val="6EB92B"/>
    <a:srgbClr val="E5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4211" autoAdjust="0"/>
  </p:normalViewPr>
  <p:slideViewPr>
    <p:cSldViewPr snapToGrid="0" snapToObjects="1">
      <p:cViewPr varScale="1">
        <p:scale>
          <a:sx n="69" d="100"/>
          <a:sy n="69" d="100"/>
        </p:scale>
        <p:origin x="70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2025/2/10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2025/2/10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6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6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7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69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3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6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9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27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5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8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1970510" y="1074337"/>
            <a:ext cx="871336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Chào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mừng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quý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thầy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cô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và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sinh</a:t>
            </a:r>
            <a:endParaRPr lang="en-US" altLang="zh-CN" sz="5400" b="1" dirty="0"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8462764" y="243118"/>
            <a:ext cx="3537428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7AD4AF2-CC08-4172-B1B6-46743F9D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5384300" y="3802282"/>
            <a:ext cx="1861549" cy="2356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474A6-E2CD-40DC-8BE3-741F483D40FE}"/>
              </a:ext>
            </a:extLst>
          </p:cNvPr>
          <p:cNvSpPr/>
          <p:nvPr/>
        </p:nvSpPr>
        <p:spPr>
          <a:xfrm>
            <a:off x="1121829" y="2126789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E010B-012E-4E98-9FF1-2398BD44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12" y="1991210"/>
            <a:ext cx="4637808" cy="2333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0B4FC-0018-4722-B6A9-31B2078698AA}"/>
              </a:ext>
            </a:extLst>
          </p:cNvPr>
          <p:cNvSpPr/>
          <p:nvPr/>
        </p:nvSpPr>
        <p:spPr>
          <a:xfrm>
            <a:off x="3831044" y="941889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20785-51DB-4E5E-B532-57ED7EA44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74093" y="1061648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54B59A2-A27A-4BC9-8C68-979CE6C8DC17}"/>
              </a:ext>
            </a:extLst>
          </p:cNvPr>
          <p:cNvSpPr txBox="1"/>
          <p:nvPr/>
        </p:nvSpPr>
        <p:spPr>
          <a:xfrm>
            <a:off x="3465334" y="1701807"/>
            <a:ext cx="3378820" cy="56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9C3FB9F-7650-4456-99BF-006F9D0DE16A}"/>
              </a:ext>
            </a:extLst>
          </p:cNvPr>
          <p:cNvSpPr/>
          <p:nvPr/>
        </p:nvSpPr>
        <p:spPr>
          <a:xfrm>
            <a:off x="2869139" y="680157"/>
            <a:ext cx="7950030" cy="71508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6FC8D-82A6-44EC-BC2C-480C961AB579}"/>
              </a:ext>
            </a:extLst>
          </p:cNvPr>
          <p:cNvGrpSpPr/>
          <p:nvPr/>
        </p:nvGrpSpPr>
        <p:grpSpPr>
          <a:xfrm>
            <a:off x="3308533" y="1638498"/>
            <a:ext cx="6768251" cy="4220293"/>
            <a:chOff x="4157490" y="498269"/>
            <a:chExt cx="6195713" cy="46527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24C2359-5ED1-4D16-B78F-9F37A871DB78}"/>
                </a:ext>
              </a:extLst>
            </p:cNvPr>
            <p:cNvGrpSpPr/>
            <p:nvPr/>
          </p:nvGrpSpPr>
          <p:grpSpPr>
            <a:xfrm>
              <a:off x="4157490" y="498269"/>
              <a:ext cx="6195713" cy="4652729"/>
              <a:chOff x="4125651" y="476858"/>
              <a:chExt cx="6195713" cy="465272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502944F-6D7A-43D7-B3DB-3543B82C971D}"/>
                  </a:ext>
                </a:extLst>
              </p:cNvPr>
              <p:cNvGrpSpPr/>
              <p:nvPr/>
            </p:nvGrpSpPr>
            <p:grpSpPr>
              <a:xfrm>
                <a:off x="4125651" y="476858"/>
                <a:ext cx="6138785" cy="3613638"/>
                <a:chOff x="7603399" y="2452420"/>
                <a:chExt cx="3825558" cy="257500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E7CCA22-480C-4AFF-A34C-38F49BC2CF60}"/>
                    </a:ext>
                  </a:extLst>
                </p:cNvPr>
                <p:cNvGrpSpPr/>
                <p:nvPr/>
              </p:nvGrpSpPr>
              <p:grpSpPr>
                <a:xfrm>
                  <a:off x="7603399" y="2452420"/>
                  <a:ext cx="3825558" cy="1887473"/>
                  <a:chOff x="8047282" y="19819"/>
                  <a:chExt cx="3825558" cy="188747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9220F48-ABC9-4EFA-895B-3CED91DBAD5D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5C124D3-5EFA-4CDB-A807-383272AF3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78" name="Rectangle: Rounded Corners 77">
                        <a:extLst>
                          <a:ext uri="{FF2B5EF4-FFF2-40B4-BE49-F238E27FC236}">
                            <a16:creationId xmlns:a16="http://schemas.microsoft.com/office/drawing/2014/main" id="{92311DB8-D2B5-47C3-96F2-8F7298F1C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E025C7B9-375F-4F76-B755-AFEAA531B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85832B69-702F-45FA-B56D-7223C90CE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A2C787CF-72D4-4533-9A26-015705A8F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76" name="Rectangle: Rounded Corners 75">
                          <a:extLst>
                            <a:ext uri="{FF2B5EF4-FFF2-40B4-BE49-F238E27FC236}">
                              <a16:creationId xmlns:a16="http://schemas.microsoft.com/office/drawing/2014/main" id="{A4A0479A-6E8C-43A1-BD35-5352485A3F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77" name="Oval 76">
                          <a:extLst>
                            <a:ext uri="{FF2B5EF4-FFF2-40B4-BE49-F238E27FC236}">
                              <a16:creationId xmlns:a16="http://schemas.microsoft.com/office/drawing/2014/main" id="{16C5E397-CC71-4CFA-87F6-DD4AFEEA0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id="{EAA38CFB-8EDD-4A24-AB05-95DD0F7C57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8EB8BAEE-23FD-4B4F-825F-CE012C355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E682A9CC-93C9-4BB4-83D9-2A4875BB4D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9" name="Picture 68">
                      <a:extLst>
                        <a:ext uri="{FF2B5EF4-FFF2-40B4-BE49-F238E27FC236}">
                          <a16:creationId xmlns:a16="http://schemas.microsoft.com/office/drawing/2014/main" id="{CA96D2E0-041B-4E2A-958B-839E736F1B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5DE9E563-FCCE-46C2-8F96-E460ADC5E3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Picture 70">
                      <a:extLst>
                        <a:ext uri="{FF2B5EF4-FFF2-40B4-BE49-F238E27FC236}">
                          <a16:creationId xmlns:a16="http://schemas.microsoft.com/office/drawing/2014/main" id="{8070A4A3-4869-4996-8049-C49A22B87B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C6E48B0-57BA-4ACA-AA0A-7EA4A3DAE6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3815" y="19819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37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A6358A93-154C-4127-87F6-B935F8D128FE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B840336-4B9E-4F53-BC38-95860E02D3AD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4188F76C-DCA9-43C6-A248-E2FE5212E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8DEC0B46-8C47-4D8B-A76B-0E26F78B3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60B8299-A6C7-4B20-A2BA-9E1316928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A0ACBA5-AB84-4370-A4AB-3D641A06AF8F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C9F99E2-DC95-45BC-B5E7-FA1E529BB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04E08AF-49C0-4BD9-AF2F-511E2A0FD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8681ADC-D4FA-4B97-A669-82776F7B1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8720D-827F-489C-8234-CBD6E8D22333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0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40B375D-8808-438E-A9D7-1FC5807D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006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E141DA9C-39F3-4A59-914B-9272A5E4B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24" y="4490755"/>
            <a:ext cx="2367245" cy="23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2156EE-8F67-4F61-9612-0618EC65B52B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9E6B04-D272-4DF8-A24E-D83A0E55B39A}"/>
              </a:ext>
            </a:extLst>
          </p:cNvPr>
          <p:cNvSpPr/>
          <p:nvPr/>
        </p:nvSpPr>
        <p:spPr>
          <a:xfrm>
            <a:off x="1358478" y="1053961"/>
            <a:ext cx="723085" cy="60960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41B17-F393-4A46-9D40-7A8C558FF89F}"/>
              </a:ext>
            </a:extLst>
          </p:cNvPr>
          <p:cNvSpPr txBox="1"/>
          <p:nvPr/>
        </p:nvSpPr>
        <p:spPr>
          <a:xfrm>
            <a:off x="2163293" y="1090531"/>
            <a:ext cx="1073388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bánh,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đẹp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vui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DDFDAE9-44C3-489D-8615-E5AABFFDF487}"/>
              </a:ext>
            </a:extLst>
          </p:cNvPr>
          <p:cNvSpPr/>
          <p:nvPr/>
        </p:nvSpPr>
        <p:spPr>
          <a:xfrm>
            <a:off x="1373694" y="2115184"/>
            <a:ext cx="2262010" cy="9377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072A73-34AF-471C-81CE-CAAF909791C3}"/>
              </a:ext>
            </a:extLst>
          </p:cNvPr>
          <p:cNvSpPr/>
          <p:nvPr/>
        </p:nvSpPr>
        <p:spPr>
          <a:xfrm>
            <a:off x="5088663" y="2118442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đẹp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5499A4-5A46-4869-A048-3C34E0484485}"/>
              </a:ext>
            </a:extLst>
          </p:cNvPr>
          <p:cNvSpPr/>
          <p:nvPr/>
        </p:nvSpPr>
        <p:spPr>
          <a:xfrm>
            <a:off x="8574701" y="2061247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vui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AFD2BA-3F9B-4CEE-860E-FB4036A54AC0}"/>
              </a:ext>
            </a:extLst>
          </p:cNvPr>
          <p:cNvGrpSpPr/>
          <p:nvPr/>
        </p:nvGrpSpPr>
        <p:grpSpPr>
          <a:xfrm>
            <a:off x="1144208" y="3037814"/>
            <a:ext cx="2720982" cy="708172"/>
            <a:chOff x="777446" y="2168380"/>
            <a:chExt cx="1411804" cy="708172"/>
          </a:xfrm>
        </p:grpSpPr>
        <p:sp>
          <p:nvSpPr>
            <p:cNvPr id="39" name="Right Arrow 3">
              <a:extLst>
                <a:ext uri="{FF2B5EF4-FFF2-40B4-BE49-F238E27FC236}">
                  <a16:creationId xmlns:a16="http://schemas.microsoft.com/office/drawing/2014/main" id="{7F02ECF9-678E-4CB1-A165-51D356691EE0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Right Arrow 10">
              <a:extLst>
                <a:ext uri="{FF2B5EF4-FFF2-40B4-BE49-F238E27FC236}">
                  <a16:creationId xmlns:a16="http://schemas.microsoft.com/office/drawing/2014/main" id="{6CC9C19C-778F-40F4-B2BD-F7D5FD876EE2}"/>
                </a:ext>
              </a:extLst>
            </p:cNvPr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Right Arrow 11">
              <a:extLst>
                <a:ext uri="{FF2B5EF4-FFF2-40B4-BE49-F238E27FC236}">
                  <a16:creationId xmlns:a16="http://schemas.microsoft.com/office/drawing/2014/main" id="{7EEE4F35-2F7C-4A54-BE2A-5BCC46AD76BD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AA79A9-B9B9-4087-9305-2C5EF4E9FBC2}"/>
              </a:ext>
            </a:extLst>
          </p:cNvPr>
          <p:cNvGrpSpPr/>
          <p:nvPr/>
        </p:nvGrpSpPr>
        <p:grpSpPr>
          <a:xfrm>
            <a:off x="5402221" y="3074914"/>
            <a:ext cx="1674630" cy="708172"/>
            <a:chOff x="777446" y="2168380"/>
            <a:chExt cx="1411804" cy="708172"/>
          </a:xfrm>
        </p:grpSpPr>
        <p:sp>
          <p:nvSpPr>
            <p:cNvPr id="43" name="Right Arrow 14">
              <a:extLst>
                <a:ext uri="{FF2B5EF4-FFF2-40B4-BE49-F238E27FC236}">
                  <a16:creationId xmlns:a16="http://schemas.microsoft.com/office/drawing/2014/main" id="{5037AF1E-8F4E-4AA8-8CC9-696E5D367F04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Right Arrow 15">
              <a:extLst>
                <a:ext uri="{FF2B5EF4-FFF2-40B4-BE49-F238E27FC236}">
                  <a16:creationId xmlns:a16="http://schemas.microsoft.com/office/drawing/2014/main" id="{F9367FE1-0E65-4003-9112-6028EAA764B6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Right Arrow 16">
              <a:extLst>
                <a:ext uri="{FF2B5EF4-FFF2-40B4-BE49-F238E27FC236}">
                  <a16:creationId xmlns:a16="http://schemas.microsoft.com/office/drawing/2014/main" id="{3AA1133B-68E9-497A-B7B4-368A9A0FDE3D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5C5E77-3779-4265-BACC-C7E9EA94F627}"/>
              </a:ext>
            </a:extLst>
          </p:cNvPr>
          <p:cNvGrpSpPr/>
          <p:nvPr/>
        </p:nvGrpSpPr>
        <p:grpSpPr>
          <a:xfrm>
            <a:off x="8846544" y="3203154"/>
            <a:ext cx="1674630" cy="708172"/>
            <a:chOff x="777446" y="2168380"/>
            <a:chExt cx="1411804" cy="708172"/>
          </a:xfrm>
        </p:grpSpPr>
        <p:sp>
          <p:nvSpPr>
            <p:cNvPr id="47" name="Right Arrow 18">
              <a:extLst>
                <a:ext uri="{FF2B5EF4-FFF2-40B4-BE49-F238E27FC236}">
                  <a16:creationId xmlns:a16="http://schemas.microsoft.com/office/drawing/2014/main" id="{2C1D4A59-CA4D-4C1E-8952-B8F50307FE31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ight Arrow 19">
              <a:extLst>
                <a:ext uri="{FF2B5EF4-FFF2-40B4-BE49-F238E27FC236}">
                  <a16:creationId xmlns:a16="http://schemas.microsoft.com/office/drawing/2014/main" id="{3FF065ED-E752-4430-A456-E67B8A739F9F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Right Arrow 20">
              <a:extLst>
                <a:ext uri="{FF2B5EF4-FFF2-40B4-BE49-F238E27FC236}">
                  <a16:creationId xmlns:a16="http://schemas.microsoft.com/office/drawing/2014/main" id="{7A8C61D2-1EE5-41F8-BB67-973295AB2817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87A1-BA5C-4E26-BA6B-90F0B0BA6FA7}"/>
              </a:ext>
            </a:extLst>
          </p:cNvPr>
          <p:cNvSpPr/>
          <p:nvPr/>
        </p:nvSpPr>
        <p:spPr>
          <a:xfrm rot="1414773">
            <a:off x="463093" y="3697655"/>
            <a:ext cx="122765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canh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F6D36F-F527-4D7F-9C83-40E1842105D1}"/>
              </a:ext>
            </a:extLst>
          </p:cNvPr>
          <p:cNvSpPr/>
          <p:nvPr/>
        </p:nvSpPr>
        <p:spPr>
          <a:xfrm>
            <a:off x="1932727" y="3933591"/>
            <a:ext cx="110179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lạnh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F52D0B-4931-44C8-94EB-387195B96CC8}"/>
              </a:ext>
            </a:extLst>
          </p:cNvPr>
          <p:cNvSpPr/>
          <p:nvPr/>
        </p:nvSpPr>
        <p:spPr>
          <a:xfrm rot="20743700">
            <a:off x="3358906" y="3824399"/>
            <a:ext cx="918783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anh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1081E5-FA8E-4BA7-8986-942F04ABB443}"/>
              </a:ext>
            </a:extLst>
          </p:cNvPr>
          <p:cNvSpPr/>
          <p:nvPr/>
        </p:nvSpPr>
        <p:spPr>
          <a:xfrm rot="1414773">
            <a:off x="4716133" y="3773397"/>
            <a:ext cx="934495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dép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1C5795-F1AD-4D12-BAD6-1978BF45FFCC}"/>
              </a:ext>
            </a:extLst>
          </p:cNvPr>
          <p:cNvSpPr/>
          <p:nvPr/>
        </p:nvSpPr>
        <p:spPr>
          <a:xfrm>
            <a:off x="5812271" y="3996472"/>
            <a:ext cx="893402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hẹp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DB5704-969F-43D3-A70F-0EDAEC672C4E}"/>
              </a:ext>
            </a:extLst>
          </p:cNvPr>
          <p:cNvSpPr/>
          <p:nvPr/>
        </p:nvSpPr>
        <p:spPr>
          <a:xfrm rot="20743700">
            <a:off x="6935273" y="3878673"/>
            <a:ext cx="759070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ép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42E871-8787-463A-9666-294ACE815FAA}"/>
              </a:ext>
            </a:extLst>
          </p:cNvPr>
          <p:cNvSpPr/>
          <p:nvPr/>
        </p:nvSpPr>
        <p:spPr>
          <a:xfrm rot="1414773">
            <a:off x="8180543" y="3932801"/>
            <a:ext cx="882105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chùi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3260D3-8371-46D1-BBBC-F65AEC195BDF}"/>
              </a:ext>
            </a:extLst>
          </p:cNvPr>
          <p:cNvSpPr/>
          <p:nvPr/>
        </p:nvSpPr>
        <p:spPr>
          <a:xfrm>
            <a:off x="9316346" y="4145749"/>
            <a:ext cx="759070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túi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851FAF-3BA6-4563-98C3-5092D8F9270C}"/>
              </a:ext>
            </a:extLst>
          </p:cNvPr>
          <p:cNvSpPr/>
          <p:nvPr/>
        </p:nvSpPr>
        <p:spPr>
          <a:xfrm rot="20743700">
            <a:off x="10369724" y="4033550"/>
            <a:ext cx="843187" cy="639937"/>
          </a:xfrm>
          <a:prstGeom prst="rect">
            <a:avLst/>
          </a:prstGeom>
          <a:solidFill>
            <a:srgbClr val="FFEDB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mũi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751916-08E8-2544-89B2-87F4F43B6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598" y="3996472"/>
            <a:ext cx="2867584" cy="2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82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3558360" y="2496368"/>
            <a:ext cx="5073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Trả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r>
              <a:rPr kumimoji="1" lang="en-US" altLang="zh-CN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zh-CN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hỏi</a:t>
            </a:r>
            <a:endParaRPr kumimoji="1" lang="zh-CN" alt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3" y="5213667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0800" y="5867401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thì cần làm những gì cho 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124" y="5871746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làm anh dễ hay khó?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67" y="0"/>
            <a:ext cx="9332383" cy="5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30400" y="3632200"/>
            <a:ext cx="2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0400" y="4140200"/>
            <a:ext cx="294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0400" y="4605168"/>
            <a:ext cx="2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30400" y="51562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0857" y="1193800"/>
            <a:ext cx="294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89965" y="2209800"/>
            <a:ext cx="254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70858" y="2717800"/>
            <a:ext cx="3687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0858" y="1701800"/>
            <a:ext cx="3077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20800" y="5871746"/>
            <a:ext cx="993832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thích làm anh hay làm em? Vì sao?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8" y="594614"/>
            <a:ext cx="88299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32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4723" y="1600200"/>
            <a:ext cx="4628077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cho quà bánh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em phần hơn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đồ chơi đẹp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 nhường em luôn.</a:t>
            </a:r>
          </a:p>
          <a:p>
            <a:pPr algn="just" defTabSz="1218516"/>
            <a:endParaRPr lang="en-US" sz="32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thật khó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mà thật vui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yêu em bé</a:t>
            </a:r>
          </a:p>
          <a:p>
            <a:pPr algn="just" defTabSz="1218516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 làm được thôi.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698"/>
            <a:ext cx="3657600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213839"/>
            <a:ext cx="3657600" cy="4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5" y="2667381"/>
            <a:ext cx="3657600" cy="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90197"/>
            <a:ext cx="3657600" cy="54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151352"/>
            <a:ext cx="3657600" cy="4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4617403"/>
            <a:ext cx="3657600" cy="46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1" y="5083455"/>
            <a:ext cx="3657600" cy="49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09" y="5582401"/>
            <a:ext cx="3657600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8" y="594614"/>
            <a:ext cx="88299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32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7666181" y="475551"/>
            <a:ext cx="4073235" cy="2470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01600" y="2413000"/>
            <a:ext cx="7240955" cy="375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7620000" y="2819399"/>
            <a:ext cx="3685392" cy="36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281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773156" y="782072"/>
            <a:ext cx="701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8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8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Khởi</a:t>
            </a:r>
            <a:r>
              <a:rPr lang="en-US" sz="8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động</a:t>
            </a:r>
            <a:endParaRPr lang="en-US" sz="8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54" y="473362"/>
            <a:ext cx="4682093" cy="16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8313625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EE561-D8AC-42C5-9AA6-B7E21F7F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773" y="2321290"/>
            <a:ext cx="629771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517334-C0EE-4CD0-AE3D-821382722C6F}"/>
              </a:ext>
            </a:extLst>
          </p:cNvPr>
          <p:cNvSpPr/>
          <p:nvPr/>
        </p:nvSpPr>
        <p:spPr>
          <a:xfrm>
            <a:off x="2321170" y="869547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E33D-0D02-41A1-84FF-46B13CBB5FD9}"/>
              </a:ext>
            </a:extLst>
          </p:cNvPr>
          <p:cNvSpPr txBox="1"/>
          <p:nvPr/>
        </p:nvSpPr>
        <p:spPr>
          <a:xfrm>
            <a:off x="2930770" y="86120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B856-0F4C-4FE7-A87D-EBB2E4012CAE}"/>
              </a:ext>
            </a:extLst>
          </p:cNvPr>
          <p:cNvSpPr txBox="1"/>
          <p:nvPr/>
        </p:nvSpPr>
        <p:spPr>
          <a:xfrm>
            <a:off x="3304443" y="3999432"/>
            <a:ext cx="8184172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6597F-D6AE-4F5C-BF0B-426FFF64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7795846" y="1481568"/>
            <a:ext cx="3896527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EE0844-DF9A-4D37-B153-034A2EEFB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3376822" y="1479147"/>
            <a:ext cx="4172837" cy="235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2534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endParaRPr kumimoji="1" lang="zh-CN" alt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1B76DA-F7AC-4E95-8174-32090E059E12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9881DF-2527-244C-9DDC-97352BF250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84" y="3180882"/>
            <a:ext cx="3276431" cy="3276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FFDDFB-2A54-4B1D-BFD9-8EE61579373F}"/>
              </a:ext>
            </a:extLst>
          </p:cNvPr>
          <p:cNvSpPr/>
          <p:nvPr/>
        </p:nvSpPr>
        <p:spPr>
          <a:xfrm>
            <a:off x="3752627" y="565433"/>
            <a:ext cx="4895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mẫu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81ED5-AA3B-4863-9EEF-0088ADC7B6CC}"/>
              </a:ext>
            </a:extLst>
          </p:cNvPr>
          <p:cNvSpPr txBox="1"/>
          <p:nvPr/>
        </p:nvSpPr>
        <p:spPr>
          <a:xfrm>
            <a:off x="1392277" y="4014329"/>
            <a:ext cx="2227917" cy="822305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47C36-9B62-4D07-A589-6639FB59934F}"/>
              </a:ext>
            </a:extLst>
          </p:cNvPr>
          <p:cNvSpPr txBox="1"/>
          <p:nvPr/>
        </p:nvSpPr>
        <p:spPr>
          <a:xfrm>
            <a:off x="5060908" y="1639497"/>
            <a:ext cx="2489200" cy="82230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566D2-CC20-40BA-8F1F-3E0A4B1A5DB1}"/>
              </a:ext>
            </a:extLst>
          </p:cNvPr>
          <p:cNvSpPr txBox="1"/>
          <p:nvPr/>
        </p:nvSpPr>
        <p:spPr>
          <a:xfrm>
            <a:off x="8502736" y="4135772"/>
            <a:ext cx="2489201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1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C31EE172-49F5-48F2-BBC1-CDA0CB53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943372" y="2538349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4EA6F7A5-288B-48BD-B7E3-273C2310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499798" y="411309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482DE0A-83E4-45E2-B94D-6432E6A4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903114" y="3991649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pic>
        <p:nvPicPr>
          <p:cNvPr id="18" name="Đọc_ Làm anh_HTS">
            <a:hlinkClick r:id="" action="ppaction://media"/>
            <a:extLst>
              <a:ext uri="{FF2B5EF4-FFF2-40B4-BE49-F238E27FC236}">
                <a16:creationId xmlns:a16="http://schemas.microsoft.com/office/drawing/2014/main" id="{C928B64F-FCA1-49CE-A158-40E434BC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945" y="6201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1D75A-4504-43A3-A33D-62B3B295782C}"/>
              </a:ext>
            </a:extLst>
          </p:cNvPr>
          <p:cNvSpPr txBox="1"/>
          <p:nvPr/>
        </p:nvSpPr>
        <p:spPr>
          <a:xfrm>
            <a:off x="3003736" y="6042661"/>
            <a:ext cx="8172969" cy="584739"/>
          </a:xfrm>
          <a:prstGeom prst="rect">
            <a:avLst/>
          </a:prstGeom>
          <a:solidFill>
            <a:schemeClr val="accent5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BBDEF-976B-40C0-8B12-D1567000295F}"/>
              </a:ext>
            </a:extLst>
          </p:cNvPr>
          <p:cNvSpPr txBox="1"/>
          <p:nvPr/>
        </p:nvSpPr>
        <p:spPr>
          <a:xfrm>
            <a:off x="3629706" y="4437314"/>
            <a:ext cx="2609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40D31-BABE-414C-B1A8-51AF37A5B31E}"/>
              </a:ext>
            </a:extLst>
          </p:cNvPr>
          <p:cNvSpPr txBox="1"/>
          <p:nvPr/>
        </p:nvSpPr>
        <p:spPr>
          <a:xfrm>
            <a:off x="3772208" y="5403105"/>
            <a:ext cx="2277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6196893" y="1510173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6115942" y="4066258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0DABE4-9F68-441F-A789-BDD5B69F03C8}"/>
              </a:ext>
            </a:extLst>
          </p:cNvPr>
          <p:cNvCxnSpPr>
            <a:cxnSpLocks/>
          </p:cNvCxnSpPr>
          <p:nvPr/>
        </p:nvCxnSpPr>
        <p:spPr>
          <a:xfrm flipH="1">
            <a:off x="5027189" y="153016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468090-529B-4047-A7B1-E52F596B6199}"/>
              </a:ext>
            </a:extLst>
          </p:cNvPr>
          <p:cNvCxnSpPr>
            <a:cxnSpLocks/>
          </p:cNvCxnSpPr>
          <p:nvPr/>
        </p:nvCxnSpPr>
        <p:spPr>
          <a:xfrm flipH="1">
            <a:off x="5775448" y="199290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22FFA-1D92-4733-8AB1-4832B2B8E1CD}"/>
              </a:ext>
            </a:extLst>
          </p:cNvPr>
          <p:cNvCxnSpPr>
            <a:cxnSpLocks/>
          </p:cNvCxnSpPr>
          <p:nvPr/>
        </p:nvCxnSpPr>
        <p:spPr>
          <a:xfrm flipH="1">
            <a:off x="5386334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4AFDE3-B87C-447F-A8F6-A60EC25198FF}"/>
              </a:ext>
            </a:extLst>
          </p:cNvPr>
          <p:cNvCxnSpPr>
            <a:cxnSpLocks/>
          </p:cNvCxnSpPr>
          <p:nvPr/>
        </p:nvCxnSpPr>
        <p:spPr>
          <a:xfrm flipH="1">
            <a:off x="5472012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F27250-5E31-47F2-978E-2DD663B66571}"/>
              </a:ext>
            </a:extLst>
          </p:cNvPr>
          <p:cNvCxnSpPr>
            <a:cxnSpLocks/>
          </p:cNvCxnSpPr>
          <p:nvPr/>
        </p:nvCxnSpPr>
        <p:spPr>
          <a:xfrm flipH="1">
            <a:off x="4750268" y="40303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7CFE76-78C3-456A-8441-97CCC399A178}"/>
              </a:ext>
            </a:extLst>
          </p:cNvPr>
          <p:cNvCxnSpPr>
            <a:cxnSpLocks/>
          </p:cNvCxnSpPr>
          <p:nvPr/>
        </p:nvCxnSpPr>
        <p:spPr>
          <a:xfrm flipH="1">
            <a:off x="5249138" y="43901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15CE3-88F8-4C73-AC5F-DC62A7E6FC95}"/>
              </a:ext>
            </a:extLst>
          </p:cNvPr>
          <p:cNvCxnSpPr>
            <a:cxnSpLocks/>
          </p:cNvCxnSpPr>
          <p:nvPr/>
        </p:nvCxnSpPr>
        <p:spPr>
          <a:xfrm flipH="1">
            <a:off x="4669266" y="49889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C310E4-9F1D-4130-A9C6-4C7E776E0E15}"/>
              </a:ext>
            </a:extLst>
          </p:cNvPr>
          <p:cNvCxnSpPr>
            <a:cxnSpLocks/>
          </p:cNvCxnSpPr>
          <p:nvPr/>
        </p:nvCxnSpPr>
        <p:spPr>
          <a:xfrm flipH="1">
            <a:off x="5467335" y="552148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F8AEC8-8B64-4F58-B464-021A90A3F0FD}"/>
              </a:ext>
            </a:extLst>
          </p:cNvPr>
          <p:cNvSpPr txBox="1"/>
          <p:nvPr/>
        </p:nvSpPr>
        <p:spPr>
          <a:xfrm>
            <a:off x="1312178" y="154777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B717BD-1483-4675-A738-4813BA80D232}"/>
              </a:ext>
            </a:extLst>
          </p:cNvPr>
          <p:cNvSpPr txBox="1"/>
          <p:nvPr/>
        </p:nvSpPr>
        <p:spPr>
          <a:xfrm>
            <a:off x="1312179" y="397850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2D8F9C-D257-4881-AE53-4A0A7DDD016C}"/>
              </a:ext>
            </a:extLst>
          </p:cNvPr>
          <p:cNvCxnSpPr>
            <a:cxnSpLocks/>
          </p:cNvCxnSpPr>
          <p:nvPr/>
        </p:nvCxnSpPr>
        <p:spPr>
          <a:xfrm flipH="1">
            <a:off x="5549041" y="555137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710E76-4ACE-4325-B2CE-C2FE7F505F9B}"/>
              </a:ext>
            </a:extLst>
          </p:cNvPr>
          <p:cNvCxnSpPr>
            <a:cxnSpLocks/>
          </p:cNvCxnSpPr>
          <p:nvPr/>
        </p:nvCxnSpPr>
        <p:spPr>
          <a:xfrm flipH="1">
            <a:off x="9909158" y="1593813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296FAC-B17F-4DE1-AAD3-0D1D7F174296}"/>
              </a:ext>
            </a:extLst>
          </p:cNvPr>
          <p:cNvCxnSpPr>
            <a:cxnSpLocks/>
          </p:cNvCxnSpPr>
          <p:nvPr/>
        </p:nvCxnSpPr>
        <p:spPr>
          <a:xfrm flipH="1">
            <a:off x="10107209" y="20685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F48BAB-6CF3-49B6-9CB9-08AB8CBBD507}"/>
              </a:ext>
            </a:extLst>
          </p:cNvPr>
          <p:cNvCxnSpPr>
            <a:cxnSpLocks/>
          </p:cNvCxnSpPr>
          <p:nvPr/>
        </p:nvCxnSpPr>
        <p:spPr>
          <a:xfrm flipH="1">
            <a:off x="9579958" y="2626911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522B2B-A1FF-4C32-997E-33ABE06E6362}"/>
              </a:ext>
            </a:extLst>
          </p:cNvPr>
          <p:cNvCxnSpPr>
            <a:cxnSpLocks/>
          </p:cNvCxnSpPr>
          <p:nvPr/>
        </p:nvCxnSpPr>
        <p:spPr>
          <a:xfrm flipH="1">
            <a:off x="10804977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B728EC-5396-4339-BF52-1BB2239E5CE1}"/>
              </a:ext>
            </a:extLst>
          </p:cNvPr>
          <p:cNvCxnSpPr>
            <a:cxnSpLocks/>
          </p:cNvCxnSpPr>
          <p:nvPr/>
        </p:nvCxnSpPr>
        <p:spPr>
          <a:xfrm flipH="1">
            <a:off x="9909158" y="396118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4F3B0E-36D9-441C-94D9-600361FC7B3A}"/>
              </a:ext>
            </a:extLst>
          </p:cNvPr>
          <p:cNvCxnSpPr>
            <a:cxnSpLocks/>
          </p:cNvCxnSpPr>
          <p:nvPr/>
        </p:nvCxnSpPr>
        <p:spPr>
          <a:xfrm flipH="1">
            <a:off x="10886683" y="302354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BA91E0-9D2C-4CE0-9DA4-AF5C4292FC4E}"/>
              </a:ext>
            </a:extLst>
          </p:cNvPr>
          <p:cNvCxnSpPr>
            <a:cxnSpLocks/>
          </p:cNvCxnSpPr>
          <p:nvPr/>
        </p:nvCxnSpPr>
        <p:spPr>
          <a:xfrm flipH="1">
            <a:off x="10071865" y="448778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9FCF13-C25C-4557-AF4D-87030C5BA867}"/>
              </a:ext>
            </a:extLst>
          </p:cNvPr>
          <p:cNvCxnSpPr>
            <a:cxnSpLocks/>
          </p:cNvCxnSpPr>
          <p:nvPr/>
        </p:nvCxnSpPr>
        <p:spPr>
          <a:xfrm flipH="1">
            <a:off x="9175999" y="503841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907A1F-FE3D-4B6F-8ACA-9B697ED75806}"/>
              </a:ext>
            </a:extLst>
          </p:cNvPr>
          <p:cNvCxnSpPr>
            <a:cxnSpLocks/>
          </p:cNvCxnSpPr>
          <p:nvPr/>
        </p:nvCxnSpPr>
        <p:spPr>
          <a:xfrm flipH="1">
            <a:off x="9909157" y="540545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EBFE5B-C9B2-4E41-83C7-1582A497B59E}"/>
              </a:ext>
            </a:extLst>
          </p:cNvPr>
          <p:cNvCxnSpPr>
            <a:cxnSpLocks/>
          </p:cNvCxnSpPr>
          <p:nvPr/>
        </p:nvCxnSpPr>
        <p:spPr>
          <a:xfrm flipH="1">
            <a:off x="9979109" y="546640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37C9CA-3E80-4572-9E1A-E6032764A9DD}"/>
              </a:ext>
            </a:extLst>
          </p:cNvPr>
          <p:cNvCxnSpPr>
            <a:cxnSpLocks/>
          </p:cNvCxnSpPr>
          <p:nvPr/>
        </p:nvCxnSpPr>
        <p:spPr>
          <a:xfrm flipH="1">
            <a:off x="4498505" y="247770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817</Words>
  <Application>Microsoft Office PowerPoint</Application>
  <PresentationFormat>Widescreen</PresentationFormat>
  <Paragraphs>226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DengXian</vt:lpstr>
      <vt:lpstr>.VnArial</vt:lpstr>
      <vt:lpstr>Arial</vt:lpstr>
      <vt:lpstr>Arial Rounded MT Bold</vt:lpstr>
      <vt:lpstr>Arial-Rounded</vt:lpstr>
      <vt:lpstr>Calibri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pc</cp:lastModifiedBy>
  <cp:revision>677</cp:revision>
  <dcterms:created xsi:type="dcterms:W3CDTF">2018-06-17T04:53:58Z</dcterms:created>
  <dcterms:modified xsi:type="dcterms:W3CDTF">2025-02-10T10:02:34Z</dcterms:modified>
</cp:coreProperties>
</file>