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sldIdLst>
    <p:sldId id="369" r:id="rId3"/>
    <p:sldId id="352" r:id="rId4"/>
    <p:sldId id="368" r:id="rId5"/>
    <p:sldId id="357" r:id="rId6"/>
    <p:sldId id="365" r:id="rId7"/>
    <p:sldId id="29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67" d="100"/>
          <a:sy n="67" d="100"/>
        </p:scale>
        <p:origin x="9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5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3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90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943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826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99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0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085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758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070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566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97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36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73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7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1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0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8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5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2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7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8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g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3.png"/><Relationship Id="rId4" Type="http://schemas.openxmlformats.org/officeDocument/2006/relationships/audio" Target="../media/media2.mp3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4A1428-2D4C-47CE-9FC3-1DE9E92EA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94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504" y="4167852"/>
            <a:ext cx="6128497" cy="26901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7848" y="1"/>
            <a:ext cx="5940152" cy="2926895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ÂM NHẠC LỚP 2</a:t>
            </a:r>
          </a:p>
        </p:txBody>
      </p:sp>
      <p:sp>
        <p:nvSpPr>
          <p:cNvPr id="7" name="Rectangle 6"/>
          <p:cNvSpPr/>
          <p:nvPr/>
        </p:nvSpPr>
        <p:spPr>
          <a:xfrm>
            <a:off x="6946986" y="1012715"/>
            <a:ext cx="17716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</a:rPr>
              <a:t>T</a:t>
            </a:r>
            <a:r>
              <a:rPr lang="en-US" sz="4000" b="1">
                <a:solidFill>
                  <a:srgbClr val="FF0000"/>
                </a:solidFill>
              </a:rPr>
              <a:t>IẾT 31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18711" y="2928501"/>
            <a:ext cx="3779912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980" algn="ctr">
              <a:lnSpc>
                <a:spcPct val="150000"/>
              </a:lnSpc>
              <a:tabLst>
                <a:tab pos="906145" algn="l"/>
              </a:tabLst>
            </a:pPr>
            <a:r>
              <a:rPr lang="en-US" b="1">
                <a:latin typeface="Times New Roman"/>
                <a:ea typeface="Calibri"/>
              </a:rPr>
              <a:t>Nhạc và lời: Lê Bùi</a:t>
            </a:r>
            <a:endParaRPr lang="en-US">
              <a:latin typeface="Times New Roman"/>
              <a:ea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1924" y="2014957"/>
            <a:ext cx="5256076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980" algn="ctr">
              <a:lnSpc>
                <a:spcPct val="150000"/>
              </a:lnSpc>
              <a:tabLst>
                <a:tab pos="906145" algn="l"/>
              </a:tabLst>
            </a:pPr>
            <a:r>
              <a:rPr lang="en-US" sz="2800" b="1">
                <a:solidFill>
                  <a:srgbClr val="FC190F"/>
                </a:solidFill>
                <a:latin typeface="Times New Roman"/>
                <a:ea typeface="Arial"/>
              </a:rPr>
              <a:t>HỌC BÀI HÁT </a:t>
            </a:r>
            <a:r>
              <a:rPr lang="en-US" sz="2800" b="1" i="1">
                <a:solidFill>
                  <a:srgbClr val="FC190F"/>
                </a:solidFill>
                <a:latin typeface="Times New Roman"/>
                <a:ea typeface="Arial"/>
              </a:rPr>
              <a:t>NGÀY HÈ VUI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 algn="just">
              <a:lnSpc>
                <a:spcPct val="150000"/>
              </a:lnSpc>
            </a:pPr>
            <a:r>
              <a:rPr lang="en-US" sz="2800" b="1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endParaRPr lang="en-US" sz="28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252" y="4901456"/>
            <a:ext cx="413096" cy="4130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955" y="3436333"/>
            <a:ext cx="708669" cy="625991"/>
          </a:xfrm>
          <a:prstGeom prst="rect">
            <a:avLst/>
          </a:prstGeom>
        </p:spPr>
      </p:pic>
      <p:pic>
        <p:nvPicPr>
          <p:cNvPr id="2050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21" y="3311929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585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31904" y="1412776"/>
            <a:ext cx="633670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b="1" i="1" dirty="0">
                <a:solidFill>
                  <a:srgbClr val="000000"/>
                </a:solidFill>
                <a:latin typeface="Times New Roman"/>
                <a:ea typeface="Calibri"/>
              </a:rPr>
              <a:t>N</a:t>
            </a:r>
            <a:r>
              <a:rPr lang="en-US" sz="2600" b="1" i="1" dirty="0" err="1">
                <a:solidFill>
                  <a:srgbClr val="000000"/>
                </a:solidFill>
                <a:latin typeface="Times New Roman"/>
                <a:ea typeface="Calibri"/>
              </a:rPr>
              <a:t>hạc</a:t>
            </a:r>
            <a:r>
              <a:rPr lang="en-US" sz="2600" b="1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b="1" i="1" dirty="0" err="1">
                <a:solidFill>
                  <a:srgbClr val="000000"/>
                </a:solidFill>
                <a:latin typeface="Times New Roman"/>
                <a:ea typeface="Calibri"/>
              </a:rPr>
              <a:t>sĩ</a:t>
            </a:r>
            <a:r>
              <a:rPr lang="en-US" sz="2600" b="1" i="1" dirty="0">
                <a:solidFill>
                  <a:srgbClr val="000000"/>
                </a:solidFill>
                <a:latin typeface="Times New Roman"/>
                <a:ea typeface="Calibri"/>
              </a:rPr>
              <a:t> Lê Bùi </a:t>
            </a:r>
            <a:r>
              <a:rPr lang="vi-VN" sz="2600" i="1" dirty="0">
                <a:solidFill>
                  <a:srgbClr val="000000"/>
                </a:solidFill>
                <a:latin typeface="Times New Roman"/>
                <a:ea typeface="Calibri"/>
              </a:rPr>
              <a:t>là</a:t>
            </a:r>
            <a:r>
              <a:rPr lang="vi-VN" sz="2600" b="1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một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nhạc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sĩ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mới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cũng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có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đóng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góp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cho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nền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âm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nhạc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nước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vi-VN" sz="2600" i="1" dirty="0">
                <a:solidFill>
                  <a:srgbClr val="000000"/>
                </a:solidFill>
                <a:latin typeface="Times New Roman"/>
                <a:ea typeface="Calibri"/>
              </a:rPr>
              <a:t>nhà.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Bài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hát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Ngày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hè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vui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là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bài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hát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nhanh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vui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nói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về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cảm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xúc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của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các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bạn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HS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sau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1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năm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học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được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nghỉ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hè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được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vui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chơi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thả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diều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được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tham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ra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vào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các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câu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lạc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bộ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bơi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múa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…</a:t>
            </a:r>
            <a:r>
              <a:rPr lang="en-US" sz="2600" dirty="0">
                <a:solidFill>
                  <a:srgbClr val="202124"/>
                </a:solidFill>
                <a:latin typeface="Times New Roman"/>
                <a:ea typeface="Calibri"/>
              </a:rPr>
              <a:t> </a:t>
            </a:r>
            <a:endParaRPr lang="en-US" sz="2600" dirty="0"/>
          </a:p>
        </p:txBody>
      </p:sp>
      <p:sp>
        <p:nvSpPr>
          <p:cNvPr id="4" name="Rectangle 3"/>
          <p:cNvSpPr/>
          <p:nvPr/>
        </p:nvSpPr>
        <p:spPr>
          <a:xfrm>
            <a:off x="3431704" y="476672"/>
            <a:ext cx="5256584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Giới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thiệu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tác giả, tác phẩm  </a:t>
            </a:r>
            <a:endParaRPr lang="en-US" sz="3200" dirty="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3BFDF6-48BA-70A8-9DE2-BB8B226F7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444" y="1552534"/>
            <a:ext cx="3888432" cy="454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44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982" y="3324501"/>
            <a:ext cx="210027" cy="1683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232" y="-7606"/>
            <a:ext cx="694769" cy="6947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43872" y="74725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err="1">
                <a:solidFill>
                  <a:srgbClr val="002060"/>
                </a:solidFill>
              </a:rPr>
              <a:t>Hát</a:t>
            </a:r>
            <a:r>
              <a:rPr lang="en-US" sz="4400">
                <a:solidFill>
                  <a:srgbClr val="002060"/>
                </a:solidFill>
              </a:rPr>
              <a:t> </a:t>
            </a:r>
            <a:r>
              <a:rPr lang="en-US" sz="4400" err="1">
                <a:solidFill>
                  <a:srgbClr val="002060"/>
                </a:solidFill>
              </a:rPr>
              <a:t>mẫu</a:t>
            </a:r>
            <a:endParaRPr lang="en-US" sz="4400">
              <a:solidFill>
                <a:srgbClr val="00206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3" y="74724"/>
            <a:ext cx="301199" cy="241474"/>
          </a:xfrm>
          <a:prstGeom prst="rect">
            <a:avLst/>
          </a:prstGeom>
        </p:spPr>
      </p:pic>
      <p:pic>
        <p:nvPicPr>
          <p:cNvPr id="2" name="NGHE MAU NGAY HE VUI THEO SÁCH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83632" y="539365"/>
            <a:ext cx="609600" cy="609600"/>
          </a:xfrm>
          <a:prstGeom prst="rect">
            <a:avLst/>
          </a:prstGeom>
        </p:spPr>
      </p:pic>
      <p:pic>
        <p:nvPicPr>
          <p:cNvPr id="3" name="ngay he vui bea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513381" y="775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1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9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36616" y="14648"/>
            <a:ext cx="59038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err="1">
                <a:solidFill>
                  <a:srgbClr val="FF0000"/>
                </a:solidFill>
              </a:rPr>
              <a:t>Hát</a:t>
            </a:r>
            <a:r>
              <a:rPr lang="en-US" sz="4000">
                <a:solidFill>
                  <a:srgbClr val="FF0000"/>
                </a:solidFill>
              </a:rPr>
              <a:t> cả bài với </a:t>
            </a:r>
            <a:r>
              <a:rPr lang="en-US" sz="4000" err="1">
                <a:solidFill>
                  <a:srgbClr val="FF0000"/>
                </a:solidFill>
              </a:rPr>
              <a:t>các</a:t>
            </a:r>
            <a:r>
              <a:rPr lang="en-US" sz="4000">
                <a:solidFill>
                  <a:srgbClr val="FF0000"/>
                </a:solidFill>
              </a:rPr>
              <a:t> </a:t>
            </a:r>
            <a:r>
              <a:rPr lang="en-US" sz="4000" err="1">
                <a:solidFill>
                  <a:srgbClr val="FF0000"/>
                </a:solidFill>
              </a:rPr>
              <a:t>hình</a:t>
            </a:r>
            <a:r>
              <a:rPr lang="en-US" sz="4000">
                <a:solidFill>
                  <a:srgbClr val="FF0000"/>
                </a:solidFill>
              </a:rPr>
              <a:t> </a:t>
            </a:r>
            <a:r>
              <a:rPr lang="en-US" sz="4000" err="1">
                <a:solidFill>
                  <a:srgbClr val="FF0000"/>
                </a:solidFill>
              </a:rPr>
              <a:t>thức</a:t>
            </a:r>
            <a:endParaRPr lang="en-US" sz="4000">
              <a:solidFill>
                <a:srgbClr val="FF0000"/>
              </a:solidFill>
            </a:endParaRPr>
          </a:p>
        </p:txBody>
      </p:sp>
      <p:pic>
        <p:nvPicPr>
          <p:cNvPr id="7" name="ngay he vui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67608" y="730907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802" y="6616526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5620" y="0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497" y="6551392"/>
            <a:ext cx="236963" cy="1899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735" y="5085184"/>
            <a:ext cx="8714689" cy="201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30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105</Words>
  <Application>Microsoft Office PowerPoint</Application>
  <PresentationFormat>Widescreen</PresentationFormat>
  <Paragraphs>10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Nguyen Huong</cp:lastModifiedBy>
  <cp:revision>145</cp:revision>
  <dcterms:created xsi:type="dcterms:W3CDTF">2021-06-23T07:33:39Z</dcterms:created>
  <dcterms:modified xsi:type="dcterms:W3CDTF">2025-05-13T06:38:50Z</dcterms:modified>
</cp:coreProperties>
</file>