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422" r:id="rId4"/>
    <p:sldId id="281" r:id="rId5"/>
    <p:sldId id="301" r:id="rId6"/>
    <p:sldId id="421" r:id="rId7"/>
    <p:sldId id="306" r:id="rId8"/>
    <p:sldId id="309" r:id="rId9"/>
    <p:sldId id="315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7" d="100"/>
          <a:sy n="67" d="100"/>
        </p:scale>
        <p:origin x="9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09AA-114B-43ED-9CF4-6F1A6EBD3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C4F-A1A2-4068-A6A8-39EB74603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612E-541C-447B-AB69-B2D23321F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2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B1C0-44DB-428E-AAD8-67A9C6F99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8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12804-1172-4555-AB00-1BE41FB65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67AA-D287-4B27-BBDE-407D3FF7B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F5D5-8F67-4387-9642-E8E1BE13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9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A8641-6A95-4013-A030-A9840A7CB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3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7FB78-98A2-4E3C-86EA-5C5B66C6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5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FE1B-6EB6-42E7-AF74-30F66EB9A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3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898A-D084-4D05-9D89-E511A1DA7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14CCB-EA51-4B07-AA84-015EC698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" y="-10840"/>
            <a:ext cx="12188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15880" y="1772971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Tiết 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27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7608" y="2636913"/>
            <a:ext cx="59766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</a:rPr>
              <a:t>HỌC HÁT BÀI TRANG TRẠI VUI VẺ</a:t>
            </a:r>
            <a:endParaRPr lang="en-US" sz="2400"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03" y="6031808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66" y="6309320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8823" y="421516"/>
            <a:ext cx="7824083" cy="340982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0056" y="3515198"/>
            <a:ext cx="353304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Times New Roman"/>
                <a:ea typeface="Times New Roman"/>
              </a:rPr>
              <a:t>Lời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việt</a:t>
            </a:r>
            <a:r>
              <a:rPr lang="en-US" sz="2000" b="1" dirty="0">
                <a:latin typeface="Times New Roman"/>
                <a:ea typeface="Times New Roman"/>
              </a:rPr>
              <a:t>: </a:t>
            </a:r>
            <a:r>
              <a:rPr lang="vi-VN" sz="2000" b="1" dirty="0">
                <a:latin typeface="Times New Roman"/>
                <a:ea typeface="Times New Roman"/>
              </a:rPr>
              <a:t>Phương Mai sưu tầm</a:t>
            </a:r>
            <a:endParaRPr lang="en-US" sz="2000" b="1" dirty="0"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0055" y="3175085"/>
            <a:ext cx="219265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Nhạc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Nước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ngoài</a:t>
            </a:r>
            <a:endParaRPr lang="en-US" sz="20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9" y="3930896"/>
            <a:ext cx="858120" cy="7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1" y="2558087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385" y="227530"/>
            <a:ext cx="3366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/>
            <a:r>
              <a:rPr lang="en-US" sz="2400" b="1" dirty="0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0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420888"/>
            <a:ext cx="3096344" cy="29446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2532F9-2F39-1FB5-61B6-6748257228C0}"/>
              </a:ext>
            </a:extLst>
          </p:cNvPr>
          <p:cNvSpPr/>
          <p:nvPr/>
        </p:nvSpPr>
        <p:spPr>
          <a:xfrm>
            <a:off x="2711624" y="1412776"/>
            <a:ext cx="4608512" cy="3952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9BD9B-9BE3-69EA-7522-61FD8A489F0D}"/>
              </a:ext>
            </a:extLst>
          </p:cNvPr>
          <p:cNvSpPr/>
          <p:nvPr/>
        </p:nvSpPr>
        <p:spPr>
          <a:xfrm>
            <a:off x="1775520" y="1844824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Trang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trại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/>
                <a:ea typeface="Calibri"/>
              </a:rPr>
              <a:t>vẻ</a:t>
            </a:r>
            <a:r>
              <a:rPr lang="en-US" sz="2800" b="1" i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Happy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</a:rPr>
              <a:t>Farm.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việt do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Times New Roman"/>
              </a:rPr>
              <a:t>Phương Mai sưu tầm. </a:t>
            </a:r>
            <a:r>
              <a:rPr lang="vi-VN" sz="2800" i="1" dirty="0">
                <a:solidFill>
                  <a:srgbClr val="002060"/>
                </a:solidFill>
                <a:latin typeface="Times New Roman"/>
                <a:ea typeface="Calibri"/>
              </a:rPr>
              <a:t>Bài hát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nhộn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trải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thăm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trại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quen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ngộ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/>
                <a:ea typeface="Calibri"/>
              </a:rPr>
              <a:t>nghĩnh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r>
              <a:rPr lang="vi-VN" sz="2800" dirty="0">
                <a:solidFill>
                  <a:srgbClr val="002060"/>
                </a:solidFill>
                <a:latin typeface="Times New Roman"/>
                <a:ea typeface="Calibri"/>
              </a:rPr>
              <a:t> Bài hát được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94185-5196-72C5-1316-6148B8C02FBB}"/>
              </a:ext>
            </a:extLst>
          </p:cNvPr>
          <p:cNvSpPr txBox="1"/>
          <p:nvPr/>
        </p:nvSpPr>
        <p:spPr>
          <a:xfrm>
            <a:off x="3187828" y="805344"/>
            <a:ext cx="410445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TÁC GIẢ TÁC PHẨM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146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6632"/>
            <a:ext cx="9003024" cy="539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789" y="2812979"/>
            <a:ext cx="1494933" cy="21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734" y="2250739"/>
            <a:ext cx="2016224" cy="262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B7BE5D-7AFA-43C6-B608-7C1A3C99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208"/>
            <a:ext cx="12192000" cy="16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58DE45-B48A-51DD-AD6A-7953E918F598}"/>
              </a:ext>
            </a:extLst>
          </p:cNvPr>
          <p:cNvSpPr txBox="1"/>
          <p:nvPr/>
        </p:nvSpPr>
        <p:spPr>
          <a:xfrm>
            <a:off x="693377" y="135137"/>
            <a:ext cx="20162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GHE MAU TRAG TRAI VV THEO SAH - Part 1 lan.mp3">
            <a:hlinkClick r:id="" action="ppaction://media"/>
            <a:extLst>
              <a:ext uri="{FF2B5EF4-FFF2-40B4-BE49-F238E27FC236}">
                <a16:creationId xmlns:a16="http://schemas.microsoft.com/office/drawing/2014/main" id="{23EEB60F-EE73-C392-1CB3-807100E99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6998" y="16411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833" y="476672"/>
            <a:ext cx="3047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Câu</a:t>
            </a:r>
            <a:r>
              <a:rPr lang="en-US" sz="6600" b="1" dirty="0">
                <a:solidFill>
                  <a:srgbClr val="0070C0"/>
                </a:solidFill>
              </a:rPr>
              <a:t> 1+2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73" y="6689619"/>
            <a:ext cx="210027" cy="168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5001" y="1556792"/>
            <a:ext cx="8201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ồ.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Cừu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4800" dirty="0"/>
          </a:p>
        </p:txBody>
      </p:sp>
      <p:pic>
        <p:nvPicPr>
          <p:cNvPr id="5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448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9897" y="1"/>
            <a:ext cx="2896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3+ 4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83" y="6689620"/>
            <a:ext cx="210027" cy="168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5480" y="1916832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ồ.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Vịt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b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</a:br>
            <a:endParaRPr lang="en-US" sz="4800" dirty="0"/>
          </a:p>
        </p:txBody>
      </p:sp>
      <p:pic>
        <p:nvPicPr>
          <p:cNvPr id="7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3592" y="4325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4" y="260649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5+6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264" y="6689620"/>
            <a:ext cx="210027" cy="168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3512" y="1988840"/>
            <a:ext cx="8987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Hôm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nay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em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về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thă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m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trại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ồ.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Kìa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trong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nông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trang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là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bao con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Bò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en-US" sz="4800" i="1" dirty="0" err="1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</a:t>
            </a:r>
            <a:r>
              <a:rPr lang="vi-VN" sz="4800" i="1" dirty="0">
                <a:solidFill>
                  <a:srgbClr val="333333"/>
                </a:solidFill>
                <a:latin typeface="Times New Roman"/>
                <a:ea typeface="Calibri"/>
              </a:rPr>
              <a:t>i</a:t>
            </a:r>
            <a:r>
              <a:rPr lang="en-US" sz="4800" i="1" dirty="0">
                <a:solidFill>
                  <a:srgbClr val="333333"/>
                </a:solidFill>
                <a:latin typeface="Times New Roman"/>
                <a:ea typeface="Calibri"/>
              </a:rPr>
              <a:t> ai ồ</a:t>
            </a:r>
            <a:endParaRPr lang="en-US" sz="4800" dirty="0"/>
          </a:p>
        </p:txBody>
      </p:sp>
      <p:pic>
        <p:nvPicPr>
          <p:cNvPr id="4" name="C5+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648" y="4400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708921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19" y="31"/>
            <a:ext cx="826192" cy="826192"/>
          </a:xfrm>
          <a:prstGeom prst="rect">
            <a:avLst/>
          </a:prstGeom>
        </p:spPr>
      </p:pic>
      <p:pic>
        <p:nvPicPr>
          <p:cNvPr id="7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997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194</Words>
  <Application>Microsoft Office PowerPoint</Application>
  <PresentationFormat>Widescreen</PresentationFormat>
  <Paragraphs>16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Huong</cp:lastModifiedBy>
  <cp:revision>76</cp:revision>
  <dcterms:created xsi:type="dcterms:W3CDTF">2021-06-23T07:33:39Z</dcterms:created>
  <dcterms:modified xsi:type="dcterms:W3CDTF">2025-05-13T06:52:31Z</dcterms:modified>
</cp:coreProperties>
</file>