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68" r:id="rId3"/>
    <p:sldId id="338" r:id="rId4"/>
    <p:sldId id="355" r:id="rId5"/>
    <p:sldId id="356" r:id="rId6"/>
    <p:sldId id="369" r:id="rId7"/>
    <p:sldId id="357" r:id="rId8"/>
    <p:sldId id="370" r:id="rId9"/>
    <p:sldId id="366" r:id="rId10"/>
    <p:sldId id="373" r:id="rId11"/>
    <p:sldId id="374" r:id="rId12"/>
    <p:sldId id="383" r:id="rId13"/>
    <p:sldId id="375" r:id="rId14"/>
    <p:sldId id="384" r:id="rId15"/>
    <p:sldId id="376" r:id="rId16"/>
    <p:sldId id="385" r:id="rId17"/>
    <p:sldId id="377" r:id="rId18"/>
    <p:sldId id="386" r:id="rId19"/>
    <p:sldId id="378" r:id="rId20"/>
    <p:sldId id="387" r:id="rId21"/>
    <p:sldId id="379" r:id="rId22"/>
    <p:sldId id="388" r:id="rId23"/>
    <p:sldId id="380" r:id="rId24"/>
    <p:sldId id="389" r:id="rId25"/>
    <p:sldId id="381" r:id="rId26"/>
    <p:sldId id="390" r:id="rId27"/>
    <p:sldId id="3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F2E68D-F1D9-BFB4-67A9-9C20D06273B9}" v="3" dt="2023-03-27T04:59:46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40" autoAdjust="0"/>
    <p:restoredTop sz="94364" autoAdjust="0"/>
  </p:normalViewPr>
  <p:slideViewPr>
    <p:cSldViewPr snapToGrid="0">
      <p:cViewPr varScale="1">
        <p:scale>
          <a:sx n="119" d="100"/>
          <a:sy n="119" d="100"/>
        </p:scale>
        <p:origin x="264" y="2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CBF2E68D-F1D9-BFB4-67A9-9C20D06273B9}"/>
    <pc:docChg chg="modSld">
      <pc:chgData name="Người dùng Khách" userId="S::urn:spo:anon#e85374a2152dfa522b1bb4a1ad5a352079a392e22138f3103e19beeb45754517::" providerId="AD" clId="Web-{CBF2E68D-F1D9-BFB4-67A9-9C20D06273B9}" dt="2023-03-27T04:59:46.860" v="2" actId="1076"/>
      <pc:docMkLst>
        <pc:docMk/>
      </pc:docMkLst>
      <pc:sldChg chg="modSp">
        <pc:chgData name="Người dùng Khách" userId="S::urn:spo:anon#e85374a2152dfa522b1bb4a1ad5a352079a392e22138f3103e19beeb45754517::" providerId="AD" clId="Web-{CBF2E68D-F1D9-BFB4-67A9-9C20D06273B9}" dt="2023-03-27T04:59:46.860" v="2" actId="1076"/>
        <pc:sldMkLst>
          <pc:docMk/>
          <pc:sldMk cId="3106311205" sldId="338"/>
        </pc:sldMkLst>
        <pc:spChg chg="mod">
          <ac:chgData name="Người dùng Khách" userId="S::urn:spo:anon#e85374a2152dfa522b1bb4a1ad5a352079a392e22138f3103e19beeb45754517::" providerId="AD" clId="Web-{CBF2E68D-F1D9-BFB4-67A9-9C20D06273B9}" dt="2023-03-27T04:59:46.860" v="2" actId="1076"/>
          <ac:spMkLst>
            <pc:docMk/>
            <pc:sldMk cId="3106311205" sldId="338"/>
            <ac:spMk id="6" creationId="{00000000-0000-0000-0000-000000000000}"/>
          </ac:spMkLst>
        </pc:spChg>
        <pc:picChg chg="mod">
          <ac:chgData name="Người dùng Khách" userId="S::urn:spo:anon#e85374a2152dfa522b1bb4a1ad5a352079a392e22138f3103e19beeb45754517::" providerId="AD" clId="Web-{CBF2E68D-F1D9-BFB4-67A9-9C20D06273B9}" dt="2023-03-27T04:59:37.079" v="1" actId="14100"/>
          <ac:picMkLst>
            <pc:docMk/>
            <pc:sldMk cId="3106311205" sldId="338"/>
            <ac:picMk id="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9/19/25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There are 4 rounds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63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34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91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51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35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64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15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08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Click</a:t>
            </a:r>
            <a:r>
              <a:rPr lang="en-US" baseline="0" dirty="0"/>
              <a:t> the</a:t>
            </a:r>
            <a:r>
              <a:rPr lang="vi-VN" baseline="0" dirty="0"/>
              <a:t> Arrow to Replay</a:t>
            </a:r>
          </a:p>
          <a:p>
            <a:pPr marL="171450" indent="-171450">
              <a:buFontTx/>
              <a:buChar char="-"/>
            </a:pPr>
            <a:r>
              <a:rPr lang="vi-VN" baseline="0" dirty="0"/>
              <a:t>Click the House to come back the main theme.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38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71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(spider,</a:t>
            </a:r>
            <a:r>
              <a:rPr lang="en-US" baseline="0" dirty="0"/>
              <a:t> strong, surprise, sport, spoil, spring, speak, spicy, star, spa) audios from Cambridge Dictionary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vi-VN" dirty="0"/>
              <a:t>Click the picture to hear the sound the Aud 14</a:t>
            </a:r>
          </a:p>
          <a:p>
            <a:pPr marL="171450" indent="-171450">
              <a:buFontTx/>
              <a:buChar char="-"/>
            </a:pPr>
            <a:r>
              <a:rPr lang="vi-VN" dirty="0"/>
              <a:t>Click each word</a:t>
            </a:r>
            <a:r>
              <a:rPr lang="vi-VN" baseline="0" dirty="0"/>
              <a:t> to hear the sound of each word </a:t>
            </a:r>
          </a:p>
          <a:p>
            <a:pPr marL="171450" indent="-171450">
              <a:buFontTx/>
              <a:buChar char="-"/>
            </a:pPr>
            <a:r>
              <a:rPr lang="vi-VN" dirty="0"/>
              <a:t>Act 1; click the words to hear the sounds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53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75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i="0" dirty="0"/>
              <a:t>Click the picture to hear the entire story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BIG PORTRAIT OF ALFIE to hear the CONVERSATION</a:t>
            </a:r>
            <a:endParaRPr lang="vi-VN" i="1" dirty="0"/>
          </a:p>
          <a:p>
            <a:pPr marL="171450" indent="-171450">
              <a:buFontTx/>
              <a:buChar char="-"/>
            </a:pPr>
            <a:r>
              <a:rPr lang="vi-VN" i="0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SPACE (BACKGROUND)  to reveal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612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i="0" dirty="0"/>
              <a:t>Click the picture to hear the entire story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BIG PORTRAIT OF ALFIE to hear the CONVERSATION</a:t>
            </a:r>
            <a:endParaRPr lang="vi-VN" i="1" dirty="0"/>
          </a:p>
          <a:p>
            <a:pPr marL="171450" indent="-171450">
              <a:buFontTx/>
              <a:buChar char="-"/>
            </a:pPr>
            <a:r>
              <a:rPr lang="vi-VN" i="0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SPACE (BACKGROUND)  to reveal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33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i="0" dirty="0"/>
              <a:t>Click the picture to hear the entire story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BIG PORTRAIT OF ALFIE to hear the CONVERSATION</a:t>
            </a:r>
            <a:endParaRPr lang="vi-VN" i="1" dirty="0"/>
          </a:p>
          <a:p>
            <a:pPr marL="171450" indent="-171450">
              <a:buFontTx/>
              <a:buChar char="-"/>
            </a:pPr>
            <a:r>
              <a:rPr lang="vi-VN" i="0" dirty="0"/>
              <a:t>Click on each sentence to hear the sound.</a:t>
            </a:r>
          </a:p>
          <a:p>
            <a:pPr marL="171450" indent="-171450">
              <a:buFontTx/>
              <a:buChar char="-"/>
            </a:pPr>
            <a:r>
              <a:rPr lang="vi-VN" i="0" dirty="0"/>
              <a:t>Click on THE SPACE (BACKGROUND)  to reveal the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587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57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dirty="0"/>
              <a:t>Divide students into small group (2-3)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dirty="0"/>
              <a:t>In turn, each team choose 1 option =&gt; a lot of letters automatically pop up =&gt; students have to say aloud at the same time. (speed can be adjusted)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Students</a:t>
            </a:r>
            <a:r>
              <a:rPr lang="en-US" baseline="0" dirty="0"/>
              <a:t> in the team play one by one.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For example: Team A has 3 students. The 1</a:t>
            </a:r>
            <a:r>
              <a:rPr lang="en-US" baseline="30000" dirty="0"/>
              <a:t>st</a:t>
            </a:r>
            <a:r>
              <a:rPr lang="en-US" baseline="0" dirty="0"/>
              <a:t> one tries and names all the letters correctly. The 2</a:t>
            </a:r>
            <a:r>
              <a:rPr lang="en-US" baseline="30000" dirty="0"/>
              <a:t>nd</a:t>
            </a:r>
            <a:r>
              <a:rPr lang="en-US" baseline="0" dirty="0"/>
              <a:t> one cannot. They 3</a:t>
            </a:r>
            <a:r>
              <a:rPr lang="en-US" baseline="30000" dirty="0"/>
              <a:t>rd</a:t>
            </a:r>
            <a:r>
              <a:rPr lang="en-US" baseline="0" dirty="0"/>
              <a:t> one cannot. =&gt; The whole team got 1 POINT.</a:t>
            </a:r>
          </a:p>
          <a:p>
            <a:pPr marL="1085850" marR="0" lvl="2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Team B has 3 students. Two of whom name the letters correctly. The other one does not. =&gt; They got 2 POINTS.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4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24837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</a:t>
            </a:r>
            <a:r>
              <a:rPr lang="vi-VN" sz="1800" b="1" dirty="0">
                <a:solidFill>
                  <a:schemeClr val="bg1"/>
                </a:solidFill>
              </a:rPr>
              <a:t> MY FRIENDS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1.</a:t>
            </a:r>
            <a:r>
              <a:rPr lang="vi-VN" sz="18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2</a:t>
            </a:r>
            <a:endParaRPr lang="en-US" sz="18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13.xml"/><Relationship Id="rId7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15.xml"/><Relationship Id="rId10" Type="http://schemas.openxmlformats.org/officeDocument/2006/relationships/slide" Target="slide25.xml"/><Relationship Id="rId4" Type="http://schemas.openxmlformats.org/officeDocument/2006/relationships/slide" Target="slide21.xml"/><Relationship Id="rId9" Type="http://schemas.openxmlformats.org/officeDocument/2006/relationships/slide" Target="slide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audio" Target="../media/media13.mp3"/><Relationship Id="rId3" Type="http://schemas.microsoft.com/office/2007/relationships/media" Target="../media/media2.mp3"/><Relationship Id="rId21" Type="http://schemas.microsoft.com/office/2007/relationships/media" Target="../media/media11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microsoft.com/office/2007/relationships/media" Target="../media/media13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mp3"/><Relationship Id="rId28" Type="http://schemas.openxmlformats.org/officeDocument/2006/relationships/notesSlide" Target="../notesSlides/notesSlide3.xml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mp3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p3"/><Relationship Id="rId13" Type="http://schemas.microsoft.com/office/2007/relationships/media" Target="../media/media21.mp3"/><Relationship Id="rId18" Type="http://schemas.openxmlformats.org/officeDocument/2006/relationships/notesSlide" Target="../notesSlides/notesSlide5.xml"/><Relationship Id="rId26" Type="http://schemas.openxmlformats.org/officeDocument/2006/relationships/image" Target="../media/image18.png"/><Relationship Id="rId3" Type="http://schemas.microsoft.com/office/2007/relationships/media" Target="../media/media16.mp3"/><Relationship Id="rId21" Type="http://schemas.openxmlformats.org/officeDocument/2006/relationships/image" Target="../media/image14.png"/><Relationship Id="rId7" Type="http://schemas.microsoft.com/office/2007/relationships/media" Target="../media/media18.mp3"/><Relationship Id="rId12" Type="http://schemas.openxmlformats.org/officeDocument/2006/relationships/audio" Target="../media/media20.mp3"/><Relationship Id="rId17" Type="http://schemas.openxmlformats.org/officeDocument/2006/relationships/slideLayout" Target="../slideLayouts/slideLayout2.xml"/><Relationship Id="rId25" Type="http://schemas.openxmlformats.org/officeDocument/2006/relationships/image" Target="../media/image17.png"/><Relationship Id="rId2" Type="http://schemas.openxmlformats.org/officeDocument/2006/relationships/audio" Target="../media/media15.mp3"/><Relationship Id="rId16" Type="http://schemas.microsoft.com/office/2007/relationships/media" Target="../media/media22.mp3"/><Relationship Id="rId20" Type="http://schemas.openxmlformats.org/officeDocument/2006/relationships/image" Target="../media/image13.png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microsoft.com/office/2007/relationships/media" Target="../media/media20.mp3"/><Relationship Id="rId24" Type="http://schemas.openxmlformats.org/officeDocument/2006/relationships/image" Target="../media/image16.png"/><Relationship Id="rId5" Type="http://schemas.microsoft.com/office/2007/relationships/media" Target="../media/media17.mp3"/><Relationship Id="rId15" Type="http://schemas.openxmlformats.org/officeDocument/2006/relationships/audio" Target="NULL" TargetMode="External"/><Relationship Id="rId23" Type="http://schemas.openxmlformats.org/officeDocument/2006/relationships/image" Target="../media/image9.png"/><Relationship Id="rId28" Type="http://schemas.openxmlformats.org/officeDocument/2006/relationships/image" Target="../media/image20.png"/><Relationship Id="rId10" Type="http://schemas.openxmlformats.org/officeDocument/2006/relationships/audio" Target="../media/media19.mp3"/><Relationship Id="rId19" Type="http://schemas.openxmlformats.org/officeDocument/2006/relationships/image" Target="../media/image12.png"/><Relationship Id="rId4" Type="http://schemas.openxmlformats.org/officeDocument/2006/relationships/audio" Target="../media/media16.mp3"/><Relationship Id="rId9" Type="http://schemas.microsoft.com/office/2007/relationships/media" Target="../media/media19.mp3"/><Relationship Id="rId14" Type="http://schemas.openxmlformats.org/officeDocument/2006/relationships/audio" Target="../media/media21.mp3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openxmlformats.org/officeDocument/2006/relationships/audio" Target="NULL" TargetMode="External"/><Relationship Id="rId18" Type="http://schemas.openxmlformats.org/officeDocument/2006/relationships/image" Target="../media/image13.png"/><Relationship Id="rId26" Type="http://schemas.openxmlformats.org/officeDocument/2006/relationships/image" Target="../media/image27.png"/><Relationship Id="rId3" Type="http://schemas.microsoft.com/office/2007/relationships/media" Target="../media/media24.mp3"/><Relationship Id="rId21" Type="http://schemas.openxmlformats.org/officeDocument/2006/relationships/image" Target="../media/image9.png"/><Relationship Id="rId7" Type="http://schemas.microsoft.com/office/2007/relationships/media" Target="../media/media26.mp3"/><Relationship Id="rId12" Type="http://schemas.openxmlformats.org/officeDocument/2006/relationships/audio" Target="../media/media28.mp3"/><Relationship Id="rId17" Type="http://schemas.openxmlformats.org/officeDocument/2006/relationships/image" Target="../media/image12.png"/><Relationship Id="rId25" Type="http://schemas.openxmlformats.org/officeDocument/2006/relationships/image" Target="../media/image26.png"/><Relationship Id="rId2" Type="http://schemas.openxmlformats.org/officeDocument/2006/relationships/audio" Target="../media/media23.mp3"/><Relationship Id="rId16" Type="http://schemas.openxmlformats.org/officeDocument/2006/relationships/notesSlide" Target="../notesSlides/notesSlide6.xml"/><Relationship Id="rId20" Type="http://schemas.openxmlformats.org/officeDocument/2006/relationships/image" Target="../media/image22.png"/><Relationship Id="rId1" Type="http://schemas.microsoft.com/office/2007/relationships/media" Target="../media/media23.mp3"/><Relationship Id="rId6" Type="http://schemas.openxmlformats.org/officeDocument/2006/relationships/audio" Target="../media/media25.mp3"/><Relationship Id="rId11" Type="http://schemas.microsoft.com/office/2007/relationships/media" Target="../media/media28.mp3"/><Relationship Id="rId24" Type="http://schemas.openxmlformats.org/officeDocument/2006/relationships/image" Target="../media/image25.png"/><Relationship Id="rId5" Type="http://schemas.microsoft.com/office/2007/relationships/media" Target="../media/media25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4.png"/><Relationship Id="rId10" Type="http://schemas.openxmlformats.org/officeDocument/2006/relationships/audio" Target="../media/media27.mp3"/><Relationship Id="rId19" Type="http://schemas.openxmlformats.org/officeDocument/2006/relationships/image" Target="../media/image21.png"/><Relationship Id="rId4" Type="http://schemas.openxmlformats.org/officeDocument/2006/relationships/audio" Target="../media/media24.mp3"/><Relationship Id="rId9" Type="http://schemas.microsoft.com/office/2007/relationships/media" Target="../media/media27.mp3"/><Relationship Id="rId14" Type="http://schemas.microsoft.com/office/2007/relationships/media" Target="../media/media22.mp3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13" Type="http://schemas.openxmlformats.org/officeDocument/2006/relationships/audio" Target="NULL" TargetMode="External"/><Relationship Id="rId18" Type="http://schemas.openxmlformats.org/officeDocument/2006/relationships/image" Target="../media/image13.png"/><Relationship Id="rId26" Type="http://schemas.openxmlformats.org/officeDocument/2006/relationships/image" Target="../media/image34.png"/><Relationship Id="rId3" Type="http://schemas.microsoft.com/office/2007/relationships/media" Target="../media/media30.mp3"/><Relationship Id="rId21" Type="http://schemas.openxmlformats.org/officeDocument/2006/relationships/image" Target="../media/image9.png"/><Relationship Id="rId7" Type="http://schemas.microsoft.com/office/2007/relationships/media" Target="../media/media32.mp3"/><Relationship Id="rId12" Type="http://schemas.openxmlformats.org/officeDocument/2006/relationships/audio" Target="../media/media34.mp3"/><Relationship Id="rId17" Type="http://schemas.openxmlformats.org/officeDocument/2006/relationships/image" Target="../media/image12.png"/><Relationship Id="rId25" Type="http://schemas.openxmlformats.org/officeDocument/2006/relationships/image" Target="../media/image33.png"/><Relationship Id="rId2" Type="http://schemas.openxmlformats.org/officeDocument/2006/relationships/audio" Target="../media/media29.mp3"/><Relationship Id="rId16" Type="http://schemas.openxmlformats.org/officeDocument/2006/relationships/notesSlide" Target="../notesSlides/notesSlide7.xml"/><Relationship Id="rId20" Type="http://schemas.openxmlformats.org/officeDocument/2006/relationships/image" Target="../media/image29.png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microsoft.com/office/2007/relationships/media" Target="../media/media34.mp3"/><Relationship Id="rId24" Type="http://schemas.openxmlformats.org/officeDocument/2006/relationships/image" Target="../media/image32.png"/><Relationship Id="rId5" Type="http://schemas.microsoft.com/office/2007/relationships/media" Target="../media/media31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1.png"/><Relationship Id="rId10" Type="http://schemas.openxmlformats.org/officeDocument/2006/relationships/audio" Target="../media/media33.mp3"/><Relationship Id="rId19" Type="http://schemas.openxmlformats.org/officeDocument/2006/relationships/image" Target="../media/image28.png"/><Relationship Id="rId4" Type="http://schemas.openxmlformats.org/officeDocument/2006/relationships/audio" Target="../media/media30.mp3"/><Relationship Id="rId9" Type="http://schemas.microsoft.com/office/2007/relationships/media" Target="../media/media33.mp3"/><Relationship Id="rId14" Type="http://schemas.microsoft.com/office/2007/relationships/media" Target="../media/media22.mp3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8.mp3"/><Relationship Id="rId13" Type="http://schemas.openxmlformats.org/officeDocument/2006/relationships/image" Target="../media/image36.png"/><Relationship Id="rId3" Type="http://schemas.microsoft.com/office/2007/relationships/media" Target="../media/media36.mp3"/><Relationship Id="rId7" Type="http://schemas.microsoft.com/office/2007/relationships/media" Target="../media/media38.mp3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audio" Target="../media/media35.mp3"/><Relationship Id="rId16" Type="http://schemas.openxmlformats.org/officeDocument/2006/relationships/image" Target="../media/image9.png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11" Type="http://schemas.openxmlformats.org/officeDocument/2006/relationships/slideLayout" Target="../slideLayouts/slideLayout2.xml"/><Relationship Id="rId5" Type="http://schemas.microsoft.com/office/2007/relationships/media" Target="../media/media37.mp3"/><Relationship Id="rId15" Type="http://schemas.openxmlformats.org/officeDocument/2006/relationships/image" Target="../media/image38.png"/><Relationship Id="rId10" Type="http://schemas.openxmlformats.org/officeDocument/2006/relationships/audio" Target="../media/media39.mp3"/><Relationship Id="rId4" Type="http://schemas.openxmlformats.org/officeDocument/2006/relationships/audio" Target="../media/media36.mp3"/><Relationship Id="rId9" Type="http://schemas.microsoft.com/office/2007/relationships/media" Target="../media/media39.mp3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</a:t>
            </a:r>
            <a:r>
              <a:rPr lang="vi-VN" sz="4800" b="1">
                <a:solidFill>
                  <a:srgbClr val="00B050"/>
                </a:solidFill>
              </a:rPr>
              <a:t>1.2</a:t>
            </a:r>
            <a:endParaRPr lang="en-US" sz="4800" b="1" dirty="0">
              <a:solidFill>
                <a:srgbClr val="00B050"/>
              </a:solidFill>
            </a:endParaRP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11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76" y="336421"/>
            <a:ext cx="8450423" cy="60830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8662" y="336421"/>
            <a:ext cx="3760238" cy="60830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8458" y="1446251"/>
            <a:ext cx="2640562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vi-VN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vi-VN" sz="10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rgbClr val="FFFF00">
                      <a:alpha val="60000"/>
                    </a:srgb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vi-VN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10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771" y="3371689"/>
            <a:ext cx="2155373" cy="163121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vi-VN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10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101600">
                    <a:schemeClr val="accent6">
                      <a:lumMod val="20000"/>
                      <a:lumOff val="80000"/>
                      <a:alpha val="6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vi-VN" sz="10000" dirty="0">
                <a:ln w="0"/>
                <a:solidFill>
                  <a:schemeClr val="accent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10000" dirty="0">
              <a:ln w="0"/>
              <a:solidFill>
                <a:schemeClr val="accent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2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ord 2">
            <a:hlinkClick r:id="rId3" action="ppaction://hlinksldjump"/>
          </p:cNvPr>
          <p:cNvSpPr/>
          <p:nvPr/>
        </p:nvSpPr>
        <p:spPr>
          <a:xfrm>
            <a:off x="635000" y="853440"/>
            <a:ext cx="2174240" cy="1757680"/>
          </a:xfrm>
          <a:prstGeom prst="chord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Pie 3">
            <a:hlinkClick r:id="rId4" action="ppaction://hlinksldjump"/>
          </p:cNvPr>
          <p:cNvSpPr/>
          <p:nvPr/>
        </p:nvSpPr>
        <p:spPr>
          <a:xfrm>
            <a:off x="635000" y="3820160"/>
            <a:ext cx="1960880" cy="1879600"/>
          </a:xfrm>
          <a:prstGeom prst="pi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" name="Dodecagon 4">
            <a:hlinkClick r:id="rId5" action="ppaction://hlinksldjump"/>
          </p:cNvPr>
          <p:cNvSpPr/>
          <p:nvPr/>
        </p:nvSpPr>
        <p:spPr>
          <a:xfrm>
            <a:off x="3596640" y="853440"/>
            <a:ext cx="1859280" cy="1757680"/>
          </a:xfrm>
          <a:prstGeom prst="dodecagon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ardrop 5">
            <a:hlinkClick r:id="rId6" action="ppaction://hlinksldjump"/>
          </p:cNvPr>
          <p:cNvSpPr/>
          <p:nvPr/>
        </p:nvSpPr>
        <p:spPr>
          <a:xfrm>
            <a:off x="3728720" y="3820160"/>
            <a:ext cx="1798320" cy="1788160"/>
          </a:xfrm>
          <a:prstGeom prst="teardrop">
            <a:avLst/>
          </a:prstGeom>
          <a:solidFill>
            <a:srgbClr val="FFC0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7" name="Plaque 6">
            <a:hlinkClick r:id="rId7" action="ppaction://hlinksldjump"/>
          </p:cNvPr>
          <p:cNvSpPr/>
          <p:nvPr/>
        </p:nvSpPr>
        <p:spPr>
          <a:xfrm>
            <a:off x="9570720" y="853440"/>
            <a:ext cx="1747520" cy="1645920"/>
          </a:xfrm>
          <a:prstGeom prst="plaqu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" name="Frame 7">
            <a:hlinkClick r:id="rId8" action="ppaction://hlinksldjump"/>
          </p:cNvPr>
          <p:cNvSpPr/>
          <p:nvPr/>
        </p:nvSpPr>
        <p:spPr>
          <a:xfrm>
            <a:off x="9474200" y="3769360"/>
            <a:ext cx="1940560" cy="1838960"/>
          </a:xfrm>
          <a:prstGeom prst="fram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>
            <a:hlinkClick r:id="rId9" action="ppaction://hlinksldjump"/>
          </p:cNvPr>
          <p:cNvSpPr/>
          <p:nvPr/>
        </p:nvSpPr>
        <p:spPr>
          <a:xfrm>
            <a:off x="6583680" y="853440"/>
            <a:ext cx="1849120" cy="1838960"/>
          </a:xfrm>
          <a:prstGeom prst="donut">
            <a:avLst>
              <a:gd name="adj" fmla="val 13394"/>
            </a:avLst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Diamond 9">
            <a:hlinkClick r:id="rId10" action="ppaction://hlinksldjump"/>
          </p:cNvPr>
          <p:cNvSpPr/>
          <p:nvPr/>
        </p:nvSpPr>
        <p:spPr>
          <a:xfrm>
            <a:off x="6543040" y="3662680"/>
            <a:ext cx="2047240" cy="2103120"/>
          </a:xfrm>
          <a:prstGeom prst="diamond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54240" y="1342033"/>
            <a:ext cx="944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70160" y="4257953"/>
            <a:ext cx="9448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41544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083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13711" y="2967335"/>
            <a:ext cx="5645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41840" y="2854879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94" y="4136946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i</a:t>
            </a:r>
            <a:endParaRPr lang="en-US" sz="6000" b="1" dirty="0">
              <a:ln w="1270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784" y="2730003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62629" y="4998720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62199" y="1365607"/>
            <a:ext cx="458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8" name="Action Button: Return 7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ction Button: Home 16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2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5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6" grpId="0" uiExpand="1" build="p"/>
      <p:bldP spid="16" grpId="1" uiExpand="1" build="allAtOnce"/>
      <p:bldP spid="8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15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6879" y="2967335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94" y="4136946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i</a:t>
            </a:r>
            <a:endParaRPr lang="en-US" sz="6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784" y="2730003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06712" y="4998720"/>
            <a:ext cx="5100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62199" y="1365607"/>
            <a:ext cx="458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5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6" grpId="0" uiExpand="1" build="p"/>
      <p:bldP spid="16" grpId="1" uiExpand="1" build="allAtOnce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13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42565" y="2967335"/>
            <a:ext cx="5068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94" y="4136946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</a:t>
            </a:r>
            <a:endParaRPr lang="en-US" sz="6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784" y="2730003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36368" y="4998720"/>
            <a:ext cx="4507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62199" y="1365607"/>
            <a:ext cx="45878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r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1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6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50580" y="2967335"/>
            <a:ext cx="490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q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94" y="4136946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m</a:t>
            </a:r>
            <a:endParaRPr lang="en-US" sz="6000" b="1" dirty="0">
              <a:ln w="22225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784" y="2730003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36368" y="4998720"/>
            <a:ext cx="4507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92468" y="1365607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</a:rPr>
              <a:t>b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7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85331" y1="84670" x2="85331" y2="84670"/>
                        <a14:foregroundMark x1="85702" y1="84670" x2="93512" y2="99207"/>
                        <a14:foregroundMark x1="92066" y1="98062" x2="92066" y2="98062"/>
                        <a14:backgroundMark x1="50413" y1="5374" x2="33140" y2="97269"/>
                        <a14:backgroundMark x1="64421" y1="46696" x2="64421" y2="46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448"/>
            <a:ext cx="12192000" cy="6130674"/>
          </a:xfrm>
          <a:prstGeom prst="rect">
            <a:avLst/>
          </a:prstGeom>
        </p:spPr>
      </p:pic>
      <p:sp>
        <p:nvSpPr>
          <p:cNvPr id="4" name="Heptagon 3"/>
          <p:cNvSpPr/>
          <p:nvPr/>
        </p:nvSpPr>
        <p:spPr>
          <a:xfrm>
            <a:off x="177283" y="372756"/>
            <a:ext cx="2528596" cy="2333115"/>
          </a:xfrm>
          <a:prstGeom prst="hept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5151" y="821088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7460" y="1903192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945" y="1894108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47461" y="740869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4945" y="1339814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Dodecagon 11"/>
          <p:cNvSpPr/>
          <p:nvPr/>
        </p:nvSpPr>
        <p:spPr>
          <a:xfrm>
            <a:off x="186613" y="359423"/>
            <a:ext cx="438538" cy="381446"/>
          </a:xfrm>
          <a:prstGeom prst="dodecag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1</a:t>
            </a:r>
            <a:endParaRPr lang="en-US" dirty="0"/>
          </a:p>
        </p:txBody>
      </p:sp>
      <p:sp>
        <p:nvSpPr>
          <p:cNvPr id="13" name="Dodecagon 12"/>
          <p:cNvSpPr/>
          <p:nvPr/>
        </p:nvSpPr>
        <p:spPr>
          <a:xfrm>
            <a:off x="3405677" y="359423"/>
            <a:ext cx="438538" cy="381446"/>
          </a:xfrm>
          <a:prstGeom prst="dodecagon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</a:t>
            </a:r>
            <a:endParaRPr lang="en-US" dirty="0"/>
          </a:p>
        </p:txBody>
      </p:sp>
      <p:sp>
        <p:nvSpPr>
          <p:cNvPr id="14" name="Sun 13"/>
          <p:cNvSpPr/>
          <p:nvPr/>
        </p:nvSpPr>
        <p:spPr>
          <a:xfrm>
            <a:off x="3592283" y="292175"/>
            <a:ext cx="2864498" cy="2556942"/>
          </a:xfrm>
          <a:prstGeom prst="sun">
            <a:avLst>
              <a:gd name="adj" fmla="val 13599"/>
            </a:avLst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912566" y="1253652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7395" y="878149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798" y="1502913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63275" y="1894107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50502" y="732461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61043" y="1570646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418" y="2780716"/>
            <a:ext cx="7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=&gt;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350" y="2780716"/>
            <a:ext cx="741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=&gt;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20273" y="2781383"/>
            <a:ext cx="755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 =&gt;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239204" y="2781383"/>
            <a:ext cx="2946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=&gt; H =&gt; L =&gt; O =&gt; S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Dodecagon 25"/>
          <p:cNvSpPr/>
          <p:nvPr/>
        </p:nvSpPr>
        <p:spPr>
          <a:xfrm>
            <a:off x="188166" y="3460080"/>
            <a:ext cx="438538" cy="381446"/>
          </a:xfrm>
          <a:prstGeom prst="dodecagon">
            <a:avLst/>
          </a:prstGeom>
          <a:solidFill>
            <a:srgbClr val="F68ED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3</a:t>
            </a:r>
            <a:endParaRPr lang="en-US" dirty="0"/>
          </a:p>
        </p:txBody>
      </p:sp>
      <p:sp>
        <p:nvSpPr>
          <p:cNvPr id="27" name="Heart 26"/>
          <p:cNvSpPr/>
          <p:nvPr/>
        </p:nvSpPr>
        <p:spPr>
          <a:xfrm>
            <a:off x="562945" y="3498212"/>
            <a:ext cx="2637455" cy="2062825"/>
          </a:xfrm>
          <a:prstGeom prst="heart">
            <a:avLst/>
          </a:prstGeom>
          <a:solidFill>
            <a:srgbClr val="F68ED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811766" y="5674300"/>
            <a:ext cx="895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=&gt;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13115" y="5674300"/>
            <a:ext cx="1668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 =&gt; R =&gt; T =&gt; U =&gt; W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Dodecagon 29"/>
          <p:cNvSpPr/>
          <p:nvPr/>
        </p:nvSpPr>
        <p:spPr>
          <a:xfrm>
            <a:off x="3763345" y="3460080"/>
            <a:ext cx="438538" cy="381446"/>
          </a:xfrm>
          <a:prstGeom prst="dodecag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</a:t>
            </a:r>
            <a:endParaRPr lang="en-US" dirty="0"/>
          </a:p>
        </p:txBody>
      </p:sp>
      <p:sp>
        <p:nvSpPr>
          <p:cNvPr id="31" name="Cloud 30"/>
          <p:cNvSpPr/>
          <p:nvPr/>
        </p:nvSpPr>
        <p:spPr>
          <a:xfrm>
            <a:off x="3640492" y="3618970"/>
            <a:ext cx="3420450" cy="2055330"/>
          </a:xfrm>
          <a:prstGeom prst="cloud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14840" y="5674300"/>
            <a:ext cx="127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=&gt; 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6189" y="5674300"/>
            <a:ext cx="2000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=&gt; J =&gt; P =&gt; S =&gt; X =&gt; Y =&gt; Z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80958" y="3754015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8377" y="4367376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95066" y="4136543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20414" y="4848790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59692" y="3618970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10407" y="4385315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90391" y="4681891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225985" y="3929437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971657" y="4881213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89244" y="4153495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609246" y="3701262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527146" y="4311772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79237" y="4321817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04631" y="4904447"/>
            <a:ext cx="52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48765C-EB4E-1ABA-CED6-E982A7D945A4}"/>
              </a:ext>
            </a:extLst>
          </p:cNvPr>
          <p:cNvSpPr txBox="1"/>
          <p:nvPr/>
        </p:nvSpPr>
        <p:spPr>
          <a:xfrm>
            <a:off x="1349170" y="2779718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=&gt;</a:t>
            </a:r>
            <a:endParaRPr lang="en-VN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15688-BBD1-B88A-0753-694C334862E2}"/>
              </a:ext>
            </a:extLst>
          </p:cNvPr>
          <p:cNvSpPr txBox="1"/>
          <p:nvPr/>
        </p:nvSpPr>
        <p:spPr>
          <a:xfrm>
            <a:off x="1956323" y="2772355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=&gt;</a:t>
            </a:r>
            <a:endParaRPr lang="en-VN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DB57BD-89E5-5D41-88EA-B4EA48F09B72}"/>
              </a:ext>
            </a:extLst>
          </p:cNvPr>
          <p:cNvSpPr txBox="1"/>
          <p:nvPr/>
        </p:nvSpPr>
        <p:spPr>
          <a:xfrm>
            <a:off x="2587237" y="2779717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304017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9" grpId="0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486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50580" y="2967335"/>
            <a:ext cx="4908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694" y="4136946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n</a:t>
            </a:r>
            <a:endParaRPr lang="en-US" sz="6000" b="1" dirty="0">
              <a:ln w="22225">
                <a:solidFill>
                  <a:srgbClr val="FFC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6634" y="2730003"/>
            <a:ext cx="7585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36368" y="4998720"/>
            <a:ext cx="4507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92468" y="1365607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1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9389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70617" y="2967335"/>
            <a:ext cx="45076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530" y="4196248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n</a:t>
            </a:r>
            <a:endParaRPr 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w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46783" y="2730003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q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87476" y="4998720"/>
            <a:ext cx="5485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292468" y="1365607"/>
            <a:ext cx="5982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</a:rPr>
              <a:t>p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3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1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3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9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22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20923" y="2967335"/>
            <a:ext cx="5501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530" y="4196248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t</a:t>
            </a:r>
            <a:endParaRPr lang="en-US" sz="6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3615" y="2730003"/>
            <a:ext cx="5645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87476" y="4998720"/>
            <a:ext cx="5485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17315" y="1365607"/>
            <a:ext cx="5485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y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3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5839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182899" y="1940262"/>
            <a:ext cx="37998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READY</a:t>
            </a:r>
          </a:p>
          <a:p>
            <a:pPr algn="ctr"/>
            <a:r>
              <a:rPr lang="en-US" sz="10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GO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1687" y="2967335"/>
            <a:ext cx="5886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6640" y="690880"/>
            <a:ext cx="586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38080" y="2967335"/>
            <a:ext cx="71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530" y="4196248"/>
            <a:ext cx="1544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41360" y="4704080"/>
            <a:ext cx="130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en-US" sz="6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1680" y="4998720"/>
            <a:ext cx="142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93040"/>
            <a:ext cx="127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480" y="934720"/>
            <a:ext cx="1310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13440" y="690880"/>
            <a:ext cx="135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49280" y="5183386"/>
            <a:ext cx="112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51592" y="2730003"/>
            <a:ext cx="58862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94502" y="4998720"/>
            <a:ext cx="7344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17315" y="1365607"/>
            <a:ext cx="5485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</a:t>
            </a:r>
          </a:p>
        </p:txBody>
      </p:sp>
      <p:sp>
        <p:nvSpPr>
          <p:cNvPr id="17" name="Action Button: Return 16">
            <a:hlinkClick r:id="rId3" action="ppaction://hlinksldjump" highlightClick="1"/>
          </p:cNvPr>
          <p:cNvSpPr/>
          <p:nvPr/>
        </p:nvSpPr>
        <p:spPr>
          <a:xfrm>
            <a:off x="4832389" y="1706543"/>
            <a:ext cx="2458720" cy="1717377"/>
          </a:xfrm>
          <a:prstGeom prst="actionButtonRetur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ction Button: Home 17">
            <a:hlinkClick r:id="rId4" action="ppaction://hlinksldjump" highlightClick="1"/>
          </p:cNvPr>
          <p:cNvSpPr/>
          <p:nvPr/>
        </p:nvSpPr>
        <p:spPr>
          <a:xfrm>
            <a:off x="4832389" y="3447723"/>
            <a:ext cx="2432011" cy="1868914"/>
          </a:xfrm>
          <a:prstGeom prst="actionButtonHom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9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4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6" grpId="1" build="allAtOnce"/>
      <p:bldP spid="2" grpId="0" build="p"/>
      <p:bldP spid="2" grpId="1" build="allAtOnce"/>
      <p:bldP spid="3" grpId="0" build="p"/>
      <p:bldP spid="3" grpId="1" build="allAtOnce"/>
      <p:bldP spid="4" grpId="0" build="p"/>
      <p:bldP spid="4" grpId="1" build="allAtOnce"/>
      <p:bldP spid="5" grpId="0" build="p"/>
      <p:bldP spid="5" grpId="1" build="allAtOnce"/>
      <p:bldP spid="6" grpId="0" build="p"/>
      <p:bldP spid="6" grpId="1" build="allAtOnce"/>
      <p:bldP spid="7" grpId="0" build="p"/>
      <p:bldP spid="7" grpId="1" build="allAtOnce"/>
      <p:bldP spid="9" grpId="0" build="p"/>
      <p:bldP spid="9" grpId="1" build="allAtOnce"/>
      <p:bldP spid="10" grpId="0" build="p"/>
      <p:bldP spid="10" grpId="1" build="allAtOnce"/>
      <p:bldP spid="11" grpId="0" build="p"/>
      <p:bldP spid="11" grpId="1" build="allAtOnce"/>
      <p:bldP spid="12" grpId="0" build="p"/>
      <p:bldP spid="12" grpId="1" build="allAtOnce"/>
      <p:bldP spid="13" grpId="0" build="p"/>
      <p:bldP spid="13" grpId="1" build="allAtOnce"/>
      <p:bldP spid="14" grpId="0" build="p"/>
      <p:bldP spid="14" grpId="1" build="allAtOnce"/>
      <p:bldP spid="15" grpId="0" build="p"/>
      <p:bldP spid="15" grpId="1" build="allAtOnce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" y="345056"/>
            <a:ext cx="9356085" cy="612035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80153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  <a:endParaRPr lang="vi-VN" sz="6600" i="1" dirty="0"/>
          </a:p>
          <a:p>
            <a:pPr algn="ctr"/>
            <a:r>
              <a:rPr lang="vi-VN" sz="4800" i="1" dirty="0">
                <a:solidFill>
                  <a:srgbClr val="FFFF00"/>
                </a:solidFill>
              </a:rPr>
              <a:t>/sp/</a:t>
            </a:r>
            <a:endParaRPr lang="en-US" sz="48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20337" y="276087"/>
            <a:ext cx="6111770" cy="1409822"/>
          </a:xfrm>
          <a:prstGeom prst="rect">
            <a:avLst/>
          </a:prstGeom>
        </p:spPr>
      </p:pic>
      <p:pic>
        <p:nvPicPr>
          <p:cNvPr id="23" name="CD1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24537" y="413333"/>
            <a:ext cx="487363" cy="48736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750927" y="734841"/>
            <a:ext cx="152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9220" y="734695"/>
            <a:ext cx="152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38712" y="3856467"/>
            <a:ext cx="1386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eak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139107" y="5421242"/>
            <a:ext cx="899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819584" y="2999578"/>
            <a:ext cx="1475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994917" y="4713356"/>
            <a:ext cx="1159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oil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84325" y="4713356"/>
            <a:ext cx="1220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icy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77898" y="3856467"/>
            <a:ext cx="1276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ort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042039" y="2999578"/>
            <a:ext cx="1462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ring</a:t>
            </a:r>
          </a:p>
        </p:txBody>
      </p:sp>
      <p:pic>
        <p:nvPicPr>
          <p:cNvPr id="48" name="CD1-TRACK 14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601231" y="354563"/>
            <a:ext cx="487363" cy="487363"/>
          </a:xfrm>
          <a:prstGeom prst="rect">
            <a:avLst/>
          </a:prstGeom>
        </p:spPr>
      </p:pic>
      <p:pic>
        <p:nvPicPr>
          <p:cNvPr id="49" name="CD1-TRACK 14 (mp3cut.net) (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91742" y="354563"/>
            <a:ext cx="487363" cy="487363"/>
          </a:xfrm>
          <a:prstGeom prst="rect">
            <a:avLst/>
          </a:prstGeom>
        </p:spPr>
      </p:pic>
      <p:sp>
        <p:nvSpPr>
          <p:cNvPr id="28" name="Folded Corner 27"/>
          <p:cNvSpPr/>
          <p:nvPr/>
        </p:nvSpPr>
        <p:spPr>
          <a:xfrm>
            <a:off x="6825618" y="1706808"/>
            <a:ext cx="4613797" cy="4470057"/>
          </a:xfrm>
          <a:prstGeom prst="foldedCorner">
            <a:avLst>
              <a:gd name="adj" fmla="val 11646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515947" y="2563697"/>
            <a:ext cx="13869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759603" y="5134364"/>
            <a:ext cx="8996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spa</a:t>
            </a:r>
            <a:endParaRPr lang="en-US" sz="4000" dirty="0"/>
          </a:p>
        </p:txBody>
      </p:sp>
      <p:sp>
        <p:nvSpPr>
          <p:cNvPr id="33" name="Rectangle 32"/>
          <p:cNvSpPr/>
          <p:nvPr/>
        </p:nvSpPr>
        <p:spPr>
          <a:xfrm>
            <a:off x="6990014" y="1706808"/>
            <a:ext cx="14750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spider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200323" y="5134364"/>
            <a:ext cx="11592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spoil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561560" y="3420586"/>
            <a:ext cx="12202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spicy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969300" y="2563697"/>
            <a:ext cx="15043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93963" y="3420586"/>
            <a:ext cx="1854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surprise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9724754" y="4277475"/>
            <a:ext cx="9693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star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083304" y="4277475"/>
            <a:ext cx="12763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sport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519274" y="1706808"/>
            <a:ext cx="1462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spring</a:t>
            </a:r>
          </a:p>
        </p:txBody>
      </p:sp>
      <p:sp>
        <p:nvSpPr>
          <p:cNvPr id="50" name="Smiley Face 49"/>
          <p:cNvSpPr/>
          <p:nvPr/>
        </p:nvSpPr>
        <p:spPr>
          <a:xfrm>
            <a:off x="8596789" y="1799735"/>
            <a:ext cx="428669" cy="422035"/>
          </a:xfrm>
          <a:prstGeom prst="smileyFac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miley Face 50"/>
          <p:cNvSpPr/>
          <p:nvPr/>
        </p:nvSpPr>
        <p:spPr>
          <a:xfrm>
            <a:off x="8596789" y="2713032"/>
            <a:ext cx="428669" cy="422035"/>
          </a:xfrm>
          <a:prstGeom prst="smileyFace">
            <a:avLst>
              <a:gd name="adj" fmla="val -465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596789" y="3554457"/>
            <a:ext cx="428669" cy="422035"/>
          </a:xfrm>
          <a:prstGeom prst="smileyFace">
            <a:avLst>
              <a:gd name="adj" fmla="val -465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miley Face 52"/>
          <p:cNvSpPr/>
          <p:nvPr/>
        </p:nvSpPr>
        <p:spPr>
          <a:xfrm>
            <a:off x="8596789" y="4376327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Smiley Face 53"/>
          <p:cNvSpPr/>
          <p:nvPr/>
        </p:nvSpPr>
        <p:spPr>
          <a:xfrm>
            <a:off x="8596246" y="5251939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miley Face 54"/>
          <p:cNvSpPr/>
          <p:nvPr/>
        </p:nvSpPr>
        <p:spPr>
          <a:xfrm>
            <a:off x="10981534" y="1854050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Smiley Face 55"/>
          <p:cNvSpPr/>
          <p:nvPr/>
        </p:nvSpPr>
        <p:spPr>
          <a:xfrm>
            <a:off x="10981533" y="2674597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Smiley Face 56"/>
          <p:cNvSpPr/>
          <p:nvPr/>
        </p:nvSpPr>
        <p:spPr>
          <a:xfrm>
            <a:off x="10979142" y="3563511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miley Face 57"/>
          <p:cNvSpPr/>
          <p:nvPr/>
        </p:nvSpPr>
        <p:spPr>
          <a:xfrm>
            <a:off x="10979141" y="4383563"/>
            <a:ext cx="428669" cy="422035"/>
          </a:xfrm>
          <a:prstGeom prst="smileyFace">
            <a:avLst>
              <a:gd name="adj" fmla="val -4653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miley Face 58"/>
          <p:cNvSpPr/>
          <p:nvPr/>
        </p:nvSpPr>
        <p:spPr>
          <a:xfrm>
            <a:off x="10980213" y="5251939"/>
            <a:ext cx="428669" cy="422035"/>
          </a:xfrm>
          <a:prstGeom prst="smileyFace">
            <a:avLst>
              <a:gd name="adj" fmla="val 4653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1611295" y="1834912"/>
            <a:ext cx="4677774" cy="1015663"/>
            <a:chOff x="1611295" y="1834912"/>
            <a:chExt cx="4677774" cy="1015663"/>
          </a:xfrm>
        </p:grpSpPr>
        <p:sp>
          <p:nvSpPr>
            <p:cNvPr id="60" name="TextBox 59"/>
            <p:cNvSpPr txBox="1"/>
            <p:nvPr/>
          </p:nvSpPr>
          <p:spPr>
            <a:xfrm>
              <a:off x="1611295" y="1834912"/>
              <a:ext cx="4677774" cy="1015663"/>
            </a:xfrm>
            <a:prstGeom prst="rect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vi-VN" sz="3000" b="1" dirty="0">
                  <a:latin typeface="Calibri" panose="020F0502020204030204" pitchFamily="34" charset="0"/>
                  <a:cs typeface="Calibri" panose="020F0502020204030204" pitchFamily="34" charset="0"/>
                </a:rPr>
                <a:t>Act1. Read and say YES </a:t>
              </a:r>
            </a:p>
            <a:p>
              <a:r>
                <a:rPr lang="vi-VN" sz="3000" b="1" dirty="0">
                  <a:latin typeface="Calibri" panose="020F0502020204030204" pitchFamily="34" charset="0"/>
                  <a:cs typeface="Calibri" panose="020F0502020204030204" pitchFamily="34" charset="0"/>
                </a:rPr>
                <a:t>or NO        Listen and check.</a:t>
              </a:r>
              <a:endParaRPr lang="en-US" sz="3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Smiley Face 60"/>
            <p:cNvSpPr/>
            <p:nvPr/>
          </p:nvSpPr>
          <p:spPr>
            <a:xfrm>
              <a:off x="5419114" y="1834912"/>
              <a:ext cx="428669" cy="422035"/>
            </a:xfrm>
            <a:prstGeom prst="smileyFace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Smiley Face 61"/>
            <p:cNvSpPr/>
            <p:nvPr/>
          </p:nvSpPr>
          <p:spPr>
            <a:xfrm>
              <a:off x="2717235" y="2341849"/>
              <a:ext cx="428669" cy="422035"/>
            </a:xfrm>
            <a:prstGeom prst="smileyFace">
              <a:avLst>
                <a:gd name="adj" fmla="val -4653"/>
              </a:avLst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ukspide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35250" y="476781"/>
            <a:ext cx="487363" cy="487363"/>
          </a:xfrm>
          <a:prstGeom prst="rect">
            <a:avLst/>
          </a:prstGeom>
        </p:spPr>
      </p:pic>
      <p:pic>
        <p:nvPicPr>
          <p:cNvPr id="5" name="ukstrol00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524536" y="689460"/>
            <a:ext cx="487363" cy="487363"/>
          </a:xfrm>
          <a:prstGeom prst="rect">
            <a:avLst/>
          </a:prstGeom>
        </p:spPr>
      </p:pic>
      <p:pic>
        <p:nvPicPr>
          <p:cNvPr id="6" name="uksurge017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92781" y="413332"/>
            <a:ext cx="487363" cy="487363"/>
          </a:xfrm>
          <a:prstGeom prst="rect">
            <a:avLst/>
          </a:prstGeom>
        </p:spPr>
      </p:pic>
      <p:pic>
        <p:nvPicPr>
          <p:cNvPr id="7" name="ukspong02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88801" y="454031"/>
            <a:ext cx="487363" cy="487363"/>
          </a:xfrm>
          <a:prstGeom prst="rect">
            <a:avLst/>
          </a:prstGeom>
        </p:spPr>
      </p:pic>
      <p:pic>
        <p:nvPicPr>
          <p:cNvPr id="8" name="uksplee019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164978" y="482206"/>
            <a:ext cx="487363" cy="487363"/>
          </a:xfrm>
          <a:prstGeom prst="rect">
            <a:avLst/>
          </a:prstGeom>
        </p:spPr>
      </p:pic>
      <p:pic>
        <p:nvPicPr>
          <p:cNvPr id="9" name="ukspotl024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447007" y="349138"/>
            <a:ext cx="487363" cy="487363"/>
          </a:xfrm>
          <a:prstGeom prst="rect">
            <a:avLst/>
          </a:prstGeom>
        </p:spPr>
      </p:pic>
      <p:pic>
        <p:nvPicPr>
          <p:cNvPr id="10" name="uksparr01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290515" y="573450"/>
            <a:ext cx="487363" cy="487363"/>
          </a:xfrm>
          <a:prstGeom prst="rect">
            <a:avLst/>
          </a:prstGeom>
        </p:spPr>
      </p:pic>
      <p:pic>
        <p:nvPicPr>
          <p:cNvPr id="11" name="ukspell030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083482" y="418012"/>
            <a:ext cx="487363" cy="487363"/>
          </a:xfrm>
          <a:prstGeom prst="rect">
            <a:avLst/>
          </a:prstGeom>
        </p:spPr>
      </p:pic>
      <p:pic>
        <p:nvPicPr>
          <p:cNvPr id="12" name="ukstand02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196313" y="612977"/>
            <a:ext cx="487363" cy="487363"/>
          </a:xfrm>
          <a:prstGeom prst="rect">
            <a:avLst/>
          </a:prstGeom>
        </p:spPr>
      </p:pic>
      <p:pic>
        <p:nvPicPr>
          <p:cNvPr id="13" name="uksouth02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1317290" y="421096"/>
            <a:ext cx="487363" cy="48736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0769690" y="354563"/>
            <a:ext cx="1334277" cy="86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D1-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27996" y="3454473"/>
            <a:ext cx="1109880" cy="110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2" dur="1196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214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4" dur="180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8" dur="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0" dur="7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7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2" dur="8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2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4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9" dur="11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26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28" grpId="0" animBg="1"/>
      <p:bldP spid="28" grpId="1" animBg="1"/>
      <p:bldP spid="29" grpId="0"/>
      <p:bldP spid="29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37" y="310281"/>
            <a:ext cx="9190654" cy="61275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5537" y="310281"/>
            <a:ext cx="6438120" cy="176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D1-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0521" y="430245"/>
            <a:ext cx="487363" cy="487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18445" y="832710"/>
            <a:ext cx="152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ell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445" y="1430335"/>
            <a:ext cx="152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r>
              <a:rPr lang="vi-VN" sz="4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ace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18445" y="129351"/>
            <a:ext cx="1522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</a:t>
            </a:r>
            <a:endParaRPr lang="en-US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737" y="369535"/>
            <a:ext cx="1101012" cy="858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786191" y="310281"/>
            <a:ext cx="1405809" cy="61275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310281"/>
            <a:ext cx="1595537" cy="6127546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D1-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0405" y="3374054"/>
            <a:ext cx="903306" cy="90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197" y="498511"/>
            <a:ext cx="4756036" cy="612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19432" y="470626"/>
            <a:ext cx="4465132" cy="639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99" y="1486537"/>
            <a:ext cx="6071652" cy="4299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4051" y="1486537"/>
            <a:ext cx="6030808" cy="4299677"/>
          </a:xfrm>
          <a:prstGeom prst="rect">
            <a:avLst/>
          </a:prstGeom>
        </p:spPr>
      </p:pic>
      <p:pic>
        <p:nvPicPr>
          <p:cNvPr id="8" name="CD1-TRACK 16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374865" y="438268"/>
            <a:ext cx="487363" cy="487363"/>
          </a:xfrm>
          <a:prstGeom prst="rect">
            <a:avLst/>
          </a:prstGeom>
        </p:spPr>
      </p:pic>
      <p:pic>
        <p:nvPicPr>
          <p:cNvPr id="9" name="CD1-TRACK 16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31183" y="438267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522268" y="4683967"/>
            <a:ext cx="76006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882015" y="4699182"/>
            <a:ext cx="760067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531597" y="4571991"/>
            <a:ext cx="61698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54112" y="4571990"/>
            <a:ext cx="40357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90726" y="4560573"/>
            <a:ext cx="48065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2911" y="4571990"/>
            <a:ext cx="64098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5590271"/>
            <a:ext cx="578498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52497" y="1644973"/>
            <a:ext cx="5093916" cy="689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52497" y="2346882"/>
            <a:ext cx="2703263" cy="695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64281" y="3107712"/>
            <a:ext cx="2945225" cy="11594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552497" y="4294175"/>
            <a:ext cx="1082747" cy="6979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96406" y="5029225"/>
            <a:ext cx="1478413" cy="653679"/>
          </a:xfrm>
          <a:prstGeom prst="rect">
            <a:avLst/>
          </a:prstGeom>
        </p:spPr>
      </p:pic>
      <p:pic>
        <p:nvPicPr>
          <p:cNvPr id="21" name="CD1-TRACK 17 (mp3cut.ne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7501" y="470626"/>
            <a:ext cx="487363" cy="487363"/>
          </a:xfrm>
          <a:prstGeom prst="rect">
            <a:avLst/>
          </a:prstGeom>
        </p:spPr>
      </p:pic>
      <p:pic>
        <p:nvPicPr>
          <p:cNvPr id="22" name="CD1-TRACK 17 (mp3cut.net) (1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004839" y="454446"/>
            <a:ext cx="487363" cy="487363"/>
          </a:xfrm>
          <a:prstGeom prst="rect">
            <a:avLst/>
          </a:prstGeom>
        </p:spPr>
      </p:pic>
      <p:pic>
        <p:nvPicPr>
          <p:cNvPr id="23" name="CD1-TRACK 17 (mp3cut.net) (2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793105" y="438267"/>
            <a:ext cx="487363" cy="487363"/>
          </a:xfrm>
          <a:prstGeom prst="rect">
            <a:avLst/>
          </a:prstGeom>
        </p:spPr>
      </p:pic>
      <p:pic>
        <p:nvPicPr>
          <p:cNvPr id="24" name="CD1-TRACK 17 (mp3cut.net) (3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882999" y="502985"/>
            <a:ext cx="487363" cy="487363"/>
          </a:xfrm>
          <a:prstGeom prst="rect">
            <a:avLst/>
          </a:prstGeom>
        </p:spPr>
      </p:pic>
      <p:pic>
        <p:nvPicPr>
          <p:cNvPr id="25" name="CD1-TRACK 17 (mp3cut.net) (4)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79801" y="631869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08209" y="335976"/>
            <a:ext cx="1212980" cy="92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D1-TRACK 17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>
                  <p14:trim st="17602" end="56401.0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156161" y="509423"/>
            <a:ext cx="911408" cy="91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472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10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45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37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1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595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42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330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197" y="498511"/>
            <a:ext cx="4756036" cy="612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9432" y="470626"/>
            <a:ext cx="4465132" cy="6399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887" y="1483567"/>
            <a:ext cx="5836414" cy="44497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3380" y="1231641"/>
            <a:ext cx="1490922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1625" y="1604865"/>
            <a:ext cx="6171488" cy="4438889"/>
          </a:xfrm>
          <a:prstGeom prst="rect">
            <a:avLst/>
          </a:prstGeom>
        </p:spPr>
      </p:pic>
      <p:pic>
        <p:nvPicPr>
          <p:cNvPr id="11" name="CD1-TRACK 16 (mp3cut.net)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1625" y="470626"/>
            <a:ext cx="487363" cy="48736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937872" y="4457689"/>
            <a:ext cx="48065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30600" y="4457690"/>
            <a:ext cx="52251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CD1-TRACK 16 (mp3cut.net) (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1625" y="560875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14513" y="1757894"/>
            <a:ext cx="3175897" cy="69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514513" y="2508809"/>
            <a:ext cx="2743541" cy="69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514513" y="3246255"/>
            <a:ext cx="3015568" cy="1177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14513" y="4473325"/>
            <a:ext cx="1095327" cy="6970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514513" y="5228383"/>
            <a:ext cx="1966826" cy="664292"/>
          </a:xfrm>
          <a:prstGeom prst="rect">
            <a:avLst/>
          </a:prstGeom>
        </p:spPr>
      </p:pic>
      <p:pic>
        <p:nvPicPr>
          <p:cNvPr id="17" name="CD1-TRACK 17 (mp3cut.net) (5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42966" y="546933"/>
            <a:ext cx="487363" cy="487363"/>
          </a:xfrm>
          <a:prstGeom prst="rect">
            <a:avLst/>
          </a:prstGeom>
        </p:spPr>
      </p:pic>
      <p:pic>
        <p:nvPicPr>
          <p:cNvPr id="18" name="CD1-TRACK 17 (mp3cut.net) (6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96818" y="515750"/>
            <a:ext cx="487363" cy="487363"/>
          </a:xfrm>
          <a:prstGeom prst="rect">
            <a:avLst/>
          </a:prstGeom>
        </p:spPr>
      </p:pic>
      <p:pic>
        <p:nvPicPr>
          <p:cNvPr id="19" name="CD1-TRACK 17 (mp3cut.net) (7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67404" y="470625"/>
            <a:ext cx="487363" cy="487363"/>
          </a:xfrm>
          <a:prstGeom prst="rect">
            <a:avLst/>
          </a:prstGeom>
        </p:spPr>
      </p:pic>
      <p:pic>
        <p:nvPicPr>
          <p:cNvPr id="20" name="CD1-TRACK 17 (mp3cut.net) (8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53226" y="403464"/>
            <a:ext cx="487363" cy="487363"/>
          </a:xfrm>
          <a:prstGeom prst="rect">
            <a:avLst/>
          </a:prstGeom>
        </p:spPr>
      </p:pic>
      <p:pic>
        <p:nvPicPr>
          <p:cNvPr id="21" name="CD1-TRACK 17 (mp3cut.net) (9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24686" y="457141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581766" y="368120"/>
            <a:ext cx="1212980" cy="92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D1-TRACK 17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50789" end="25294.06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56161" y="509423"/>
            <a:ext cx="911408" cy="91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1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10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29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2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59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303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498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12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1197" y="498511"/>
            <a:ext cx="4756036" cy="612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19432" y="470626"/>
            <a:ext cx="4465132" cy="6399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986" y="1384067"/>
            <a:ext cx="5866572" cy="4467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03896" y="1477415"/>
            <a:ext cx="6197906" cy="4447489"/>
          </a:xfrm>
          <a:prstGeom prst="rect">
            <a:avLst/>
          </a:prstGeom>
        </p:spPr>
      </p:pic>
      <p:pic>
        <p:nvPicPr>
          <p:cNvPr id="8" name="CD1-TRACK 16 (mp3cut.net)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74651" y="498511"/>
            <a:ext cx="487363" cy="487363"/>
          </a:xfrm>
          <a:prstGeom prst="rect">
            <a:avLst/>
          </a:prstGeom>
        </p:spPr>
      </p:pic>
      <p:pic>
        <p:nvPicPr>
          <p:cNvPr id="9" name="CD1-TRACK 16 (mp3cut.net)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22558" y="623241"/>
            <a:ext cx="487363" cy="487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652247" y="4457689"/>
            <a:ext cx="480652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054500" y="4457690"/>
            <a:ext cx="522515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2781" y="4457689"/>
            <a:ext cx="524400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6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endParaRPr lang="en-US" sz="26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09921" y="1673043"/>
            <a:ext cx="3148758" cy="640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12092" y="2406596"/>
            <a:ext cx="2721748" cy="6641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09921" y="3164102"/>
            <a:ext cx="2869512" cy="11657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14985" y="4386034"/>
            <a:ext cx="1108695" cy="6838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409921" y="5115873"/>
            <a:ext cx="1161465" cy="705175"/>
          </a:xfrm>
          <a:prstGeom prst="rect">
            <a:avLst/>
          </a:prstGeom>
        </p:spPr>
      </p:pic>
      <p:pic>
        <p:nvPicPr>
          <p:cNvPr id="17" name="CD1-TRACK 17 (mp3cut.net) (10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00893" y="470626"/>
            <a:ext cx="487363" cy="487363"/>
          </a:xfrm>
          <a:prstGeom prst="rect">
            <a:avLst/>
          </a:prstGeom>
        </p:spPr>
      </p:pic>
      <p:pic>
        <p:nvPicPr>
          <p:cNvPr id="18" name="CD1-TRACK 17 (mp3cut.net) (11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782526" y="397284"/>
            <a:ext cx="487363" cy="487363"/>
          </a:xfrm>
          <a:prstGeom prst="rect">
            <a:avLst/>
          </a:prstGeom>
        </p:spPr>
      </p:pic>
      <p:pic>
        <p:nvPicPr>
          <p:cNvPr id="19" name="CD1-TRACK 17 (mp3cut.net) (12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01653" y="585168"/>
            <a:ext cx="487363" cy="487363"/>
          </a:xfrm>
          <a:prstGeom prst="rect">
            <a:avLst/>
          </a:prstGeom>
        </p:spPr>
      </p:pic>
      <p:pic>
        <p:nvPicPr>
          <p:cNvPr id="20" name="CD1-TRACK 17 (mp3cut.net) (13)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44868" y="481312"/>
            <a:ext cx="487363" cy="487363"/>
          </a:xfrm>
          <a:prstGeom prst="rect">
            <a:avLst/>
          </a:prstGeom>
        </p:spPr>
      </p:pic>
      <p:pic>
        <p:nvPicPr>
          <p:cNvPr id="21" name="CD1-TRACK 17 (mp3cut.net) (14)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16182" y="379559"/>
            <a:ext cx="487363" cy="48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581766" y="397586"/>
            <a:ext cx="1212980" cy="92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CD1-TRACK 17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73035" end="1017.06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56161" y="509423"/>
            <a:ext cx="911408" cy="91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1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7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201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9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5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44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32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578498"/>
            <a:ext cx="2360644" cy="492443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vi-VN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1 – WB p9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7530" y="516809"/>
            <a:ext cx="4240074" cy="6158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2868" y="1379902"/>
            <a:ext cx="2187130" cy="2194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32175" y="1379902"/>
            <a:ext cx="2141406" cy="21490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2175" y="3754078"/>
            <a:ext cx="2133785" cy="21185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6971" y="2200278"/>
            <a:ext cx="1576874" cy="553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A _ _ _ _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26971" y="4629347"/>
            <a:ext cx="1576874" cy="553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_ _ _ _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13474" y="2200278"/>
            <a:ext cx="1576874" cy="553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_ _ _ _</a:t>
            </a:r>
          </a:p>
        </p:txBody>
      </p:sp>
      <p:pic>
        <p:nvPicPr>
          <p:cNvPr id="11" name="TRACK 07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89851" y="388352"/>
            <a:ext cx="487363" cy="487363"/>
          </a:xfrm>
          <a:prstGeom prst="rect">
            <a:avLst/>
          </a:prstGeom>
        </p:spPr>
      </p:pic>
      <p:pic>
        <p:nvPicPr>
          <p:cNvPr id="12" name="TRACK 07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89851" y="516809"/>
            <a:ext cx="487363" cy="487363"/>
          </a:xfrm>
          <a:prstGeom prst="rect">
            <a:avLst/>
          </a:prstGeom>
        </p:spPr>
      </p:pic>
      <p:pic>
        <p:nvPicPr>
          <p:cNvPr id="13" name="TRACK 07 (mp3cut.net) (2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48641" y="696262"/>
            <a:ext cx="469933" cy="4873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13474" y="4629347"/>
            <a:ext cx="1576874" cy="55399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000" dirty="0"/>
              <a:t>_ _ _ _</a:t>
            </a:r>
          </a:p>
        </p:txBody>
      </p:sp>
      <p:pic>
        <p:nvPicPr>
          <p:cNvPr id="15" name="TRACK 07 (mp3cut.net) (3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125749" y="495725"/>
            <a:ext cx="487363" cy="48736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942151" y="388352"/>
            <a:ext cx="1212980" cy="928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5248" y="3754078"/>
            <a:ext cx="2194750" cy="214902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42038" y="2200278"/>
            <a:ext cx="1576874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ALFIE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26971" y="4629347"/>
            <a:ext cx="1576874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HUGO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13474" y="2200278"/>
            <a:ext cx="1576874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MARY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305853" y="4629347"/>
            <a:ext cx="1576874" cy="553998"/>
          </a:xfrm>
          <a:prstGeom prst="rect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ELLA</a:t>
            </a:r>
          </a:p>
        </p:txBody>
      </p:sp>
      <p:pic>
        <p:nvPicPr>
          <p:cNvPr id="6" name="TRACK 07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30220" y="760490"/>
            <a:ext cx="917612" cy="9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9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48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31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2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480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6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/>
      <p:bldP spid="9" grpId="0"/>
      <p:bldP spid="10" grpId="0"/>
      <p:bldP spid="14" grpId="0"/>
      <p:bldP spid="18" grpId="0" animBg="1"/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9654</TotalTime>
  <Words>719</Words>
  <Application>Microsoft Macintosh PowerPoint</Application>
  <PresentationFormat>Widescreen</PresentationFormat>
  <Paragraphs>272</Paragraphs>
  <Slides>27</Slides>
  <Notes>17</Notes>
  <HiddenSlides>0</HiddenSlides>
  <MMClips>45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235</cp:revision>
  <dcterms:created xsi:type="dcterms:W3CDTF">2020-12-08T03:17:05Z</dcterms:created>
  <dcterms:modified xsi:type="dcterms:W3CDTF">2025-09-19T09:10:46Z</dcterms:modified>
</cp:coreProperties>
</file>