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300" r:id="rId2"/>
    <p:sldId id="350" r:id="rId3"/>
    <p:sldId id="302" r:id="rId4"/>
    <p:sldId id="292" r:id="rId5"/>
    <p:sldId id="257" r:id="rId6"/>
    <p:sldId id="258" r:id="rId7"/>
    <p:sldId id="259" r:id="rId8"/>
    <p:sldId id="260" r:id="rId9"/>
    <p:sldId id="261" r:id="rId10"/>
    <p:sldId id="334" r:id="rId11"/>
    <p:sldId id="306" r:id="rId12"/>
    <p:sldId id="441" r:id="rId13"/>
    <p:sldId id="446" r:id="rId14"/>
    <p:sldId id="355" r:id="rId15"/>
    <p:sldId id="442" r:id="rId16"/>
    <p:sldId id="443" r:id="rId17"/>
    <p:sldId id="444" r:id="rId18"/>
    <p:sldId id="445" r:id="rId19"/>
    <p:sldId id="449" r:id="rId20"/>
    <p:sldId id="448" r:id="rId21"/>
    <p:sldId id="438" r:id="rId22"/>
    <p:sldId id="440" r:id="rId23"/>
    <p:sldId id="419" r:id="rId24"/>
    <p:sldId id="420" r:id="rId25"/>
    <p:sldId id="421" r:id="rId26"/>
    <p:sldId id="422" r:id="rId27"/>
    <p:sldId id="423" r:id="rId28"/>
    <p:sldId id="424" r:id="rId29"/>
    <p:sldId id="426" r:id="rId30"/>
    <p:sldId id="427" r:id="rId31"/>
    <p:sldId id="428" r:id="rId32"/>
    <p:sldId id="429" r:id="rId33"/>
    <p:sldId id="430" r:id="rId34"/>
    <p:sldId id="431" r:id="rId35"/>
    <p:sldId id="357" r:id="rId36"/>
    <p:sldId id="337" r:id="rId37"/>
    <p:sldId id="450" r:id="rId38"/>
    <p:sldId id="358" r:id="rId39"/>
    <p:sldId id="451" r:id="rId40"/>
    <p:sldId id="385" r:id="rId41"/>
    <p:sldId id="432" r:id="rId42"/>
    <p:sldId id="433" r:id="rId43"/>
    <p:sldId id="434" r:id="rId44"/>
    <p:sldId id="435" r:id="rId45"/>
    <p:sldId id="436" r:id="rId46"/>
    <p:sldId id="437" r:id="rId47"/>
    <p:sldId id="315" r:id="rId48"/>
    <p:sldId id="452" r:id="rId49"/>
    <p:sldId id="331" r:id="rId50"/>
    <p:sldId id="295" r:id="rId51"/>
    <p:sldId id="329" r:id="rId52"/>
    <p:sldId id="34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44C844"/>
    <a:srgbClr val="FF3300"/>
    <a:srgbClr val="7030A0"/>
    <a:srgbClr val="FFFF00"/>
    <a:srgbClr val="006699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84787" autoAdjust="0"/>
  </p:normalViewPr>
  <p:slideViewPr>
    <p:cSldViewPr snapToGrid="0">
      <p:cViewPr varScale="1">
        <p:scale>
          <a:sx n="85" d="100"/>
          <a:sy n="85" d="100"/>
        </p:scale>
        <p:origin x="85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/>
              <a:t>Click đến khi lộ ra hình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/>
              <a:t>Bấm vào số để hiện hình, bấm vào mũi tên để giấu hình lại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/>
              <a:t>Click vào câu để nghe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Click đến khi lộ ra hình 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Click đến khi lộ ra hình 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Click đến khi lộ ra hình 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Click đến khi lộ ra hình 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A9A70-7934-4234-912D-F37D384F06F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CAE-E3E5-4FF4-86B8-AF3B862ACA30}" type="datetimeFigureOut">
              <a:rPr lang="es-CO" smtClean="0"/>
              <a:t>9/08/2023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BAB9-5B30-4AA0-9D4E-431A53A14853}" type="slidenum">
              <a:rPr lang="es-CO" smtClean="0"/>
              <a:t>‹#›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/>
          <p:cNvSpPr txBox="1"/>
          <p:nvPr userDrawn="1"/>
        </p:nvSpPr>
        <p:spPr>
          <a:xfrm>
            <a:off x="153420" y="-41098"/>
            <a:ext cx="1557020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  <a:r>
              <a:rPr lang="vi-VN" altLang="en-US" sz="1800" b="1" dirty="0">
                <a:solidFill>
                  <a:schemeClr val="bg1"/>
                </a:solidFill>
              </a:rPr>
              <a:t>: FOOD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/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microsoft.com/office/2007/relationships/media" Target="../media/media2.mp3"/><Relationship Id="rId21" Type="http://schemas.openxmlformats.org/officeDocument/2006/relationships/image" Target="../media/image23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7.png"/><Relationship Id="rId10" Type="http://schemas.openxmlformats.org/officeDocument/2006/relationships/audio" Target="../media/media5.mp3"/><Relationship Id="rId19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7.xml"/><Relationship Id="rId2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microsoft.com/office/2007/relationships/media" Target="../media/media8.wav"/><Relationship Id="rId7" Type="http://schemas.microsoft.com/office/2007/relationships/media" Target="../media/media10.wav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audio" Target="../media/media7.wav"/><Relationship Id="rId16" Type="http://schemas.openxmlformats.org/officeDocument/2006/relationships/image" Target="../media/image55.png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openxmlformats.org/officeDocument/2006/relationships/image" Target="../media/image50.png"/><Relationship Id="rId5" Type="http://schemas.microsoft.com/office/2007/relationships/media" Target="../media/media9.wav"/><Relationship Id="rId15" Type="http://schemas.openxmlformats.org/officeDocument/2006/relationships/image" Target="../media/image54.png"/><Relationship Id="rId10" Type="http://schemas.openxmlformats.org/officeDocument/2006/relationships/notesSlide" Target="../notesSlides/notesSlide15.xml"/><Relationship Id="rId4" Type="http://schemas.openxmlformats.org/officeDocument/2006/relationships/audio" Target="../media/media8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eduhome.com.vn/DHALesson?idGrade=3&amp;idSubject=1&amp;idSeries=119&amp;idTheme=1068&amp;IdLevel=2&amp;idThemeServer=76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5" y="298450"/>
            <a:ext cx="12229465" cy="61487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901"/>
          <a:stretch>
            <a:fillRect/>
          </a:stretch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/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80" y="307975"/>
            <a:ext cx="9218930" cy="610679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75635" y="579755"/>
            <a:ext cx="5630545" cy="547751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fries, pizza, cake, ice cream, chicken, fish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" y="389255"/>
            <a:ext cx="9036685" cy="6024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6460" y="4038600"/>
            <a:ext cx="38106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667" y="418573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fries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0714" y="811427"/>
            <a:ext cx="48450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Click each </a:t>
            </a:r>
            <a:r>
              <a:rPr lang="vi-VN" alt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icon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to hear the sound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061" y="5150305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 /</a:t>
            </a:r>
            <a:r>
              <a:rPr lang="en-US" sz="2000" dirty="0" err="1"/>
              <a:t>fraɪz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khoai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</a:t>
            </a:r>
            <a:r>
              <a:rPr lang="en-US" sz="2000" dirty="0" err="1"/>
              <a:t>chiên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160108" y="5150304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piːtsə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/>
              <a:t>Bánh pi-za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09969" y="5150303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keɪk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/>
              <a:t>bánh </a:t>
            </a:r>
            <a:r>
              <a:rPr lang="en-US" sz="2000" dirty="0" err="1"/>
              <a:t>ngọt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302447" y="5150302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aɪs</a:t>
            </a:r>
            <a:r>
              <a:rPr lang="en-US" sz="2000" dirty="0"/>
              <a:t> </a:t>
            </a:r>
            <a:r>
              <a:rPr lang="en-US" sz="2000" dirty="0" err="1"/>
              <a:t>kriːm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kem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233358" y="4182136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pizza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37050" y="416126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cake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39422" y="4182136"/>
            <a:ext cx="229552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ice cream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19818" y="4172650"/>
            <a:ext cx="190736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chicken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326386" y="5150305"/>
            <a:ext cx="1630955" cy="98488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fɪʃ</a:t>
            </a:r>
            <a:r>
              <a:rPr lang="en-US" dirty="0"/>
              <a:t>/</a:t>
            </a:r>
          </a:p>
          <a:p>
            <a:pPr algn="ctr"/>
            <a:r>
              <a:rPr lang="en-US" sz="2000" dirty="0"/>
              <a:t>con </a:t>
            </a:r>
            <a:r>
              <a:rPr lang="en-US" sz="2000" dirty="0" err="1"/>
              <a:t>cá</a:t>
            </a:r>
            <a:r>
              <a:rPr lang="en-US" sz="2000" dirty="0"/>
              <a:t>, </a:t>
            </a:r>
            <a:r>
              <a:rPr lang="en-US" sz="2000" dirty="0" err="1"/>
              <a:t>món</a:t>
            </a:r>
            <a:r>
              <a:rPr lang="en-US" sz="2000" dirty="0"/>
              <a:t> </a:t>
            </a:r>
            <a:r>
              <a:rPr lang="en-US" sz="2000" dirty="0" err="1"/>
              <a:t>cá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9072" y="2053517"/>
            <a:ext cx="1653683" cy="16841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60108" y="2001263"/>
            <a:ext cx="1653683" cy="17679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09969" y="2053517"/>
            <a:ext cx="1600339" cy="16613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10314" y="2108513"/>
            <a:ext cx="1585097" cy="17298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81454" y="2111347"/>
            <a:ext cx="1600339" cy="16917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059146" y="1970780"/>
            <a:ext cx="1615580" cy="17984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326386" y="4172650"/>
            <a:ext cx="171552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fish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00937" y="515030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tʃɪkɪn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thịt</a:t>
            </a:r>
            <a:r>
              <a:rPr lang="en-US" sz="2000" dirty="0"/>
              <a:t> </a:t>
            </a:r>
            <a:r>
              <a:rPr lang="en-US" sz="2000" dirty="0" err="1"/>
              <a:t>gà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5142" y="637432"/>
            <a:ext cx="5464013" cy="746825"/>
          </a:xfrm>
          <a:prstGeom prst="rect">
            <a:avLst/>
          </a:prstGeom>
        </p:spPr>
      </p:pic>
      <p:pic>
        <p:nvPicPr>
          <p:cNvPr id="2" name="frie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54075" y="1414780"/>
            <a:ext cx="784860" cy="721995"/>
          </a:xfrm>
          <a:prstGeom prst="rect">
            <a:avLst/>
          </a:prstGeom>
        </p:spPr>
      </p:pic>
      <p:pic>
        <p:nvPicPr>
          <p:cNvPr id="18" name="pizza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839085" y="1384300"/>
            <a:ext cx="784860" cy="721995"/>
          </a:xfrm>
          <a:prstGeom prst="rect">
            <a:avLst/>
          </a:prstGeom>
        </p:spPr>
      </p:pic>
      <p:pic>
        <p:nvPicPr>
          <p:cNvPr id="24" name="cake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661535" y="1414780"/>
            <a:ext cx="784860" cy="721995"/>
          </a:xfrm>
          <a:prstGeom prst="rect">
            <a:avLst/>
          </a:prstGeom>
        </p:spPr>
      </p:pic>
      <p:pic>
        <p:nvPicPr>
          <p:cNvPr id="31" name="ice cream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612255" y="1422400"/>
            <a:ext cx="784860" cy="721995"/>
          </a:xfrm>
          <a:prstGeom prst="rect">
            <a:avLst/>
          </a:prstGeom>
        </p:spPr>
      </p:pic>
      <p:pic>
        <p:nvPicPr>
          <p:cNvPr id="32" name="chicken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690610" y="1424305"/>
            <a:ext cx="784860" cy="721995"/>
          </a:xfrm>
          <a:prstGeom prst="rect">
            <a:avLst/>
          </a:prstGeom>
        </p:spPr>
      </p:pic>
      <p:pic>
        <p:nvPicPr>
          <p:cNvPr id="34" name="fish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658475" y="1414780"/>
            <a:ext cx="784860" cy="721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3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90000">
                <p:cTn id="3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90000">
                <p:cTn id="3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90000">
                <p:cTn id="3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90000">
                <p:cTn id="3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90000">
                <p:cTn id="4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5" dur="indefinite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0" dur="170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5" dur="142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0" dur="134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5" dur="137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0" dur="163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70355" y="2766838"/>
            <a:ext cx="2781005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fries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9849" y="1456587"/>
            <a:ext cx="48450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Click </a:t>
            </a:r>
            <a:r>
              <a:rPr lang="vi-VN" alt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the icon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to hear the sound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91749" y="3731410"/>
            <a:ext cx="2781005" cy="95410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/</a:t>
            </a:r>
            <a:r>
              <a:rPr lang="en-US" sz="2800" dirty="0" err="1"/>
              <a:t>fraɪz</a:t>
            </a:r>
            <a:r>
              <a:rPr lang="en-US" sz="2800" dirty="0"/>
              <a:t>/</a:t>
            </a:r>
          </a:p>
          <a:p>
            <a:pPr algn="ctr"/>
            <a:r>
              <a:rPr lang="en-US" sz="2800" dirty="0" err="1"/>
              <a:t>khoai</a:t>
            </a:r>
            <a:r>
              <a:rPr lang="en-US" sz="2800" dirty="0"/>
              <a:t> </a:t>
            </a:r>
            <a:r>
              <a:rPr lang="en-US" sz="2800" dirty="0" err="1"/>
              <a:t>tây</a:t>
            </a:r>
            <a:r>
              <a:rPr lang="en-US" sz="2800" dirty="0"/>
              <a:t> </a:t>
            </a:r>
            <a:r>
              <a:rPr lang="en-US" sz="2800" dirty="0" err="1"/>
              <a:t>chiên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488" y="1620685"/>
            <a:ext cx="3996087" cy="4069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13" name="frie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1351280"/>
            <a:ext cx="784860" cy="721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indefinite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942293" y="3647327"/>
            <a:ext cx="2741649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/ˈ</a:t>
            </a:r>
            <a:r>
              <a:rPr lang="en-US" sz="3600" dirty="0" err="1"/>
              <a:t>piːtsə</a:t>
            </a:r>
            <a:r>
              <a:rPr lang="en-US" sz="3600" dirty="0"/>
              <a:t>/</a:t>
            </a:r>
          </a:p>
          <a:p>
            <a:pPr algn="ctr"/>
            <a:r>
              <a:rPr lang="en-US" sz="3600" dirty="0"/>
              <a:t>Bánh pi-za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62993" y="2437422"/>
            <a:ext cx="2741649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pizza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108" y="1980243"/>
            <a:ext cx="3431395" cy="3668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sp>
        <p:nvSpPr>
          <p:cNvPr id="2" name="TextBox 16"/>
          <p:cNvSpPr txBox="1"/>
          <p:nvPr/>
        </p:nvSpPr>
        <p:spPr>
          <a:xfrm>
            <a:off x="6809849" y="1456587"/>
            <a:ext cx="48450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Click </a:t>
            </a:r>
            <a:r>
              <a:rPr lang="vi-VN" alt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the icon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to hear the sound</a:t>
            </a:r>
          </a:p>
        </p:txBody>
      </p:sp>
      <p:pic>
        <p:nvPicPr>
          <p:cNvPr id="18" name="pizza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1366520"/>
            <a:ext cx="784860" cy="721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170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62752" y="3723199"/>
            <a:ext cx="3082962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</a:t>
            </a:r>
            <a:r>
              <a:rPr lang="en-US" sz="3600" dirty="0" err="1"/>
              <a:t>keɪk</a:t>
            </a:r>
            <a:r>
              <a:rPr lang="en-US" sz="3600" dirty="0"/>
              <a:t>/</a:t>
            </a:r>
          </a:p>
          <a:p>
            <a:pPr algn="ctr"/>
            <a:r>
              <a:rPr lang="en-US" sz="3600" dirty="0"/>
              <a:t>bánh </a:t>
            </a:r>
            <a:r>
              <a:rPr lang="en-US" sz="3600" dirty="0" err="1"/>
              <a:t>ngọt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7441732" y="2622274"/>
            <a:ext cx="3082962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cake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476" y="2043165"/>
            <a:ext cx="3236762" cy="3360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sp>
        <p:nvSpPr>
          <p:cNvPr id="2" name="TextBox 16"/>
          <p:cNvSpPr txBox="1"/>
          <p:nvPr/>
        </p:nvSpPr>
        <p:spPr>
          <a:xfrm>
            <a:off x="6809849" y="1456587"/>
            <a:ext cx="48450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Click </a:t>
            </a:r>
            <a:r>
              <a:rPr lang="vi-VN" alt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the icon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to hear the sound</a:t>
            </a:r>
          </a:p>
        </p:txBody>
      </p:sp>
      <p:pic>
        <p:nvPicPr>
          <p:cNvPr id="24" name="cak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67120" y="1321435"/>
            <a:ext cx="784860" cy="721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142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175352" y="3784078"/>
            <a:ext cx="3275670" cy="95410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/ˈ</a:t>
            </a:r>
            <a:r>
              <a:rPr lang="en-US" sz="2800" dirty="0" err="1"/>
              <a:t>aɪs</a:t>
            </a:r>
            <a:r>
              <a:rPr lang="en-US" sz="2800" dirty="0"/>
              <a:t> </a:t>
            </a:r>
            <a:r>
              <a:rPr lang="en-US" sz="2800" dirty="0" err="1"/>
              <a:t>kriːm</a:t>
            </a:r>
            <a:r>
              <a:rPr lang="en-US" sz="2800" dirty="0"/>
              <a:t>/</a:t>
            </a:r>
          </a:p>
          <a:p>
            <a:pPr algn="ctr"/>
            <a:r>
              <a:rPr lang="en-US" sz="2800" dirty="0" err="1"/>
              <a:t>kem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7175352" y="2815912"/>
            <a:ext cx="3275669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ice cream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444" y="1859726"/>
            <a:ext cx="3162382" cy="3451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sp>
        <p:nvSpPr>
          <p:cNvPr id="2" name="TextBox 16"/>
          <p:cNvSpPr txBox="1"/>
          <p:nvPr/>
        </p:nvSpPr>
        <p:spPr>
          <a:xfrm>
            <a:off x="6809849" y="1456587"/>
            <a:ext cx="48450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Click </a:t>
            </a:r>
            <a:r>
              <a:rPr lang="vi-VN" alt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the icon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to hear the sound</a:t>
            </a:r>
          </a:p>
        </p:txBody>
      </p:sp>
      <p:pic>
        <p:nvPicPr>
          <p:cNvPr id="31" name="ice crea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1295400"/>
            <a:ext cx="784860" cy="721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134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7556023" y="2795671"/>
            <a:ext cx="3055200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chicken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013" y="1875072"/>
            <a:ext cx="3477871" cy="367660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556023" y="4160599"/>
            <a:ext cx="3055200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/ˈ</a:t>
            </a:r>
            <a:r>
              <a:rPr lang="en-US" sz="3600" dirty="0" err="1"/>
              <a:t>tʃɪkɪn</a:t>
            </a:r>
            <a:r>
              <a:rPr lang="en-US" sz="3600" dirty="0"/>
              <a:t>/</a:t>
            </a:r>
          </a:p>
          <a:p>
            <a:pPr algn="ctr"/>
            <a:r>
              <a:rPr lang="en-US" sz="3600" dirty="0" err="1"/>
              <a:t>thịt</a:t>
            </a:r>
            <a:r>
              <a:rPr lang="en-US" sz="3600" dirty="0"/>
              <a:t> </a:t>
            </a:r>
            <a:r>
              <a:rPr lang="en-US" sz="3600" dirty="0" err="1"/>
              <a:t>gà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sp>
        <p:nvSpPr>
          <p:cNvPr id="2" name="TextBox 16"/>
          <p:cNvSpPr txBox="1"/>
          <p:nvPr/>
        </p:nvSpPr>
        <p:spPr>
          <a:xfrm>
            <a:off x="6809849" y="1456587"/>
            <a:ext cx="48450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Click </a:t>
            </a:r>
            <a:r>
              <a:rPr lang="vi-VN" alt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the icon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to hear the sound</a:t>
            </a:r>
          </a:p>
        </p:txBody>
      </p:sp>
      <p:pic>
        <p:nvPicPr>
          <p:cNvPr id="32" name="chicke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1294765"/>
            <a:ext cx="784860" cy="721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137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851671" y="3708776"/>
            <a:ext cx="3531362" cy="113877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/</a:t>
            </a:r>
            <a:r>
              <a:rPr lang="en-US" sz="3200" dirty="0" err="1"/>
              <a:t>fɪʃ</a:t>
            </a:r>
            <a:r>
              <a:rPr lang="en-US" sz="3200" dirty="0"/>
              <a:t>/</a:t>
            </a:r>
          </a:p>
          <a:p>
            <a:pPr algn="ctr"/>
            <a:r>
              <a:rPr lang="en-US" sz="3600" dirty="0"/>
              <a:t>con </a:t>
            </a:r>
            <a:r>
              <a:rPr lang="en-US" sz="3600" dirty="0" err="1"/>
              <a:t>cá</a:t>
            </a:r>
            <a:r>
              <a:rPr lang="en-US" sz="3600" dirty="0"/>
              <a:t>, </a:t>
            </a:r>
            <a:r>
              <a:rPr lang="en-US" sz="3600" dirty="0" err="1"/>
              <a:t>món</a:t>
            </a:r>
            <a:r>
              <a:rPr lang="en-US" sz="3600" dirty="0"/>
              <a:t> </a:t>
            </a:r>
            <a:r>
              <a:rPr lang="en-US" sz="3600" dirty="0" err="1"/>
              <a:t>cá</a:t>
            </a:r>
            <a:endParaRPr lang="en-US" sz="36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044" y="1982013"/>
            <a:ext cx="3102319" cy="345352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851670" y="2486128"/>
            <a:ext cx="3531363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fish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sp>
        <p:nvSpPr>
          <p:cNvPr id="2" name="TextBox 16"/>
          <p:cNvSpPr txBox="1"/>
          <p:nvPr/>
        </p:nvSpPr>
        <p:spPr>
          <a:xfrm>
            <a:off x="6809849" y="1456587"/>
            <a:ext cx="48450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Click </a:t>
            </a:r>
            <a:r>
              <a:rPr lang="vi-VN" alt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the icon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to hear the sound</a:t>
            </a:r>
          </a:p>
        </p:txBody>
      </p:sp>
      <p:pic>
        <p:nvPicPr>
          <p:cNvPr id="34" name="fish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59500" y="1295400"/>
            <a:ext cx="784860" cy="721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163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076" y="427758"/>
            <a:ext cx="4201181" cy="5876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75" y="459105"/>
            <a:ext cx="8909050" cy="5939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3005" y="3865880"/>
            <a:ext cx="24409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A picture containing handwear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58" y="4925162"/>
            <a:ext cx="1036410" cy="120406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40" y="4780369"/>
            <a:ext cx="1082134" cy="1348857"/>
          </a:xfrm>
          <a:prstGeom prst="rect">
            <a:avLst/>
          </a:prstGeom>
        </p:spPr>
      </p:pic>
      <p:pic>
        <p:nvPicPr>
          <p:cNvPr id="76" name="Picture 75" descr="A picture containing handwear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96" y="4917549"/>
            <a:ext cx="1036410" cy="1204064"/>
          </a:xfrm>
          <a:prstGeom prst="rect">
            <a:avLst/>
          </a:prstGeom>
        </p:spPr>
      </p:pic>
      <p:pic>
        <p:nvPicPr>
          <p:cNvPr id="74" name="Picture 73" descr="A plate with food on it&#10;&#10;Description automatically generated with low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62" y="5041788"/>
            <a:ext cx="901009" cy="861135"/>
          </a:xfrm>
          <a:prstGeom prst="rect">
            <a:avLst/>
          </a:prstGeom>
        </p:spPr>
      </p:pic>
      <p:pic>
        <p:nvPicPr>
          <p:cNvPr id="79" name="Picture 78" descr="A plate of food&#10;&#10;Description automatically generated with medium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73" y="4920871"/>
            <a:ext cx="1272650" cy="112023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92" y="5130412"/>
            <a:ext cx="1226926" cy="929721"/>
          </a:xfrm>
          <a:prstGeom prst="rect">
            <a:avLst/>
          </a:prstGeom>
        </p:spPr>
      </p:pic>
      <p:pic>
        <p:nvPicPr>
          <p:cNvPr id="12" name="Picture 11" descr="A plate with food on it&#10;&#10;Description automatically generated with low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61" y="3384257"/>
            <a:ext cx="901009" cy="861135"/>
          </a:xfrm>
          <a:prstGeom prst="rect">
            <a:avLst/>
          </a:prstGeom>
        </p:spPr>
      </p:pic>
      <p:pic>
        <p:nvPicPr>
          <p:cNvPr id="91" name="Picture 90" descr="A picture containing table, cake, plate, food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74" y="3293235"/>
            <a:ext cx="1219306" cy="96782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88" y="3169285"/>
            <a:ext cx="1082134" cy="1348857"/>
          </a:xfrm>
          <a:prstGeom prst="rect">
            <a:avLst/>
          </a:prstGeom>
        </p:spPr>
      </p:pic>
      <p:pic>
        <p:nvPicPr>
          <p:cNvPr id="90" name="Picture 89" descr="A picture containing table, cake, plate, food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1" y="3466463"/>
            <a:ext cx="1219306" cy="967824"/>
          </a:xfrm>
          <a:prstGeom prst="rect">
            <a:avLst/>
          </a:prstGeom>
        </p:spPr>
      </p:pic>
      <p:pic>
        <p:nvPicPr>
          <p:cNvPr id="75" name="Picture 74" descr="A plate with food on it&#10;&#10;Description automatically generated with low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026" y="3592456"/>
            <a:ext cx="901009" cy="86113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82" y="3238587"/>
            <a:ext cx="1226926" cy="929721"/>
          </a:xfrm>
          <a:prstGeom prst="rect">
            <a:avLst/>
          </a:prstGeom>
        </p:spPr>
      </p:pic>
      <p:pic>
        <p:nvPicPr>
          <p:cNvPr id="83" name="Picture 82" descr="A plate of food&#10;&#10;Description automatically generated with medium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49" y="1386688"/>
            <a:ext cx="1272650" cy="112023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29" y="1297181"/>
            <a:ext cx="1082134" cy="1348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64" y="1342381"/>
            <a:ext cx="1082134" cy="1348857"/>
          </a:xfrm>
          <a:prstGeom prst="rect">
            <a:avLst/>
          </a:prstGeom>
        </p:spPr>
      </p:pic>
      <p:pic>
        <p:nvPicPr>
          <p:cNvPr id="7" name="Picture 6" descr="A plate of food&#10;&#10;Description automatically generated with medium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05" y="1414787"/>
            <a:ext cx="1272650" cy="1120237"/>
          </a:xfrm>
          <a:prstGeom prst="rect">
            <a:avLst/>
          </a:prstGeom>
        </p:spPr>
      </p:pic>
      <p:pic>
        <p:nvPicPr>
          <p:cNvPr id="4" name="Picture 3" descr="A picture containing handwear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47" y="1357793"/>
            <a:ext cx="1036410" cy="1204064"/>
          </a:xfrm>
          <a:prstGeom prst="rect">
            <a:avLst/>
          </a:prstGeom>
        </p:spPr>
      </p:pic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341495" y="373380"/>
            <a:ext cx="3492500" cy="639445"/>
          </a:xfrm>
        </p:spPr>
        <p:txBody>
          <a:bodyPr/>
          <a:lstStyle/>
          <a:p>
            <a:pPr algn="ctr"/>
            <a:r>
              <a:rPr lang="es-CO" sz="3600" dirty="0"/>
              <a:t>MEMORY GAME</a:t>
            </a:r>
          </a:p>
        </p:txBody>
      </p:sp>
      <p:sp>
        <p:nvSpPr>
          <p:cNvPr id="31" name="tapa 7"/>
          <p:cNvSpPr/>
          <p:nvPr/>
        </p:nvSpPr>
        <p:spPr>
          <a:xfrm>
            <a:off x="1972083" y="3060993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7</a:t>
            </a:r>
          </a:p>
        </p:txBody>
      </p:sp>
      <p:sp>
        <p:nvSpPr>
          <p:cNvPr id="32" name="Tapa 2"/>
          <p:cNvSpPr/>
          <p:nvPr/>
        </p:nvSpPr>
        <p:spPr>
          <a:xfrm>
            <a:off x="3418549" y="1227325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2</a:t>
            </a:r>
          </a:p>
        </p:txBody>
      </p:sp>
      <p:sp>
        <p:nvSpPr>
          <p:cNvPr id="33" name="tapa 8"/>
          <p:cNvSpPr/>
          <p:nvPr/>
        </p:nvSpPr>
        <p:spPr>
          <a:xfrm>
            <a:off x="3497219" y="3107024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8</a:t>
            </a:r>
          </a:p>
        </p:txBody>
      </p:sp>
      <p:sp>
        <p:nvSpPr>
          <p:cNvPr id="34" name="tapa 14"/>
          <p:cNvSpPr/>
          <p:nvPr/>
        </p:nvSpPr>
        <p:spPr>
          <a:xfrm>
            <a:off x="3516260" y="4728209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14</a:t>
            </a:r>
          </a:p>
        </p:txBody>
      </p:sp>
      <p:sp>
        <p:nvSpPr>
          <p:cNvPr id="35" name="tapa 15"/>
          <p:cNvSpPr/>
          <p:nvPr/>
        </p:nvSpPr>
        <p:spPr>
          <a:xfrm>
            <a:off x="4879364" y="4685189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15</a:t>
            </a:r>
          </a:p>
        </p:txBody>
      </p:sp>
      <p:sp>
        <p:nvSpPr>
          <p:cNvPr id="36" name="tapa 9"/>
          <p:cNvSpPr/>
          <p:nvPr/>
        </p:nvSpPr>
        <p:spPr>
          <a:xfrm>
            <a:off x="4894183" y="3082357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9</a:t>
            </a:r>
          </a:p>
        </p:txBody>
      </p:sp>
      <p:sp>
        <p:nvSpPr>
          <p:cNvPr id="37" name="tapa 3"/>
          <p:cNvSpPr/>
          <p:nvPr/>
        </p:nvSpPr>
        <p:spPr>
          <a:xfrm>
            <a:off x="4808278" y="1193807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3</a:t>
            </a:r>
          </a:p>
        </p:txBody>
      </p:sp>
      <p:sp>
        <p:nvSpPr>
          <p:cNvPr id="38" name="tapa 16"/>
          <p:cNvSpPr/>
          <p:nvPr/>
        </p:nvSpPr>
        <p:spPr>
          <a:xfrm>
            <a:off x="6223795" y="4736725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16</a:t>
            </a:r>
          </a:p>
        </p:txBody>
      </p:sp>
      <p:pic>
        <p:nvPicPr>
          <p:cNvPr id="78" name="Picture 77" descr="A picture containing handwear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47" y="1386924"/>
            <a:ext cx="1036410" cy="1204064"/>
          </a:xfrm>
          <a:prstGeom prst="rect">
            <a:avLst/>
          </a:prstGeom>
        </p:spPr>
      </p:pic>
      <p:sp>
        <p:nvSpPr>
          <p:cNvPr id="39" name="tapa 10"/>
          <p:cNvSpPr/>
          <p:nvPr/>
        </p:nvSpPr>
        <p:spPr>
          <a:xfrm>
            <a:off x="6231414" y="3091479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10</a:t>
            </a:r>
          </a:p>
        </p:txBody>
      </p:sp>
      <p:sp>
        <p:nvSpPr>
          <p:cNvPr id="40" name="Tapa 4"/>
          <p:cNvSpPr/>
          <p:nvPr/>
        </p:nvSpPr>
        <p:spPr>
          <a:xfrm>
            <a:off x="6091527" y="1188767"/>
            <a:ext cx="125032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4</a:t>
            </a:r>
          </a:p>
        </p:txBody>
      </p:sp>
      <p:sp>
        <p:nvSpPr>
          <p:cNvPr id="41" name="tapa 5"/>
          <p:cNvSpPr/>
          <p:nvPr/>
        </p:nvSpPr>
        <p:spPr>
          <a:xfrm>
            <a:off x="7426228" y="1181137"/>
            <a:ext cx="12599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5</a:t>
            </a:r>
          </a:p>
        </p:txBody>
      </p:sp>
      <p:sp>
        <p:nvSpPr>
          <p:cNvPr id="42" name="tapa 11"/>
          <p:cNvSpPr/>
          <p:nvPr/>
        </p:nvSpPr>
        <p:spPr>
          <a:xfrm>
            <a:off x="7537315" y="3082357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11</a:t>
            </a:r>
          </a:p>
        </p:txBody>
      </p:sp>
      <p:sp>
        <p:nvSpPr>
          <p:cNvPr id="43" name="tapa 17"/>
          <p:cNvSpPr/>
          <p:nvPr/>
        </p:nvSpPr>
        <p:spPr>
          <a:xfrm>
            <a:off x="7605573" y="4728209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17</a:t>
            </a:r>
          </a:p>
        </p:txBody>
      </p:sp>
      <p:sp>
        <p:nvSpPr>
          <p:cNvPr id="44" name="tapa 18"/>
          <p:cNvSpPr/>
          <p:nvPr/>
        </p:nvSpPr>
        <p:spPr>
          <a:xfrm>
            <a:off x="8915675" y="4681453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18</a:t>
            </a:r>
          </a:p>
        </p:txBody>
      </p:sp>
      <p:sp>
        <p:nvSpPr>
          <p:cNvPr id="45" name="tapa 12"/>
          <p:cNvSpPr/>
          <p:nvPr/>
        </p:nvSpPr>
        <p:spPr>
          <a:xfrm>
            <a:off x="8880632" y="3056919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12</a:t>
            </a:r>
          </a:p>
        </p:txBody>
      </p:sp>
      <p:sp>
        <p:nvSpPr>
          <p:cNvPr id="46" name="tapa 6"/>
          <p:cNvSpPr/>
          <p:nvPr/>
        </p:nvSpPr>
        <p:spPr>
          <a:xfrm>
            <a:off x="8864331" y="1176822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6</a:t>
            </a:r>
          </a:p>
        </p:txBody>
      </p:sp>
      <p:sp>
        <p:nvSpPr>
          <p:cNvPr id="47" name="TAPA 1"/>
          <p:cNvSpPr/>
          <p:nvPr/>
        </p:nvSpPr>
        <p:spPr>
          <a:xfrm>
            <a:off x="1952417" y="1188767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</a:t>
            </a:r>
          </a:p>
        </p:txBody>
      </p:sp>
      <p:sp>
        <p:nvSpPr>
          <p:cNvPr id="48" name="tapa 13"/>
          <p:cNvSpPr/>
          <p:nvPr/>
        </p:nvSpPr>
        <p:spPr>
          <a:xfrm>
            <a:off x="2030813" y="4728454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13</a:t>
            </a:r>
          </a:p>
        </p:txBody>
      </p:sp>
      <p:sp>
        <p:nvSpPr>
          <p:cNvPr id="64" name="Flecha 15"/>
          <p:cNvSpPr/>
          <p:nvPr/>
        </p:nvSpPr>
        <p:spPr>
          <a:xfrm>
            <a:off x="5275440" y="6060176"/>
            <a:ext cx="439420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5" name="Flecha 13"/>
          <p:cNvSpPr/>
          <p:nvPr/>
        </p:nvSpPr>
        <p:spPr>
          <a:xfrm>
            <a:off x="2511983" y="6024784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6" name="Flecha 14"/>
          <p:cNvSpPr/>
          <p:nvPr/>
        </p:nvSpPr>
        <p:spPr>
          <a:xfrm>
            <a:off x="3840340" y="6049605"/>
            <a:ext cx="439420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7" name="Flecha 12"/>
          <p:cNvSpPr/>
          <p:nvPr/>
        </p:nvSpPr>
        <p:spPr>
          <a:xfrm>
            <a:off x="9242860" y="4416368"/>
            <a:ext cx="439420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8" name="Flecha 11"/>
          <p:cNvSpPr/>
          <p:nvPr/>
        </p:nvSpPr>
        <p:spPr>
          <a:xfrm>
            <a:off x="7898565" y="4434090"/>
            <a:ext cx="439420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9" name="Flecha 10"/>
          <p:cNvSpPr/>
          <p:nvPr/>
        </p:nvSpPr>
        <p:spPr>
          <a:xfrm>
            <a:off x="6554270" y="4434090"/>
            <a:ext cx="439420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0" name="Flecha 8"/>
          <p:cNvSpPr/>
          <p:nvPr/>
        </p:nvSpPr>
        <p:spPr>
          <a:xfrm>
            <a:off x="3865680" y="4434090"/>
            <a:ext cx="439420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1" name="Flecha 9"/>
          <p:cNvSpPr/>
          <p:nvPr/>
        </p:nvSpPr>
        <p:spPr>
          <a:xfrm>
            <a:off x="5209975" y="4434090"/>
            <a:ext cx="439420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2" name="Flecha 7"/>
          <p:cNvSpPr/>
          <p:nvPr/>
        </p:nvSpPr>
        <p:spPr>
          <a:xfrm>
            <a:off x="2520813" y="4398427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3" name="Flecha 6"/>
          <p:cNvSpPr/>
          <p:nvPr/>
        </p:nvSpPr>
        <p:spPr>
          <a:xfrm>
            <a:off x="9318078" y="2523490"/>
            <a:ext cx="439992" cy="287655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0" name="Flecha 18"/>
          <p:cNvSpPr/>
          <p:nvPr/>
        </p:nvSpPr>
        <p:spPr>
          <a:xfrm>
            <a:off x="9268320" y="6021705"/>
            <a:ext cx="490220" cy="285115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1" name="Flecha 17"/>
          <p:cNvSpPr/>
          <p:nvPr/>
        </p:nvSpPr>
        <p:spPr>
          <a:xfrm>
            <a:off x="7823695" y="6021705"/>
            <a:ext cx="556260" cy="290195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2" name="Flecha 16"/>
          <p:cNvSpPr/>
          <p:nvPr/>
        </p:nvSpPr>
        <p:spPr>
          <a:xfrm>
            <a:off x="6495910" y="6018009"/>
            <a:ext cx="439420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6146" name="Flecha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35" y="2475865"/>
            <a:ext cx="529590" cy="35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Flecha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95" y="2496185"/>
            <a:ext cx="559435" cy="37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Flecha 3"/>
          <p:cNvSpPr/>
          <p:nvPr/>
        </p:nvSpPr>
        <p:spPr>
          <a:xfrm>
            <a:off x="5241555" y="2536825"/>
            <a:ext cx="439992" cy="287655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6" name="Flecha 4"/>
          <p:cNvSpPr/>
          <p:nvPr/>
        </p:nvSpPr>
        <p:spPr>
          <a:xfrm>
            <a:off x="6623442" y="2527935"/>
            <a:ext cx="439992" cy="287655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7" name="Flecha 5"/>
          <p:cNvSpPr/>
          <p:nvPr/>
        </p:nvSpPr>
        <p:spPr>
          <a:xfrm>
            <a:off x="8015711" y="2532380"/>
            <a:ext cx="439992" cy="287655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  <p:bldLst>
      <p:bldP spid="31" grpId="0" bldLvl="0" animBg="1"/>
      <p:bldP spid="31" grpId="1" bldLvl="0" animBg="1"/>
      <p:bldP spid="32" grpId="0" bldLvl="0" animBg="1"/>
      <p:bldP spid="32" grpId="1" bldLvl="0" animBg="1"/>
      <p:bldP spid="33" grpId="0" bldLvl="0" animBg="1"/>
      <p:bldP spid="33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3674" y="504127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SLAP THE BOARD</a:t>
            </a:r>
          </a:p>
        </p:txBody>
      </p:sp>
      <p:pic>
        <p:nvPicPr>
          <p:cNvPr id="3" name="Picture 2" descr="A picture containing table, cake, plate, foo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33" y="3282333"/>
            <a:ext cx="2838122" cy="2252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93" y="974252"/>
            <a:ext cx="3169162" cy="2401479"/>
          </a:xfrm>
          <a:prstGeom prst="rect">
            <a:avLst/>
          </a:prstGeom>
        </p:spPr>
      </p:pic>
      <p:pic>
        <p:nvPicPr>
          <p:cNvPr id="5" name="Picture 4" descr="A picture containing handwear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795" y="3429000"/>
            <a:ext cx="2576421" cy="2993194"/>
          </a:xfrm>
          <a:prstGeom prst="rect">
            <a:avLst/>
          </a:prstGeom>
        </p:spPr>
      </p:pic>
      <p:pic>
        <p:nvPicPr>
          <p:cNvPr id="6" name="Picture 5" descr="A picture containing plate, snack food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85" y="711307"/>
            <a:ext cx="3325907" cy="3443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68" y="3863930"/>
            <a:ext cx="2421486" cy="3018331"/>
          </a:xfrm>
          <a:prstGeom prst="rect">
            <a:avLst/>
          </a:prstGeom>
        </p:spPr>
      </p:pic>
      <p:pic>
        <p:nvPicPr>
          <p:cNvPr id="8" name="Picture 7" descr="A plate with food on it&#10;&#10;Description automatically generated with low confidenc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4" y="1889741"/>
            <a:ext cx="2821948" cy="2018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" y="1100756"/>
            <a:ext cx="5848252" cy="1154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741" y="2114969"/>
            <a:ext cx="7654692" cy="31646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761" y="441438"/>
            <a:ext cx="1587062" cy="646331"/>
          </a:xfrm>
          <a:prstGeom prst="rect">
            <a:avLst/>
          </a:prstGeo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82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39" y="1178950"/>
            <a:ext cx="5848252" cy="1154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13" y="2125913"/>
            <a:ext cx="7138773" cy="326251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901543" y="2612571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/>
          <p:cNvSpPr txBox="1"/>
          <p:nvPr/>
        </p:nvSpPr>
        <p:spPr>
          <a:xfrm>
            <a:off x="262761" y="441438"/>
            <a:ext cx="1587062" cy="646331"/>
          </a:xfrm>
          <a:prstGeom prst="rect">
            <a:avLst/>
          </a:prstGeo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82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931" y="2258669"/>
            <a:ext cx="8792469" cy="3434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088087" y="3799115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2761" y="441438"/>
            <a:ext cx="1587062" cy="646331"/>
          </a:xfrm>
          <a:prstGeom prst="rect">
            <a:avLst/>
          </a:prstGeo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82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39" y="1178950"/>
            <a:ext cx="5848252" cy="1154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171" y="2394797"/>
            <a:ext cx="7342443" cy="295008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901543" y="2612571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2761" y="441438"/>
            <a:ext cx="1587062" cy="646331"/>
          </a:xfrm>
          <a:prstGeom prst="rect">
            <a:avLst/>
          </a:prstGeo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82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39" y="1178950"/>
            <a:ext cx="5848252" cy="1154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59" y="2242332"/>
            <a:ext cx="7924641" cy="333115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13172" y="2672442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2761" y="441438"/>
            <a:ext cx="1587062" cy="646331"/>
          </a:xfrm>
          <a:prstGeom prst="rect">
            <a:avLst/>
          </a:prstGeo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82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39" y="1178950"/>
            <a:ext cx="5848252" cy="1154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667" y="2267428"/>
            <a:ext cx="7329327" cy="33496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06343" y="3592285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2761" y="441438"/>
            <a:ext cx="1587062" cy="646331"/>
          </a:xfrm>
          <a:prstGeom prst="rect">
            <a:avLst/>
          </a:prstGeo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82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39" y="1178950"/>
            <a:ext cx="5848252" cy="1154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74" y="1268088"/>
            <a:ext cx="7667554" cy="4321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61" y="441438"/>
            <a:ext cx="1587062" cy="646331"/>
          </a:xfrm>
          <a:prstGeom prst="rect">
            <a:avLst/>
          </a:prstGeo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82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50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learn and practice </a:t>
            </a:r>
            <a:r>
              <a:rPr lang="en-US" sz="3600" i="1" dirty="0">
                <a:solidFill>
                  <a:srgbClr val="44C844"/>
                </a:solidFill>
              </a:rPr>
              <a:t>fries, pizza, cake, ice cream, chicken, fish</a:t>
            </a:r>
            <a:endParaRPr lang="en-US" sz="3600" dirty="0">
              <a:solidFill>
                <a:srgbClr val="44C844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vi-VN" altLang="en-US" sz="3600" dirty="0">
                <a:solidFill>
                  <a:srgbClr val="0070C0"/>
                </a:solidFill>
              </a:rPr>
              <a:t>l</a:t>
            </a:r>
            <a:r>
              <a:rPr lang="en-US" sz="3600" dirty="0">
                <a:solidFill>
                  <a:srgbClr val="0070C0"/>
                </a:solidFill>
              </a:rPr>
              <a:t>earn and practice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</a:t>
            </a:r>
            <a:r>
              <a:rPr lang="en-US" sz="3600" i="1" dirty="0">
                <a:solidFill>
                  <a:srgbClr val="44C844"/>
                </a:solidFill>
              </a:rPr>
              <a:t>Would you like some fries?</a:t>
            </a:r>
          </a:p>
          <a:p>
            <a:r>
              <a:rPr lang="en-US" sz="3600" i="1" dirty="0">
                <a:solidFill>
                  <a:srgbClr val="44C844"/>
                </a:solidFill>
              </a:rPr>
              <a:t>                   Yes, please./Sure, thanks!</a:t>
            </a:r>
          </a:p>
          <a:p>
            <a:r>
              <a:rPr lang="en-US" sz="3600" i="1" dirty="0">
                <a:solidFill>
                  <a:srgbClr val="44C844"/>
                </a:solidFill>
              </a:rPr>
              <a:t>                   No, thank you.</a:t>
            </a:r>
            <a:endParaRPr lang="en-US" sz="3600" dirty="0">
              <a:solidFill>
                <a:srgbClr val="44C84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74" y="1087546"/>
            <a:ext cx="7896278" cy="1244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402" y="1923517"/>
            <a:ext cx="5843420" cy="4351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2857" y="3866022"/>
            <a:ext cx="275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fries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62761" y="441438"/>
            <a:ext cx="1587062" cy="646331"/>
          </a:xfrm>
          <a:prstGeom prst="rect">
            <a:avLst/>
          </a:prstGeo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82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480" y="2039910"/>
            <a:ext cx="5159678" cy="4023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857" y="3866022"/>
            <a:ext cx="275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cake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761" y="441438"/>
            <a:ext cx="1587062" cy="646331"/>
          </a:xfrm>
          <a:prstGeom prst="rect">
            <a:avLst/>
          </a:prstGeo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82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74" y="1087546"/>
            <a:ext cx="7896278" cy="1244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285" y="2331720"/>
            <a:ext cx="6393815" cy="3786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2627" y="3958552"/>
            <a:ext cx="415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ice cream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761" y="441438"/>
            <a:ext cx="1587062" cy="646331"/>
          </a:xfrm>
          <a:prstGeom prst="rect">
            <a:avLst/>
          </a:prstGeo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82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74" y="1087546"/>
            <a:ext cx="7896278" cy="1244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2857" y="3866022"/>
            <a:ext cx="275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fish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761" y="441438"/>
            <a:ext cx="1587062" cy="646331"/>
          </a:xfrm>
          <a:prstGeom prst="rect">
            <a:avLst/>
          </a:prstGeo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82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74" y="1087546"/>
            <a:ext cx="7896278" cy="1244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065" y="2064403"/>
            <a:ext cx="6289479" cy="4064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74" y="1087546"/>
            <a:ext cx="7896278" cy="1244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554" y="2112500"/>
            <a:ext cx="5914008" cy="4067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856" y="3866022"/>
            <a:ext cx="3559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chicken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761" y="441438"/>
            <a:ext cx="1587062" cy="646331"/>
          </a:xfrm>
          <a:prstGeom prst="rect">
            <a:avLst/>
          </a:prstGeo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82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2" y="1077534"/>
            <a:ext cx="11845309" cy="4278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279400"/>
            <a:ext cx="9325610" cy="60966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58515" y="582930"/>
            <a:ext cx="5663565" cy="54889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7410" y="1896745"/>
            <a:ext cx="56146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</a:rPr>
              <a:t>Structures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</a:rPr>
              <a:t>Would you like some fries?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</a:rPr>
              <a:t> - Yes, please. / Sure, thanks!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</a:rPr>
              <a:t>  - No, thank you.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95" y="398780"/>
            <a:ext cx="9090660" cy="6060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2475" y="4108450"/>
            <a:ext cx="38315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6806" y="1860667"/>
            <a:ext cx="495343" cy="662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1048" y="4081979"/>
            <a:ext cx="701101" cy="541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364" y="1761598"/>
            <a:ext cx="800169" cy="7620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3497" y="3903769"/>
            <a:ext cx="701101" cy="861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0089" y="2754326"/>
            <a:ext cx="723963" cy="7392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20089" y="4880639"/>
            <a:ext cx="701101" cy="8458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6800" y="1884548"/>
            <a:ext cx="641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Would you like some </a:t>
            </a:r>
            <a:r>
              <a:rPr lang="en-US" sz="4000" dirty="0">
                <a:solidFill>
                  <a:srgbClr val="0070C0"/>
                </a:solidFill>
              </a:rPr>
              <a:t>fries</a:t>
            </a:r>
            <a:r>
              <a:rPr lang="en-US" sz="4000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2861259"/>
            <a:ext cx="641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Yes, please./Sure, thanks!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0" y="4949643"/>
            <a:ext cx="641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No, thank you.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2792" y="3998570"/>
            <a:ext cx="641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Would you like some </a:t>
            </a:r>
            <a:r>
              <a:rPr lang="en-US" sz="4000" dirty="0">
                <a:solidFill>
                  <a:srgbClr val="0070C0"/>
                </a:solidFill>
              </a:rPr>
              <a:t>cake</a:t>
            </a:r>
            <a:r>
              <a:rPr lang="en-US" sz="4000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88942" y="819420"/>
            <a:ext cx="4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Click on each sentence to listen</a:t>
            </a:r>
          </a:p>
        </p:txBody>
      </p:sp>
      <p:pic>
        <p:nvPicPr>
          <p:cNvPr id="22" name="59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64405" y="2564208"/>
            <a:ext cx="487363" cy="487363"/>
          </a:xfrm>
          <a:prstGeom prst="rect">
            <a:avLst/>
          </a:prstGeom>
        </p:spPr>
      </p:pic>
      <p:pic>
        <p:nvPicPr>
          <p:cNvPr id="23" name="59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38513" y="3594178"/>
            <a:ext cx="487363" cy="487363"/>
          </a:xfrm>
          <a:prstGeom prst="rect">
            <a:avLst/>
          </a:prstGeom>
        </p:spPr>
      </p:pic>
      <p:pic>
        <p:nvPicPr>
          <p:cNvPr id="24" name="59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16715" y="4765118"/>
            <a:ext cx="487363" cy="487363"/>
          </a:xfrm>
          <a:prstGeom prst="rect">
            <a:avLst/>
          </a:prstGeom>
        </p:spPr>
      </p:pic>
      <p:pic>
        <p:nvPicPr>
          <p:cNvPr id="25" name="59-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38529" y="5657385"/>
            <a:ext cx="487363" cy="487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4728" y="603738"/>
            <a:ext cx="6494887" cy="1012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45" y="466090"/>
            <a:ext cx="9039860" cy="6026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5700" y="3874135"/>
            <a:ext cx="25692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"/>
            <a:ext cx="10058400" cy="6169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71" y="1066641"/>
            <a:ext cx="11600258" cy="4180273"/>
          </a:xfrm>
          <a:prstGeom prst="snip1Rect">
            <a:avLst>
              <a:gd name="adj" fmla="val 26356"/>
            </a:avLst>
          </a:prstGeom>
        </p:spPr>
      </p:pic>
      <p:sp>
        <p:nvSpPr>
          <p:cNvPr id="2" name="TextBox 1"/>
          <p:cNvSpPr txBox="1"/>
          <p:nvPr/>
        </p:nvSpPr>
        <p:spPr>
          <a:xfrm>
            <a:off x="2253343" y="4430483"/>
            <a:ext cx="206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94713" y="2579126"/>
            <a:ext cx="254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Would you like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6171" y="3913020"/>
            <a:ext cx="206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 pizza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te, snack foo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95" y="1905993"/>
            <a:ext cx="3659435" cy="3221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____________?</a:t>
            </a:r>
          </a:p>
          <a:p>
            <a:r>
              <a:rPr lang="en-US" sz="4400" dirty="0"/>
              <a:t>Yes, ________.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58541" y="1147545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chicken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please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_______________?</a:t>
            </a:r>
          </a:p>
          <a:p>
            <a:r>
              <a:rPr lang="en-US" sz="4400" dirty="0"/>
              <a:t>No, ________.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892" y="2226251"/>
            <a:ext cx="3426507" cy="4271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1070606"/>
            <a:ext cx="4942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ice cream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3031" y="1806181"/>
            <a:ext cx="4942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___________?</a:t>
            </a:r>
          </a:p>
          <a:p>
            <a:r>
              <a:rPr lang="en-US" sz="4400" dirty="0"/>
              <a:t>Yes, ________.</a:t>
            </a:r>
          </a:p>
        </p:txBody>
      </p:sp>
      <p:pic>
        <p:nvPicPr>
          <p:cNvPr id="3" name="Picture 2" descr="A picture containing table, cake, plate, foo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7" y="3189583"/>
            <a:ext cx="3646713" cy="2894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please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3923" y="1118381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cake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__________?</a:t>
            </a:r>
          </a:p>
          <a:p>
            <a:r>
              <a:rPr lang="en-US" sz="4400" dirty="0"/>
              <a:t>No, ________.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23" y="2550482"/>
            <a:ext cx="4707650" cy="3567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0942" y="1148056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fish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____________?</a:t>
            </a:r>
          </a:p>
          <a:p>
            <a:r>
              <a:rPr lang="en-US" sz="4400" dirty="0"/>
              <a:t>Yes, ________.</a:t>
            </a:r>
          </a:p>
        </p:txBody>
      </p:sp>
      <p:pic>
        <p:nvPicPr>
          <p:cNvPr id="3" name="Picture 2" descr="A picture containing handwea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39" y="2250024"/>
            <a:ext cx="3653291" cy="4244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please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5487" y="1094146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fries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_________?</a:t>
            </a:r>
          </a:p>
          <a:p>
            <a:r>
              <a:rPr lang="en-US" sz="4400" dirty="0"/>
              <a:t>Yes, ________.</a:t>
            </a:r>
          </a:p>
        </p:txBody>
      </p:sp>
      <p:pic>
        <p:nvPicPr>
          <p:cNvPr id="5" name="Picture 4" descr="A plate with food on it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97" y="2763721"/>
            <a:ext cx="4376772" cy="3130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2085" y="1143390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pizza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574" y="1838626"/>
            <a:ext cx="9075591" cy="4012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565"/>
            <a:ext cx="10058400" cy="61487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06" y="1219200"/>
            <a:ext cx="5730195" cy="5353278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rot="592040">
            <a:off x="5707063" y="4073526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193481" y="1125084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 rot="20242278">
            <a:off x="6459538" y="350839"/>
            <a:ext cx="2290762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 rot="616279">
            <a:off x="7280275" y="2041526"/>
            <a:ext cx="2274888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 rot="1000089">
            <a:off x="5989639" y="1744663"/>
            <a:ext cx="2124075" cy="285115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 rot="1349026">
            <a:off x="6958014" y="4243388"/>
            <a:ext cx="2084387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 rot="20565007">
            <a:off x="5330825" y="2865439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 rot="1919344">
            <a:off x="3914775" y="2389188"/>
            <a:ext cx="2108200" cy="2235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292601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fries, pizza, cake, ice cream, chicken, fish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Would you like some fries?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Yes, please./Sure, thanks!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 No, thank you.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7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Practice the vocabularies</a:t>
            </a:r>
            <a:r>
              <a:rPr lang="vi-VN" alt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,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structure</a:t>
            </a:r>
            <a:r>
              <a:rPr lang="vi-VN" alt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s,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and make sentences using them.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(page 82).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-Learn Smart Start DHA Notebook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(page 54).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Prepare the next lesson (page 117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on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sz="3600" i="1" dirty="0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>
            <a:fillRect/>
          </a:stretch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clipar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28" y="1199269"/>
            <a:ext cx="5199824" cy="4490758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rot="592040">
            <a:off x="5707063" y="4073526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197905" y="991957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 rot="20242278">
            <a:off x="6459538" y="350839"/>
            <a:ext cx="2290762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 rot="616279">
            <a:off x="7280275" y="2041526"/>
            <a:ext cx="2274888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 rot="1000089">
            <a:off x="5862638" y="1427164"/>
            <a:ext cx="2813050" cy="227647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 rot="1349026">
            <a:off x="6958014" y="4243388"/>
            <a:ext cx="2084387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 rot="20565007">
            <a:off x="5330825" y="2865439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 rot="1919344">
            <a:off x="3914775" y="2389188"/>
            <a:ext cx="2108200" cy="2235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292601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30" y="650357"/>
            <a:ext cx="5635096" cy="5635096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rot="592040">
            <a:off x="5707063" y="4073526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286726" y="641144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 rot="20242278">
            <a:off x="6146801" y="769939"/>
            <a:ext cx="2987675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 rot="616279">
            <a:off x="7637464" y="2255839"/>
            <a:ext cx="2274887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 rot="1000089">
            <a:off x="5535614" y="1976438"/>
            <a:ext cx="2613025" cy="1955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 rot="1349026">
            <a:off x="7013575" y="4164013"/>
            <a:ext cx="2495550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 rot="20565007">
            <a:off x="5330825" y="2865439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 rot="1919344">
            <a:off x="3598727" y="2174278"/>
            <a:ext cx="2106612" cy="317976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292601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03" y="-95563"/>
            <a:ext cx="6360923" cy="5800636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rot="592040">
            <a:off x="5707063" y="4073526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742733" y="947294"/>
            <a:ext cx="2779713" cy="19224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 rot="20242278">
            <a:off x="6642100" y="509589"/>
            <a:ext cx="3119438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 rot="616279">
            <a:off x="7275514" y="2081214"/>
            <a:ext cx="2720975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 rot="1000089">
            <a:off x="5405438" y="1681163"/>
            <a:ext cx="2544762" cy="1955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 rot="1349026">
            <a:off x="7358064" y="3952876"/>
            <a:ext cx="2827337" cy="2303463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 rot="20565007">
            <a:off x="5430838" y="2722563"/>
            <a:ext cx="2616200" cy="2654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 rot="1919344">
            <a:off x="3256087" y="2366186"/>
            <a:ext cx="2108200" cy="31892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4071939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lanet in space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55" y="797804"/>
            <a:ext cx="7151568" cy="6262066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rot="592040">
            <a:off x="5421313" y="4106864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142024" y="976557"/>
            <a:ext cx="2279650" cy="19224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 rot="20242278">
            <a:off x="6138863" y="808039"/>
            <a:ext cx="3186112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 rot="616279">
            <a:off x="6024564" y="1782764"/>
            <a:ext cx="3000375" cy="267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 rot="1000089">
            <a:off x="7327900" y="2271713"/>
            <a:ext cx="2749550" cy="245745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 rot="1349026">
            <a:off x="6784976" y="4095751"/>
            <a:ext cx="2854325" cy="2303463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 rot="20565007">
            <a:off x="5405439" y="2741613"/>
            <a:ext cx="2524125" cy="24749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 rot="1919344">
            <a:off x="3953698" y="2422770"/>
            <a:ext cx="2395538" cy="237013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4357689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671</Words>
  <Application>Microsoft Office PowerPoint</Application>
  <PresentationFormat>Widescreen</PresentationFormat>
  <Paragraphs>188</Paragraphs>
  <Slides>52</Slides>
  <Notes>15</Notes>
  <HiddenSlides>0</HiddenSlides>
  <MMClips>16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vaxalin@outlook.com.vn</cp:lastModifiedBy>
  <cp:revision>178</cp:revision>
  <dcterms:created xsi:type="dcterms:W3CDTF">2020-12-08T03:17:00Z</dcterms:created>
  <dcterms:modified xsi:type="dcterms:W3CDTF">2023-08-09T06:11:52Z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245B14D667C94E11AFA7471F3B456B4C</vt:lpwstr>
  </property>
  <property fmtid="{D5CDD505-2E9C-101B-9397-08002B2CF9AE}" pid="3" name="KSOProductBuildVer">
    <vt:lpwstr>1033-11.2.0.11486</vt:lpwstr>
  </property>
</Properties>
</file>