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46"/>
  </p:notesMasterIdLst>
  <p:sldIdLst>
    <p:sldId id="300" r:id="rId3"/>
    <p:sldId id="304" r:id="rId4"/>
    <p:sldId id="302" r:id="rId5"/>
    <p:sldId id="292" r:id="rId6"/>
    <p:sldId id="306" r:id="rId7"/>
    <p:sldId id="406" r:id="rId8"/>
    <p:sldId id="355" r:id="rId9"/>
    <p:sldId id="373" r:id="rId10"/>
    <p:sldId id="401" r:id="rId11"/>
    <p:sldId id="402" r:id="rId12"/>
    <p:sldId id="403" r:id="rId13"/>
    <p:sldId id="404" r:id="rId14"/>
    <p:sldId id="405" r:id="rId15"/>
    <p:sldId id="407" r:id="rId16"/>
    <p:sldId id="376" r:id="rId17"/>
    <p:sldId id="397" r:id="rId18"/>
    <p:sldId id="382" r:id="rId19"/>
    <p:sldId id="383" r:id="rId20"/>
    <p:sldId id="384" r:id="rId21"/>
    <p:sldId id="385" r:id="rId22"/>
    <p:sldId id="379" r:id="rId23"/>
    <p:sldId id="258" r:id="rId24"/>
    <p:sldId id="337" r:id="rId25"/>
    <p:sldId id="333" r:id="rId26"/>
    <p:sldId id="377" r:id="rId27"/>
    <p:sldId id="386" r:id="rId28"/>
    <p:sldId id="33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8" r:id="rId38"/>
    <p:sldId id="315" r:id="rId39"/>
    <p:sldId id="395" r:id="rId40"/>
    <p:sldId id="380" r:id="rId41"/>
    <p:sldId id="331" r:id="rId42"/>
    <p:sldId id="295" r:id="rId43"/>
    <p:sldId id="396" r:id="rId44"/>
    <p:sldId id="34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/>
    <p:restoredTop sz="82376" autoAdjust="0"/>
  </p:normalViewPr>
  <p:slideViewPr>
    <p:cSldViewPr snapToGrid="0">
      <p:cViewPr varScale="1">
        <p:scale>
          <a:sx n="131" d="100"/>
          <a:sy n="131" d="100"/>
        </p:scale>
        <p:origin x="304" y="120"/>
      </p:cViewPr>
      <p:guideLst>
        <p:guide orient="horz" pos="2121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142684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8: FOOD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B3EA-A671-45EB-A49F-7FC707909A1C}" type="datetimeFigureOut">
              <a:rPr lang="en-US" smtClean="0"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3.png"/><Relationship Id="rId3" Type="http://schemas.microsoft.com/office/2007/relationships/media" Target="../media/media8.wav"/><Relationship Id="rId7" Type="http://schemas.microsoft.com/office/2007/relationships/media" Target="../media/media10.mp3"/><Relationship Id="rId12" Type="http://schemas.openxmlformats.org/officeDocument/2006/relationships/audio" Target="../media/media12.mp3"/><Relationship Id="rId17" Type="http://schemas.openxmlformats.org/officeDocument/2006/relationships/image" Target="../media/image21.png"/><Relationship Id="rId2" Type="http://schemas.openxmlformats.org/officeDocument/2006/relationships/audio" Target="../media/media7.wav"/><Relationship Id="rId16" Type="http://schemas.openxmlformats.org/officeDocument/2006/relationships/image" Target="../media/image32.png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mp3"/><Relationship Id="rId5" Type="http://schemas.microsoft.com/office/2007/relationships/media" Target="../media/media9.wav"/><Relationship Id="rId15" Type="http://schemas.openxmlformats.org/officeDocument/2006/relationships/image" Target="../media/image31.png"/><Relationship Id="rId10" Type="http://schemas.openxmlformats.org/officeDocument/2006/relationships/audio" Target="../media/media11.mp3"/><Relationship Id="rId4" Type="http://schemas.openxmlformats.org/officeDocument/2006/relationships/audio" Target="../media/media8.wav"/><Relationship Id="rId9" Type="http://schemas.microsoft.com/office/2007/relationships/media" Target="../media/media11.mp3"/><Relationship Id="rId1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6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microsoft.com/office/2007/relationships/media" Target="../media/media3.mp3"/><Relationship Id="rId21" Type="http://schemas.openxmlformats.org/officeDocument/2006/relationships/image" Target="../media/image18.png"/><Relationship Id="rId7" Type="http://schemas.microsoft.com/office/2007/relationships/media" Target="../media/media5.mp3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4.png"/><Relationship Id="rId2" Type="http://schemas.openxmlformats.org/officeDocument/2006/relationships/audio" Target="../media/media2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21.png"/><Relationship Id="rId5" Type="http://schemas.microsoft.com/office/2007/relationships/media" Target="../media/media4.mp3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audio" Target="../media/media6.mp3"/><Relationship Id="rId19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227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4198" y="2648135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110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icon to hear the sound</a:t>
            </a:r>
          </a:p>
        </p:txBody>
      </p:sp>
      <p:pic>
        <p:nvPicPr>
          <p:cNvPr id="24" name="banan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654" y="1766750"/>
            <a:ext cx="3552932" cy="35529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2907" y="2484743"/>
            <a:ext cx="2294385" cy="6280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73651" y="3236112"/>
            <a:ext cx="2506279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2800" dirty="0"/>
              <a:t>/</a:t>
            </a:r>
            <a:r>
              <a:rPr lang="en-US" sz="2800" dirty="0" err="1"/>
              <a:t>bəˈnænə</a:t>
            </a:r>
            <a:r>
              <a:rPr lang="en-US" sz="2800" dirty="0"/>
              <a:t>/</a:t>
            </a:r>
          </a:p>
          <a:p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chuối</a:t>
            </a:r>
            <a:endParaRPr lang="en-US" sz="2800" dirty="0"/>
          </a:p>
        </p:txBody>
      </p:sp>
      <p:pic>
        <p:nvPicPr>
          <p:cNvPr id="10" name="CD3-TRACK 46 banana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3775" y="1412240"/>
            <a:ext cx="819150" cy="850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icon to hear the sound</a:t>
            </a:r>
          </a:p>
        </p:txBody>
      </p:sp>
      <p:pic>
        <p:nvPicPr>
          <p:cNvPr id="26" name="carro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90" y="1951415"/>
            <a:ext cx="3401932" cy="35134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329" y="2799660"/>
            <a:ext cx="2299887" cy="5088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94730" y="3638519"/>
            <a:ext cx="172380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2800" dirty="0"/>
              <a:t>/ˈ</a:t>
            </a:r>
            <a:r>
              <a:rPr lang="en-US" sz="2800" dirty="0" err="1"/>
              <a:t>kerət</a:t>
            </a:r>
            <a:r>
              <a:rPr lang="en-US" sz="2800" dirty="0"/>
              <a:t>/</a:t>
            </a:r>
          </a:p>
          <a:p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endParaRPr lang="en-US" sz="2800" dirty="0"/>
          </a:p>
        </p:txBody>
      </p:sp>
      <p:pic>
        <p:nvPicPr>
          <p:cNvPr id="12" name="CD3-TRACK 46 carro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49185" y="1341120"/>
            <a:ext cx="819150" cy="850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indefinite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icon to hear the sound</a:t>
            </a:r>
          </a:p>
        </p:txBody>
      </p:sp>
      <p:pic>
        <p:nvPicPr>
          <p:cNvPr id="28" name="cupcak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742" y="2095232"/>
            <a:ext cx="3643922" cy="35202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820" y="3088625"/>
            <a:ext cx="2529876" cy="6561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62697" y="3994660"/>
            <a:ext cx="33521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kʌpkeɪk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nướng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nhỏ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CD3-TRACK 46 cupcak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9490" y="1313180"/>
            <a:ext cx="819150" cy="850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indefinite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icon to hear the sound</a:t>
            </a:r>
          </a:p>
        </p:txBody>
      </p:sp>
      <p:pic>
        <p:nvPicPr>
          <p:cNvPr id="30" name="donut hin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281" y="1951415"/>
            <a:ext cx="3882030" cy="39537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3876" y="3353020"/>
            <a:ext cx="2195295" cy="5343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70218" y="4061888"/>
            <a:ext cx="2742856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doʊnʌt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vòng</a:t>
            </a:r>
            <a:endParaRPr lang="en-US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13" name="CD3-TRACK 46 donu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34580" y="1341120"/>
            <a:ext cx="819150" cy="850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indefinite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30" y="405130"/>
            <a:ext cx="9069705" cy="6047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1100" y="3869055"/>
            <a:ext cx="26835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258"/>
            <a:ext cx="12192000" cy="45367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9041" y="481026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605" y="4271979"/>
            <a:ext cx="235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4660" y="4999650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7260" y="5617980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c_pcake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3" y="1402378"/>
            <a:ext cx="2294385" cy="2213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468" y="2929679"/>
            <a:ext cx="2187583" cy="2187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045" y="1338871"/>
            <a:ext cx="2187583" cy="2259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941" y="3163829"/>
            <a:ext cx="2264430" cy="2187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769" y="1643334"/>
            <a:ext cx="2218322" cy="2259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4299" y="3352244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26880" y="3933604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024" y="4281894"/>
            <a:ext cx="235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appl_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3559" y="5005708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_</a:t>
            </a:r>
            <a:r>
              <a:rPr lang="en-US" sz="4000" dirty="0" err="1">
                <a:solidFill>
                  <a:srgbClr val="0070C0"/>
                </a:solidFill>
              </a:rPr>
              <a:t>anana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3461" y="3358302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carr_t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8555" y="3938741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do_ut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3203" y="5620487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52" y="912148"/>
            <a:ext cx="9787014" cy="50337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295"/>
            <a:ext cx="10978767" cy="405737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13869" y="2732975"/>
            <a:ext cx="3013588" cy="139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13" y="1720646"/>
            <a:ext cx="10212667" cy="40712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570839" y="2732975"/>
            <a:ext cx="1956618" cy="139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821" y="480060"/>
            <a:ext cx="4201181" cy="58763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" y="1446243"/>
            <a:ext cx="11521228" cy="359770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38451" y="2699209"/>
            <a:ext cx="2713703" cy="1091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96" y="393314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84" y="285212"/>
            <a:ext cx="9249673" cy="6051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4921956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5568287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carrot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2311" y="4278490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cupcake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1644" y="4921956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donut</a:t>
            </a:r>
          </a:p>
        </p:txBody>
      </p:sp>
      <p:sp>
        <p:nvSpPr>
          <p:cNvPr id="7" name="Rectangle 6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12364" y="392422"/>
            <a:ext cx="8524568" cy="5788545"/>
          </a:xfrm>
          <a:prstGeom prst="roundRect">
            <a:avLst>
              <a:gd name="adj" fmla="val 10194"/>
            </a:avLst>
          </a:prstGeom>
          <a:solidFill>
            <a:srgbClr val="00B0F0"/>
          </a:solidFill>
          <a:ln w="76200" algn="ctr">
            <a:solidFill>
              <a:srgbClr val="FFC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932118" y="295446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081468" y="295446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n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222880" y="295446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71655" y="295446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b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35372" y="4133031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c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988914" y="4132907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170757" y="4132907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r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495872" y="4198161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c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932118" y="64782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u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081468" y="64782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p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222880" y="64782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c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771655" y="64782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1932118" y="179876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081468" y="179876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222880" y="179876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71655" y="179876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5367468" y="2945531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n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4352545" y="4143066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r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5367468" y="1800348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1933705" y="524998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o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083055" y="524998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n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7560589" y="522879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u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773243" y="524998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d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6348117" y="176867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t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8868883" y="110944"/>
            <a:ext cx="3295051" cy="145695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00B0F0"/>
            </a:solidFill>
            <a:round/>
          </a:ln>
          <a:effectLst/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Let’s find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food!</a:t>
            </a:r>
            <a:endParaRPr kumimoji="0" lang="en-US" alt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1082" y="4079585"/>
            <a:ext cx="3099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first letter of each word to see the name of food</a:t>
            </a: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6433500" y="524998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u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5454806" y="4146709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o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>
            <a:off x="6392889" y="2977459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7418649" y="294185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9" name="AutoShape 21"/>
          <p:cNvSpPr>
            <a:spLocks noChangeArrowheads="1"/>
          </p:cNvSpPr>
          <p:nvPr/>
        </p:nvSpPr>
        <p:spPr bwMode="auto">
          <a:xfrm>
            <a:off x="6475487" y="418684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t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380917" y="1788819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e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5364292" y="67744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3" name="AutoShape 13"/>
          <p:cNvSpPr>
            <a:spLocks noChangeArrowheads="1"/>
          </p:cNvSpPr>
          <p:nvPr/>
        </p:nvSpPr>
        <p:spPr bwMode="auto">
          <a:xfrm>
            <a:off x="6390273" y="70616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k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7348973" y="70616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e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5" name="AutoShape 25"/>
          <p:cNvSpPr>
            <a:spLocks noChangeArrowheads="1"/>
          </p:cNvSpPr>
          <p:nvPr/>
        </p:nvSpPr>
        <p:spPr bwMode="auto">
          <a:xfrm>
            <a:off x="4287595" y="5256336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u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6" name="AutoShape 25"/>
          <p:cNvSpPr>
            <a:spLocks noChangeArrowheads="1"/>
          </p:cNvSpPr>
          <p:nvPr/>
        </p:nvSpPr>
        <p:spPr bwMode="auto">
          <a:xfrm>
            <a:off x="5458223" y="5268439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t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4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9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5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6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84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88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89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9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99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04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09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6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1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6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54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5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59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60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6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6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69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70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74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75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6" grpId="0" bldLvl="0" animBg="1"/>
      <p:bldP spid="28" grpId="0" animBg="1"/>
      <p:bldP spid="32" grpId="0" bldLvl="0" animBg="1"/>
      <p:bldP spid="33" grpId="0" bldLvl="0" animBg="1"/>
      <p:bldP spid="38" grpId="0" bldLvl="0" animBg="1"/>
      <p:bldP spid="39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90" y="286385"/>
            <a:ext cx="9360535" cy="611949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30880" y="501015"/>
            <a:ext cx="5646420" cy="56343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There is an apple.</a:t>
            </a:r>
          </a:p>
          <a:p>
            <a:pPr algn="ctr"/>
            <a:r>
              <a:rPr lang="en-US" sz="3600" i="1" dirty="0"/>
              <a:t>There is a banana. There are eight cupcakes.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90" y="429260"/>
            <a:ext cx="8997950" cy="5999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8665" y="4033520"/>
            <a:ext cx="38309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523" y="459026"/>
            <a:ext cx="8117527" cy="1044361"/>
          </a:xfrm>
          <a:prstGeom prst="rect">
            <a:avLst/>
          </a:prstGeom>
        </p:spPr>
      </p:pic>
      <p:pic>
        <p:nvPicPr>
          <p:cNvPr id="12" name="47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93410" y="5127827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6172" y="1452421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an apple</a:t>
            </a:r>
            <a:r>
              <a:rPr lang="en-US" sz="5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9826" y="2375751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a banana</a:t>
            </a:r>
            <a:r>
              <a:rPr lang="en-US" sz="5400" dirty="0"/>
              <a:t>.</a:t>
            </a:r>
          </a:p>
        </p:txBody>
      </p:sp>
      <p:pic>
        <p:nvPicPr>
          <p:cNvPr id="13" name="47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26014" y="5127826"/>
            <a:ext cx="487363" cy="487363"/>
          </a:xfrm>
          <a:prstGeom prst="rect">
            <a:avLst/>
          </a:prstGeom>
        </p:spPr>
      </p:pic>
      <p:pic>
        <p:nvPicPr>
          <p:cNvPr id="14" name="47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82332" y="5251742"/>
            <a:ext cx="487363" cy="487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143" y="3872724"/>
            <a:ext cx="4466865" cy="25601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7394" y="712561"/>
            <a:ext cx="540737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Click on each sentence to listen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9826" y="3368040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are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eight cupcakes</a:t>
            </a:r>
            <a:r>
              <a:rPr lang="en-US" sz="5400" dirty="0"/>
              <a:t>.</a:t>
            </a:r>
          </a:p>
        </p:txBody>
      </p:sp>
      <p:pic>
        <p:nvPicPr>
          <p:cNvPr id="10" name="CD3-TRACK 47 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041130" y="1417955"/>
            <a:ext cx="1054735" cy="1113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055" y="1468973"/>
            <a:ext cx="3437243" cy="2675699"/>
          </a:xfrm>
          <a:prstGeom prst="rect">
            <a:avLst/>
          </a:prstGeom>
        </p:spPr>
      </p:pic>
      <p:pic>
        <p:nvPicPr>
          <p:cNvPr id="16" name="CD3-TRACK 47 1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041130" y="2362200"/>
            <a:ext cx="1054735" cy="1113790"/>
          </a:xfrm>
          <a:prstGeom prst="rect">
            <a:avLst/>
          </a:prstGeom>
        </p:spPr>
      </p:pic>
      <p:pic>
        <p:nvPicPr>
          <p:cNvPr id="17" name="CD3-TRACK 4 2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890250" y="3177540"/>
            <a:ext cx="1054735" cy="11137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9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9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9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indefinite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indefinite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98" y="856898"/>
            <a:ext cx="9193160" cy="4621095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30" y="405130"/>
            <a:ext cx="9069705" cy="604710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991100" y="3869055"/>
            <a:ext cx="26835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3" y="1012397"/>
            <a:ext cx="4947041" cy="4483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6702" y="2605549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_______an apple.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6702" y="2605549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935" y="1090128"/>
            <a:ext cx="4023360" cy="3788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0968" y="5144352"/>
            <a:ext cx="7551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_______two donuts.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8349" y="5144352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81760"/>
            <a:ext cx="10823575" cy="367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Pronounce and use the words related to the topic properly: </a:t>
            </a:r>
            <a:r>
              <a:rPr lang="en-US" sz="3600" i="1" dirty="0">
                <a:solidFill>
                  <a:schemeClr val="accent3"/>
                </a:solidFill>
              </a:rPr>
              <a:t>apple, banana, carrot, cupcake, donut</a:t>
            </a:r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Use </a:t>
            </a:r>
            <a:r>
              <a:rPr lang="en-US" sz="3600" i="1" dirty="0">
                <a:solidFill>
                  <a:schemeClr val="accent3"/>
                </a:solidFill>
              </a:rPr>
              <a:t>There is </a:t>
            </a:r>
            <a:r>
              <a:rPr lang="en-US" sz="3600" i="1" dirty="0">
                <a:solidFill>
                  <a:srgbClr val="0070C0"/>
                </a:solidFill>
              </a:rPr>
              <a:t>an apple/</a:t>
            </a:r>
            <a:r>
              <a:rPr lang="en-US" sz="3600" i="1" dirty="0">
                <a:solidFill>
                  <a:schemeClr val="accent3"/>
                </a:solidFill>
              </a:rPr>
              <a:t>There is </a:t>
            </a:r>
            <a:r>
              <a:rPr lang="en-US" sz="3600" i="1" dirty="0">
                <a:solidFill>
                  <a:srgbClr val="0070C0"/>
                </a:solidFill>
              </a:rPr>
              <a:t>a banana/</a:t>
            </a:r>
            <a:r>
              <a:rPr lang="en-US" sz="3600" i="1" dirty="0">
                <a:solidFill>
                  <a:schemeClr val="accent3"/>
                </a:solidFill>
              </a:rPr>
              <a:t>There are </a:t>
            </a:r>
            <a:r>
              <a:rPr lang="en-US" sz="3600" i="1" dirty="0">
                <a:solidFill>
                  <a:srgbClr val="0070C0"/>
                </a:solidFill>
              </a:rPr>
              <a:t>eight cupcakes.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37" y="546335"/>
            <a:ext cx="4411327" cy="432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903" y="5004506"/>
            <a:ext cx="7551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_______six bananas.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984" y="5004506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74" y="354720"/>
            <a:ext cx="4035851" cy="3956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1627" y="4750058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three cupcakes.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5949" y="4750058"/>
            <a:ext cx="6718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747" y="561454"/>
            <a:ext cx="3646842" cy="3727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1993" y="4845857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four carrots.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8367" y="4748126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12" y="386688"/>
            <a:ext cx="4138328" cy="4073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1804" y="4795256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a banana.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1630" y="4752231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9" y="910539"/>
            <a:ext cx="4786185" cy="469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0826" y="2573841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a cupcake.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7186" y="2473358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7" y="982257"/>
            <a:ext cx="5666142" cy="4893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6721" y="2495882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a donut.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6721" y="2495882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" y="818515"/>
            <a:ext cx="11971655" cy="4809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7329" y="3315968"/>
            <a:ext cx="642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2519" y="4224743"/>
            <a:ext cx="642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bananas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8653" y="4224352"/>
            <a:ext cx="642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donut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73" y="1375391"/>
            <a:ext cx="7895654" cy="4641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5677" y="462115"/>
            <a:ext cx="4876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Describe the picture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041" y="2097740"/>
            <a:ext cx="8532291" cy="3766551"/>
          </a:xfrm>
          <a:prstGeom prst="rect">
            <a:avLst/>
          </a:prstGeom>
        </p:spPr>
      </p:pic>
      <p:sp>
        <p:nvSpPr>
          <p:cNvPr id="6" name="Rectangle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165"/>
            <a:ext cx="9723120" cy="6147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530"/>
            <a:ext cx="9561830" cy="6117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463" y="2160733"/>
            <a:ext cx="4345781" cy="17532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pPr algn="ctr"/>
            <a:r>
              <a:rPr lang="it-IT" sz="3600" i="1" dirty="0">
                <a:solidFill>
                  <a:srgbClr val="00B050"/>
                </a:solidFill>
              </a:rPr>
              <a:t>apple, banana, carrot, cupcake, donut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69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There is</a:t>
            </a:r>
            <a:r>
              <a:rPr lang="en-US" sz="3600" i="1" dirty="0">
                <a:solidFill>
                  <a:srgbClr val="0070C0"/>
                </a:solidFill>
              </a:rPr>
              <a:t> an apple/</a:t>
            </a:r>
            <a:r>
              <a:rPr lang="en-US" sz="3600" i="1" dirty="0">
                <a:solidFill>
                  <a:srgbClr val="00B050"/>
                </a:solidFill>
              </a:rPr>
              <a:t>There is</a:t>
            </a:r>
            <a:r>
              <a:rPr lang="en-US" sz="3600" i="1" dirty="0">
                <a:solidFill>
                  <a:srgbClr val="0070C0"/>
                </a:solidFill>
              </a:rPr>
              <a:t> a banana/</a:t>
            </a:r>
            <a:r>
              <a:rPr lang="en-US" sz="3600" i="1" dirty="0">
                <a:solidFill>
                  <a:srgbClr val="00B050"/>
                </a:solidFill>
              </a:rPr>
              <a:t>There are</a:t>
            </a:r>
            <a:r>
              <a:rPr lang="en-US" sz="3600" i="1" dirty="0">
                <a:solidFill>
                  <a:srgbClr val="0070C0"/>
                </a:solidFill>
              </a:rPr>
              <a:t> eight cupcakes.</a:t>
            </a:r>
          </a:p>
        </p:txBody>
      </p:sp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vocabularies, structures,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52).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78).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sym typeface="+mn-ea"/>
              </a:rPr>
              <a:t>Prepare the next lesson (page </a:t>
            </a:r>
            <a:r>
              <a:rPr lang="en-US" sz="3600" i="1">
                <a:solidFill>
                  <a:srgbClr val="0070C0"/>
                </a:solidFill>
                <a:sym typeface="+mn-ea"/>
              </a:rPr>
              <a:t>111).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>
            <a:fillRect/>
          </a:stretch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0" y="299085"/>
            <a:ext cx="9215120" cy="61042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26105" y="497205"/>
            <a:ext cx="5817235" cy="570801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apple</a:t>
            </a:r>
          </a:p>
          <a:p>
            <a:pPr algn="ctr"/>
            <a:r>
              <a:rPr lang="en-US" sz="3600" i="1" dirty="0"/>
              <a:t>banana</a:t>
            </a:r>
          </a:p>
          <a:p>
            <a:pPr algn="ctr"/>
            <a:r>
              <a:rPr lang="en-US" sz="3600" i="1" dirty="0"/>
              <a:t>carrot</a:t>
            </a:r>
          </a:p>
          <a:p>
            <a:pPr algn="ctr"/>
            <a:r>
              <a:rPr lang="en-US" sz="3600" i="1" dirty="0"/>
              <a:t>cupcake</a:t>
            </a:r>
          </a:p>
          <a:p>
            <a:pPr algn="ctr"/>
            <a:r>
              <a:rPr lang="en-US" sz="3600" i="1" dirty="0"/>
              <a:t>donut</a:t>
            </a:r>
            <a:endParaRPr lang="en-US" i="1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332740"/>
            <a:ext cx="9093835" cy="6063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7070" y="3993515"/>
            <a:ext cx="39033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25953" y="703090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31013"/>
            <a:ext cx="2294385" cy="22131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169" y="2256598"/>
            <a:ext cx="2187583" cy="21875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992" y="2231013"/>
            <a:ext cx="2187583" cy="22593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6359" y="2256597"/>
            <a:ext cx="2264430" cy="21875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0789" y="2256597"/>
            <a:ext cx="2218322" cy="22593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660952"/>
            <a:ext cx="2294385" cy="6208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1367" y="4653714"/>
            <a:ext cx="2294385" cy="6280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2688" y="4693007"/>
            <a:ext cx="2299887" cy="50888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6117" y="4667551"/>
            <a:ext cx="2299887" cy="5965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75401" y="4667551"/>
            <a:ext cx="2195295" cy="534339"/>
          </a:xfrm>
          <a:prstGeom prst="rect">
            <a:avLst/>
          </a:prstGeom>
        </p:spPr>
      </p:pic>
      <p:pic>
        <p:nvPicPr>
          <p:cNvPr id="3" name="CD3-TRACK 4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56120" y="327660"/>
            <a:ext cx="972820" cy="11188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9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34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436672" y="839769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icon to hear the sound</a:t>
            </a:r>
          </a:p>
        </p:txBody>
      </p:sp>
      <p:pic>
        <p:nvPicPr>
          <p:cNvPr id="4" name="apple hinh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231013"/>
            <a:ext cx="2294385" cy="2213168"/>
          </a:xfrm>
          <a:prstGeom prst="rect">
            <a:avLst/>
          </a:prstGeom>
        </p:spPr>
      </p:pic>
      <p:pic>
        <p:nvPicPr>
          <p:cNvPr id="24" name="banana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8169" y="2256598"/>
            <a:ext cx="2187583" cy="2187583"/>
          </a:xfrm>
          <a:prstGeom prst="rect">
            <a:avLst/>
          </a:prstGeom>
        </p:spPr>
      </p:pic>
      <p:pic>
        <p:nvPicPr>
          <p:cNvPr id="26" name="carrot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17264" y="2207944"/>
            <a:ext cx="2187583" cy="2259306"/>
          </a:xfrm>
          <a:prstGeom prst="rect">
            <a:avLst/>
          </a:prstGeom>
        </p:spPr>
      </p:pic>
      <p:pic>
        <p:nvPicPr>
          <p:cNvPr id="28" name="cupcak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61711" y="2356032"/>
            <a:ext cx="2058573" cy="1988712"/>
          </a:xfrm>
          <a:prstGeom prst="rect">
            <a:avLst/>
          </a:prstGeom>
        </p:spPr>
      </p:pic>
      <p:pic>
        <p:nvPicPr>
          <p:cNvPr id="30" name="donut hinh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30789" y="2256597"/>
            <a:ext cx="2218322" cy="2259306"/>
          </a:xfrm>
          <a:prstGeom prst="rect">
            <a:avLst/>
          </a:prstGeom>
        </p:spPr>
      </p:pic>
      <p:pic>
        <p:nvPicPr>
          <p:cNvPr id="32" name="appl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4660952"/>
            <a:ext cx="2294385" cy="6208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61367" y="4653714"/>
            <a:ext cx="2294385" cy="6280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36363" y="4693007"/>
            <a:ext cx="2299887" cy="50888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26117" y="4667551"/>
            <a:ext cx="2299887" cy="5965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75401" y="4667551"/>
            <a:ext cx="2195295" cy="534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85428" y="5264063"/>
            <a:ext cx="2045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kʌpkeɪk</a:t>
            </a:r>
            <a:r>
              <a:rPr lang="en-US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nướng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nhỏ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60544" y="5369667"/>
            <a:ext cx="1424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/>
            <a:r>
              <a:rPr lang="en-US" sz="1800" dirty="0"/>
              <a:t>/ˈ</a:t>
            </a:r>
            <a:r>
              <a:rPr lang="en-US" sz="1800" dirty="0" err="1"/>
              <a:t>kerət</a:t>
            </a:r>
            <a:r>
              <a:rPr lang="en-US" sz="1800" dirty="0"/>
              <a:t>/</a:t>
            </a:r>
          </a:p>
          <a:p>
            <a:pPr algn="ctr"/>
            <a:r>
              <a:rPr lang="en-US" sz="1800" dirty="0" err="1"/>
              <a:t>củ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rốt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3115220" y="5359743"/>
            <a:ext cx="1414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/>
            <a:r>
              <a:rPr lang="en-US" sz="1800" dirty="0"/>
              <a:t>/</a:t>
            </a:r>
            <a:r>
              <a:rPr lang="en-US" sz="1800" dirty="0" err="1"/>
              <a:t>bəˈnænə</a:t>
            </a:r>
            <a:r>
              <a:rPr lang="en-US" sz="1800" dirty="0"/>
              <a:t>/</a:t>
            </a:r>
          </a:p>
          <a:p>
            <a:pPr algn="ctr"/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chuối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10440817" y="5225810"/>
            <a:ext cx="152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doʊnʌt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vòng</a:t>
            </a:r>
            <a:endParaRPr lang="en-US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886" y="5395879"/>
            <a:ext cx="1197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æpl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táo</a:t>
            </a:r>
            <a:endParaRPr lang="en-US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9" name="appl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99795" y="1379855"/>
            <a:ext cx="819150" cy="850900"/>
          </a:xfrm>
          <a:prstGeom prst="rect">
            <a:avLst/>
          </a:prstGeom>
        </p:spPr>
      </p:pic>
      <p:pic>
        <p:nvPicPr>
          <p:cNvPr id="10" name="CD3-TRACK 46 banana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458210" y="1405890"/>
            <a:ext cx="819150" cy="850900"/>
          </a:xfrm>
          <a:prstGeom prst="rect">
            <a:avLst/>
          </a:prstGeom>
        </p:spPr>
      </p:pic>
      <p:pic>
        <p:nvPicPr>
          <p:cNvPr id="11" name="CD3-TRACK 46 cupcak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468995" y="1405890"/>
            <a:ext cx="819150" cy="850900"/>
          </a:xfrm>
          <a:prstGeom prst="rect">
            <a:avLst/>
          </a:prstGeom>
        </p:spPr>
      </p:pic>
      <p:pic>
        <p:nvPicPr>
          <p:cNvPr id="12" name="CD3-TRACK 46 carrot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963285" y="1356995"/>
            <a:ext cx="819150" cy="850900"/>
          </a:xfrm>
          <a:prstGeom prst="rect">
            <a:avLst/>
          </a:prstGeom>
        </p:spPr>
      </p:pic>
      <p:pic>
        <p:nvPicPr>
          <p:cNvPr id="13" name="CD3-TRACK 46 donut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974705" y="1356995"/>
            <a:ext cx="819150" cy="850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6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90000">
                <p:cTn id="7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90000">
                <p:cTn id="7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90000">
                <p:cTn id="7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90000">
                <p:cTn id="7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8" dur="29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3" dur="29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8" dur="2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3" dur="24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8" dur="2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icon to hear the sound</a:t>
            </a:r>
          </a:p>
        </p:txBody>
      </p:sp>
      <p:pic>
        <p:nvPicPr>
          <p:cNvPr id="4" name="apple hin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683" y="1931500"/>
            <a:ext cx="3700630" cy="3569635"/>
          </a:xfrm>
          <a:prstGeom prst="rect">
            <a:avLst/>
          </a:prstGeom>
        </p:spPr>
      </p:pic>
      <p:pic>
        <p:nvPicPr>
          <p:cNvPr id="32" name="app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152" y="2455635"/>
            <a:ext cx="2294385" cy="62083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40205" y="3179804"/>
            <a:ext cx="17529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æpl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táo</a:t>
            </a:r>
            <a:endParaRPr lang="en-US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9" name="appl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0915" y="1313180"/>
            <a:ext cx="819150" cy="850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indefinite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596</Words>
  <Application>Microsoft Macintosh PowerPoint</Application>
  <PresentationFormat>Widescreen</PresentationFormat>
  <Paragraphs>176</Paragraphs>
  <Slides>43</Slides>
  <Notes>8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Lucida Sans Unicode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170</cp:revision>
  <dcterms:created xsi:type="dcterms:W3CDTF">2020-12-08T03:17:00Z</dcterms:created>
  <dcterms:modified xsi:type="dcterms:W3CDTF">2025-03-10T07:30:50Z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96A40A8DAB8742868A082C4F6662B173</vt:lpwstr>
  </property>
  <property fmtid="{D5CDD505-2E9C-101B-9397-08002B2CF9AE}" pid="3" name="KSOProductBuildVer">
    <vt:lpwstr>1033-11.2.0.11486</vt:lpwstr>
  </property>
</Properties>
</file>