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00" r:id="rId2"/>
    <p:sldId id="354" r:id="rId3"/>
    <p:sldId id="302" r:id="rId4"/>
    <p:sldId id="292" r:id="rId5"/>
    <p:sldId id="391" r:id="rId6"/>
    <p:sldId id="398" r:id="rId7"/>
    <p:sldId id="393" r:id="rId8"/>
    <p:sldId id="392" r:id="rId9"/>
    <p:sldId id="397" r:id="rId10"/>
    <p:sldId id="395" r:id="rId11"/>
    <p:sldId id="334" r:id="rId12"/>
    <p:sldId id="346" r:id="rId13"/>
    <p:sldId id="368" r:id="rId14"/>
    <p:sldId id="399" r:id="rId15"/>
    <p:sldId id="400" r:id="rId16"/>
    <p:sldId id="401" r:id="rId17"/>
    <p:sldId id="402" r:id="rId18"/>
    <p:sldId id="375" r:id="rId19"/>
    <p:sldId id="376" r:id="rId20"/>
    <p:sldId id="479" r:id="rId21"/>
    <p:sldId id="315" r:id="rId22"/>
    <p:sldId id="471" r:id="rId23"/>
    <p:sldId id="472" r:id="rId24"/>
    <p:sldId id="473" r:id="rId25"/>
    <p:sldId id="474" r:id="rId26"/>
    <p:sldId id="475" r:id="rId27"/>
    <p:sldId id="476" r:id="rId28"/>
    <p:sldId id="477" r:id="rId29"/>
    <p:sldId id="478" r:id="rId30"/>
    <p:sldId id="331" r:id="rId31"/>
    <p:sldId id="295" r:id="rId32"/>
    <p:sldId id="329" r:id="rId33"/>
    <p:sldId id="33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>
          <p15:clr>
            <a:srgbClr val="A4A3A4"/>
          </p15:clr>
        </p15:guide>
        <p15:guide id="2" pos="387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69F12D-821A-CFCE-CC67-2EDAE0F4B1D6}" v="7" dt="2023-03-29T03:27:01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83831" autoAdjust="0"/>
  </p:normalViewPr>
  <p:slideViewPr>
    <p:cSldViewPr snapToGrid="0">
      <p:cViewPr varScale="1">
        <p:scale>
          <a:sx n="85" d="100"/>
          <a:sy n="85" d="100"/>
        </p:scale>
        <p:origin x="581" y="53"/>
      </p:cViewPr>
      <p:guideLst>
        <p:guide orient="horz" pos="2134"/>
        <p:guide pos="38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0F69F12D-821A-CFCE-CC67-2EDAE0F4B1D6}"/>
    <pc:docChg chg="addSld modSld sldOrd">
      <pc:chgData name="Người dùng Khách" userId="S::urn:spo:anon#e85374a2152dfa522b1bb4a1ad5a352079a392e22138f3103e19beeb45754517::" providerId="AD" clId="Web-{0F69F12D-821A-CFCE-CC67-2EDAE0F4B1D6}" dt="2023-03-29T03:27:01.385" v="4"/>
      <pc:docMkLst>
        <pc:docMk/>
      </pc:docMkLst>
      <pc:sldChg chg="addSp delSp modSp">
        <pc:chgData name="Người dùng Khách" userId="S::urn:spo:anon#e85374a2152dfa522b1bb4a1ad5a352079a392e22138f3103e19beeb45754517::" providerId="AD" clId="Web-{0F69F12D-821A-CFCE-CC67-2EDAE0F4B1D6}" dt="2023-03-29T03:26:53.619" v="1"/>
        <pc:sldMkLst>
          <pc:docMk/>
          <pc:sldMk cId="0" sldId="375"/>
        </pc:sldMkLst>
        <pc:picChg chg="add del mod">
          <ac:chgData name="Người dùng Khách" userId="S::urn:spo:anon#e85374a2152dfa522b1bb4a1ad5a352079a392e22138f3103e19beeb45754517::" providerId="AD" clId="Web-{0F69F12D-821A-CFCE-CC67-2EDAE0F4B1D6}" dt="2023-03-29T03:26:53.619" v="1"/>
          <ac:picMkLst>
            <pc:docMk/>
            <pc:sldMk cId="0" sldId="375"/>
            <ac:picMk id="7" creationId="{9CB6CFB2-FF0A-9B5F-1856-659875993010}"/>
          </ac:picMkLst>
        </pc:picChg>
      </pc:sldChg>
      <pc:sldChg chg="delSp add ord replId">
        <pc:chgData name="Người dùng Khách" userId="S::urn:spo:anon#e85374a2152dfa522b1bb4a1ad5a352079a392e22138f3103e19beeb45754517::" providerId="AD" clId="Web-{0F69F12D-821A-CFCE-CC67-2EDAE0F4B1D6}" dt="2023-03-29T03:27:01.385" v="4"/>
        <pc:sldMkLst>
          <pc:docMk/>
          <pc:sldMk cId="1343394820" sldId="479"/>
        </pc:sldMkLst>
        <pc:spChg chg="del">
          <ac:chgData name="Người dùng Khách" userId="S::urn:spo:anon#e85374a2152dfa522b1bb4a1ad5a352079a392e22138f3103e19beeb45754517::" providerId="AD" clId="Web-{0F69F12D-821A-CFCE-CC67-2EDAE0F4B1D6}" dt="2023-03-29T03:27:01.385" v="4"/>
          <ac:spMkLst>
            <pc:docMk/>
            <pc:sldMk cId="1343394820" sldId="479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Click vào ô vuông để hiện đáp án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Workbook</a:t>
            </a:r>
            <a:r>
              <a:rPr lang="vi-VN" alt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- P</a:t>
            </a:r>
            <a:r>
              <a:rPr lang="en-US" i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.77</a:t>
            </a:r>
            <a:endParaRPr lang="en-US" i="1" dirty="0">
              <a:solidFill>
                <a:srgbClr val="00B0F0"/>
              </a:solidFill>
              <a:latin typeface="Calibri" panose="020F0502020204030204" charset="0"/>
              <a:cs typeface="Calibri" panose="020F050202020403020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Workbook</a:t>
            </a:r>
            <a:r>
              <a:rPr lang="vi-VN" alt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- P</a:t>
            </a:r>
            <a:r>
              <a:rPr lang="en-US" i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.77</a:t>
            </a:r>
            <a:endParaRPr lang="en-US" i="1" dirty="0">
              <a:solidFill>
                <a:srgbClr val="00B0F0"/>
              </a:solidFill>
              <a:latin typeface="Calibri" panose="020F0502020204030204" charset="0"/>
              <a:cs typeface="Calibri" panose="020F050202020403020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Workbook</a:t>
            </a:r>
            <a:r>
              <a:rPr lang="vi-VN" alt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- P</a:t>
            </a:r>
            <a:r>
              <a:rPr lang="en-US" i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.77</a:t>
            </a:r>
            <a:endParaRPr lang="en-US" i="1" dirty="0">
              <a:solidFill>
                <a:srgbClr val="00B0F0"/>
              </a:solidFill>
              <a:latin typeface="Calibri" panose="020F0502020204030204" charset="0"/>
              <a:cs typeface="Calibri" panose="020F050202020403020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Workbook</a:t>
            </a:r>
            <a:r>
              <a:rPr lang="vi-VN" alt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- P</a:t>
            </a:r>
            <a:r>
              <a:rPr lang="en-US" i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.77</a:t>
            </a:r>
            <a:endParaRPr lang="en-US" i="1" dirty="0">
              <a:solidFill>
                <a:srgbClr val="00B0F0"/>
              </a:solidFill>
              <a:latin typeface="Calibri" panose="020F0502020204030204" charset="0"/>
              <a:cs typeface="Calibri" panose="020F050202020403020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Workbook</a:t>
            </a:r>
            <a:r>
              <a:rPr lang="vi-VN" alt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- P</a:t>
            </a:r>
            <a:r>
              <a:rPr lang="en-US" i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.77</a:t>
            </a:r>
            <a:endParaRPr lang="en-US" i="1" dirty="0">
              <a:solidFill>
                <a:srgbClr val="00B0F0"/>
              </a:solidFill>
              <a:latin typeface="Calibri" panose="020F0502020204030204" charset="0"/>
              <a:cs typeface="Calibri" panose="020F050202020403020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DDE13DF-0070-4EC3-9C70-8EDB7CDD6E5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1EC028-C993-42CA-AA33-9BF0A8D503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15144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r>
              <a:rPr lang="vi-VN" altLang="en-US" sz="1800" b="1">
                <a:solidFill>
                  <a:schemeClr val="bg1"/>
                </a:solidFill>
              </a:rPr>
              <a:t>: TOYS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9763582" y="-41465"/>
            <a:ext cx="205359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Review</a:t>
            </a:r>
            <a:r>
              <a:rPr lang="vi-VN" altLang="en-US" sz="18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&amp; Practice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eduhome.com.vn/DHALesson?idGrade=3&amp;idSubject=1&amp;idSeries=119&amp;idTheme=1068&amp;IdLevel=2&amp;idThemeServer=7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542" b="5357"/>
          <a:stretch>
            <a:fillRect/>
          </a:stretch>
        </p:blipFill>
        <p:spPr>
          <a:xfrm>
            <a:off x="-37324" y="304800"/>
            <a:ext cx="12229324" cy="61105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Unit 7: Toys</a:t>
            </a:r>
            <a:endParaRPr lang="en-US" sz="48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Review &amp; Practice 2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Page 1</a:t>
            </a:r>
            <a:r>
              <a:rPr lang="vi-VN" altLang="en-US" sz="48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09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257492"/>
            <a:ext cx="12192000" cy="61358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8595" y="23964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527023" y="242540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6976" y="2429601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3" b="-2683"/>
          <a:stretch>
            <a:fillRect/>
          </a:stretch>
        </p:blipFill>
        <p:spPr>
          <a:xfrm>
            <a:off x="1129367" y="2425406"/>
            <a:ext cx="1641631" cy="1768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0069" y="2752248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3126"/>
          <a:stretch>
            <a:fillRect/>
          </a:stretch>
        </p:blipFill>
        <p:spPr>
          <a:xfrm>
            <a:off x="7487329" y="2781629"/>
            <a:ext cx="1643295" cy="1203464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marble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35" y="2811009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r="4879"/>
          <a:stretch>
            <a:fillRect/>
          </a:stretch>
        </p:blipFill>
        <p:spPr>
          <a:xfrm>
            <a:off x="3217232" y="2696105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3" b="-2313"/>
          <a:stretch>
            <a:fillRect/>
          </a:stretch>
        </p:blipFill>
        <p:spPr>
          <a:xfrm>
            <a:off x="5314152" y="2536107"/>
            <a:ext cx="1630509" cy="17439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84" b="-4084"/>
          <a:stretch>
            <a:fillRect/>
          </a:stretch>
        </p:blipFill>
        <p:spPr>
          <a:xfrm>
            <a:off x="9694913" y="2412966"/>
            <a:ext cx="1641631" cy="1815248"/>
          </a:xfrm>
          <a:prstGeom prst="rect">
            <a:avLst/>
          </a:prstGeom>
        </p:spPr>
      </p:pic>
      <p:grpSp>
        <p:nvGrpSpPr>
          <p:cNvPr id="32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3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6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b="6440"/>
          <a:stretch>
            <a:fillRect/>
          </a:stretch>
        </p:blipFill>
        <p:spPr>
          <a:xfrm>
            <a:off x="1532889" y="294639"/>
            <a:ext cx="9125339" cy="6057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8911" y="3801183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13" y="35919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2555" y="297634"/>
            <a:ext cx="845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Rearrange these words to make a sentence.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1709" y="4389029"/>
            <a:ext cx="6046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How many blocks do you have?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2689" y="2240930"/>
            <a:ext cx="1026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blocks	How		do		many	have	?	you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13" y="35919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2555" y="297634"/>
            <a:ext cx="845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Rearrange these words to make a sentence.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4388930" y="4503329"/>
            <a:ext cx="3414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I have ten blocks.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2689" y="2240930"/>
            <a:ext cx="1026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ten		have		I	blocks.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13" y="35919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2555" y="297634"/>
            <a:ext cx="845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Rearrange these words to make a sentence.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4237513" y="4503329"/>
            <a:ext cx="3716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What can you see?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2689" y="2240930"/>
            <a:ext cx="1026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see?		you		can		What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13" y="35919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2555" y="297634"/>
            <a:ext cx="845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Rearrange these words to make a sentence.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4321933" y="4503329"/>
            <a:ext cx="3548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I can see a big car.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2689" y="2240930"/>
            <a:ext cx="1026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big		see		I		car.		a	can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13" y="35919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2555" y="297634"/>
            <a:ext cx="845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Rearrange these words to make a sentence.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360041" y="4503329"/>
            <a:ext cx="5471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Put the robot in the toy box.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4614" y="2240930"/>
            <a:ext cx="796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the	in	Put	the	box.	toy	robot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" y="352269"/>
            <a:ext cx="5925311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1872" y="1138947"/>
            <a:ext cx="5997825" cy="988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1986" y="3429001"/>
            <a:ext cx="5844895" cy="750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5194" y="398675"/>
            <a:ext cx="3656619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WHILE-SPEAKING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580" y="5419926"/>
            <a:ext cx="4680301" cy="979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See the next slide to know how to play the game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73" y="2091465"/>
            <a:ext cx="4253227" cy="122049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910" y="991870"/>
            <a:ext cx="10033000" cy="5311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37" y="363475"/>
            <a:ext cx="2441510" cy="52197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HOW TO PLAY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97957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2889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470" y="473234"/>
            <a:ext cx="4201181" cy="58763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" y="352269"/>
            <a:ext cx="5925311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1872" y="1138947"/>
            <a:ext cx="5997825" cy="988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1986" y="3429001"/>
            <a:ext cx="5844895" cy="750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5194" y="398675"/>
            <a:ext cx="3656619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WHILE-SPEAKING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73" y="2091465"/>
            <a:ext cx="4253227" cy="12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9482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12249"/>
          <a:stretch>
            <a:fillRect/>
          </a:stretch>
        </p:blipFill>
        <p:spPr>
          <a:xfrm>
            <a:off x="0" y="335607"/>
            <a:ext cx="9165771" cy="68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 b="4643"/>
          <a:stretch>
            <a:fillRect/>
          </a:stretch>
        </p:blipFill>
        <p:spPr>
          <a:xfrm>
            <a:off x="8632529" y="1939451"/>
            <a:ext cx="1222788" cy="103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>
            <a:fillRect/>
          </a:stretch>
        </p:blipFill>
        <p:spPr bwMode="auto">
          <a:xfrm>
            <a:off x="8793865" y="2120880"/>
            <a:ext cx="743812" cy="649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343" y="933648"/>
            <a:ext cx="5428788" cy="2859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8244" y="4175017"/>
            <a:ext cx="8609299" cy="2287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63795" y="288587"/>
            <a:ext cx="3702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Workbook</a:t>
            </a:r>
            <a:r>
              <a:rPr lang="vi-VN" altLang="en-US" sz="3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- P.76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12249"/>
          <a:stretch>
            <a:fillRect/>
          </a:stretch>
        </p:blipFill>
        <p:spPr>
          <a:xfrm>
            <a:off x="0" y="335607"/>
            <a:ext cx="9165771" cy="68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 b="4643"/>
          <a:stretch>
            <a:fillRect/>
          </a:stretch>
        </p:blipFill>
        <p:spPr>
          <a:xfrm>
            <a:off x="8632529" y="1939451"/>
            <a:ext cx="1222788" cy="103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>
            <a:fillRect/>
          </a:stretch>
        </p:blipFill>
        <p:spPr bwMode="auto">
          <a:xfrm>
            <a:off x="8632529" y="1835663"/>
            <a:ext cx="1416936" cy="12375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6606" y="933648"/>
            <a:ext cx="5264262" cy="2859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4810" y="4175017"/>
            <a:ext cx="6676167" cy="2287950"/>
          </a:xfrm>
          <a:prstGeom prst="rect">
            <a:avLst/>
          </a:prstGeom>
        </p:spPr>
      </p:pic>
      <p:sp>
        <p:nvSpPr>
          <p:cNvPr id="5" name="TextBox 8"/>
          <p:cNvSpPr txBox="1"/>
          <p:nvPr/>
        </p:nvSpPr>
        <p:spPr>
          <a:xfrm>
            <a:off x="8963795" y="288587"/>
            <a:ext cx="3702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Workbook</a:t>
            </a:r>
            <a:r>
              <a:rPr lang="vi-VN" altLang="en-US" sz="3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- P.76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12249"/>
          <a:stretch>
            <a:fillRect/>
          </a:stretch>
        </p:blipFill>
        <p:spPr>
          <a:xfrm>
            <a:off x="0" y="335607"/>
            <a:ext cx="9165771" cy="68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 b="4643"/>
          <a:stretch>
            <a:fillRect/>
          </a:stretch>
        </p:blipFill>
        <p:spPr>
          <a:xfrm>
            <a:off x="8632529" y="1939451"/>
            <a:ext cx="1222788" cy="103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>
            <a:fillRect/>
          </a:stretch>
        </p:blipFill>
        <p:spPr bwMode="auto">
          <a:xfrm>
            <a:off x="8793865" y="2120880"/>
            <a:ext cx="743812" cy="649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6409" y="933648"/>
            <a:ext cx="5304656" cy="2859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8244" y="4325611"/>
            <a:ext cx="8609299" cy="1986761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963795" y="288587"/>
            <a:ext cx="3702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Workbook</a:t>
            </a:r>
            <a:r>
              <a:rPr lang="vi-VN" altLang="en-US" sz="3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- P.76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12249"/>
          <a:stretch>
            <a:fillRect/>
          </a:stretch>
        </p:blipFill>
        <p:spPr>
          <a:xfrm>
            <a:off x="0" y="335607"/>
            <a:ext cx="9165771" cy="68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 b="4643"/>
          <a:stretch>
            <a:fillRect/>
          </a:stretch>
        </p:blipFill>
        <p:spPr>
          <a:xfrm>
            <a:off x="8632529" y="1939451"/>
            <a:ext cx="1222788" cy="103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>
            <a:fillRect/>
          </a:stretch>
        </p:blipFill>
        <p:spPr bwMode="auto">
          <a:xfrm>
            <a:off x="8632529" y="1835663"/>
            <a:ext cx="1416936" cy="12375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6606" y="947076"/>
            <a:ext cx="5264262" cy="283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4810" y="4564907"/>
            <a:ext cx="6676167" cy="1508169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963795" y="288587"/>
            <a:ext cx="3702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Workbook</a:t>
            </a:r>
            <a:r>
              <a:rPr lang="vi-VN" altLang="en-US" sz="3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- P.76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12249"/>
          <a:stretch>
            <a:fillRect/>
          </a:stretch>
        </p:blipFill>
        <p:spPr>
          <a:xfrm>
            <a:off x="0" y="335607"/>
            <a:ext cx="9165771" cy="68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 b="4643"/>
          <a:stretch>
            <a:fillRect/>
          </a:stretch>
        </p:blipFill>
        <p:spPr>
          <a:xfrm>
            <a:off x="8632529" y="1939451"/>
            <a:ext cx="1222788" cy="103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>
            <a:fillRect/>
          </a:stretch>
        </p:blipFill>
        <p:spPr bwMode="auto">
          <a:xfrm>
            <a:off x="8632529" y="1835663"/>
            <a:ext cx="1416936" cy="12375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6606" y="982149"/>
            <a:ext cx="5264262" cy="2762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4810" y="4831202"/>
            <a:ext cx="6676167" cy="975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64760" y="287317"/>
            <a:ext cx="3702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Workbook, </a:t>
            </a:r>
            <a:r>
              <a:rPr lang="en-US" sz="3600">
                <a:solidFill>
                  <a:srgbClr val="00B0F0"/>
                </a:solidFill>
              </a:rPr>
              <a:t>p.76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12249"/>
          <a:stretch>
            <a:fillRect/>
          </a:stretch>
        </p:blipFill>
        <p:spPr>
          <a:xfrm>
            <a:off x="0" y="335607"/>
            <a:ext cx="9165771" cy="68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 b="4643"/>
          <a:stretch>
            <a:fillRect/>
          </a:stretch>
        </p:blipFill>
        <p:spPr>
          <a:xfrm>
            <a:off x="8632529" y="1939451"/>
            <a:ext cx="1222788" cy="103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>
            <a:fillRect/>
          </a:stretch>
        </p:blipFill>
        <p:spPr bwMode="auto">
          <a:xfrm>
            <a:off x="8846413" y="2169885"/>
            <a:ext cx="685337" cy="5985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0250" y="982149"/>
            <a:ext cx="5156973" cy="2762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2811" y="4831202"/>
            <a:ext cx="4860164" cy="97558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963795" y="288587"/>
            <a:ext cx="3702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Workbook</a:t>
            </a:r>
            <a:r>
              <a:rPr lang="vi-VN" altLang="en-US" sz="3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- P.76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6" y="1518494"/>
            <a:ext cx="12013567" cy="38210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357675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214630" y="3244215"/>
            <a:ext cx="2065020" cy="645160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here to play the games.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805" y="1321435"/>
            <a:ext cx="9166860" cy="46361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9518" y="1426443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all vocabulary learned in Unit 7.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Speaking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Practice asking and answering questions, playing Connect Three game.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05"/>
            <a:ext cx="9314815" cy="6115685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538" y="349868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1833051" y="1429821"/>
            <a:ext cx="8813177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Review all vocabulary learned in Unit 7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1625600" y="3548670"/>
            <a:ext cx="9151256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Speaking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Practice asking and answering questions by </a:t>
            </a:r>
            <a:r>
              <a:rPr lang="en-US" sz="3600" i="1">
                <a:solidFill>
                  <a:srgbClr val="0070C0"/>
                </a:solidFill>
              </a:rPr>
              <a:t>playing connect three </a:t>
            </a:r>
            <a:r>
              <a:rPr lang="en-US" sz="3600" i="1" dirty="0">
                <a:solidFill>
                  <a:srgbClr val="0070C0"/>
                </a:solidFill>
              </a:rPr>
              <a:t>game</a:t>
            </a:r>
          </a:p>
        </p:txBody>
      </p: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</a:t>
            </a:r>
            <a:r>
              <a:rPr lang="vi-VN" altLang="en-US" sz="3600" i="1" dirty="0">
                <a:solidFill>
                  <a:srgbClr val="0070C0"/>
                </a:solidFill>
              </a:rPr>
              <a:t>, </a:t>
            </a:r>
            <a:r>
              <a:rPr lang="en-US" sz="3600" i="1" dirty="0">
                <a:solidFill>
                  <a:srgbClr val="0070C0"/>
                </a:solidFill>
              </a:rPr>
              <a:t>structure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s,</a:t>
            </a:r>
            <a:r>
              <a:rPr lang="en-US" sz="3600" i="1" dirty="0">
                <a:solidFill>
                  <a:srgbClr val="0070C0"/>
                </a:solidFill>
              </a:rPr>
              <a:t> and make sentences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76).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51).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110 SB).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>
            <a:fillRect/>
          </a:stretch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05"/>
            <a:ext cx="9723755" cy="6087110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7492"/>
            <a:ext cx="12192000" cy="61358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66699" y="2337904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1" b="-2591"/>
          <a:stretch>
            <a:fillRect/>
          </a:stretch>
        </p:blipFill>
        <p:spPr>
          <a:xfrm>
            <a:off x="5344076" y="2464763"/>
            <a:ext cx="1468797" cy="16177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" b="1595"/>
          <a:stretch>
            <a:fillRect/>
          </a:stretch>
        </p:blipFill>
        <p:spPr>
          <a:xfrm>
            <a:off x="3290475" y="2420636"/>
            <a:ext cx="1244781" cy="1465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9792" y="266055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" b="777"/>
          <a:stretch>
            <a:fillRect/>
          </a:stretch>
        </p:blipFill>
        <p:spPr>
          <a:xfrm>
            <a:off x="9580179" y="2428236"/>
            <a:ext cx="1509155" cy="1555754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999" y="2812818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" b="1162"/>
          <a:stretch>
            <a:fillRect/>
          </a:stretch>
        </p:blipFill>
        <p:spPr>
          <a:xfrm>
            <a:off x="7572558" y="2420636"/>
            <a:ext cx="1385532" cy="1646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3" b="-2363"/>
          <a:stretch>
            <a:fillRect/>
          </a:stretch>
        </p:blipFill>
        <p:spPr>
          <a:xfrm>
            <a:off x="1014518" y="2440725"/>
            <a:ext cx="1475168" cy="1617718"/>
          </a:xfrm>
          <a:prstGeom prst="rect">
            <a:avLst/>
          </a:prstGeom>
        </p:spPr>
      </p:pic>
      <p:grpSp>
        <p:nvGrpSpPr>
          <p:cNvPr id="42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43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1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2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56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257492"/>
            <a:ext cx="12192000" cy="61358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26" b="-2326"/>
          <a:stretch>
            <a:fillRect/>
          </a:stretch>
        </p:blipFill>
        <p:spPr>
          <a:xfrm>
            <a:off x="5555686" y="2525016"/>
            <a:ext cx="1187165" cy="1668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34" y="2805454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b="81"/>
          <a:stretch>
            <a:fillRect/>
          </a:stretch>
        </p:blipFill>
        <p:spPr>
          <a:xfrm>
            <a:off x="10144163" y="2566183"/>
            <a:ext cx="1187165" cy="15922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2856"/>
          <a:stretch>
            <a:fillRect/>
          </a:stretch>
        </p:blipFill>
        <p:spPr>
          <a:xfrm>
            <a:off x="3147138" y="2737398"/>
            <a:ext cx="1630509" cy="1194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2856"/>
          <a:stretch>
            <a:fillRect/>
          </a:stretch>
        </p:blipFill>
        <p:spPr>
          <a:xfrm>
            <a:off x="7478222" y="2775439"/>
            <a:ext cx="1630509" cy="11941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" b="-1226"/>
          <a:stretch>
            <a:fillRect/>
          </a:stretch>
        </p:blipFill>
        <p:spPr>
          <a:xfrm>
            <a:off x="1226267" y="2440565"/>
            <a:ext cx="1187165" cy="1633905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257492"/>
            <a:ext cx="12192000" cy="61358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3126"/>
          <a:stretch>
            <a:fillRect/>
          </a:stretch>
        </p:blipFill>
        <p:spPr>
          <a:xfrm>
            <a:off x="5237396" y="2688591"/>
            <a:ext cx="1630509" cy="1194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" b="1904"/>
          <a:stretch>
            <a:fillRect/>
          </a:stretch>
        </p:blipFill>
        <p:spPr>
          <a:xfrm>
            <a:off x="3195225" y="2497288"/>
            <a:ext cx="1641631" cy="1614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3126"/>
          <a:stretch>
            <a:fillRect/>
          </a:stretch>
        </p:blipFill>
        <p:spPr>
          <a:xfrm>
            <a:off x="910248" y="2676933"/>
            <a:ext cx="1599814" cy="1171621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</a:rPr>
              <a:t>marble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46" y="275982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" b="905"/>
          <a:stretch>
            <a:fillRect/>
          </a:stretch>
        </p:blipFill>
        <p:spPr>
          <a:xfrm>
            <a:off x="7444175" y="2489169"/>
            <a:ext cx="1641631" cy="16478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3126"/>
          <a:stretch>
            <a:fillRect/>
          </a:stretch>
        </p:blipFill>
        <p:spPr>
          <a:xfrm>
            <a:off x="9543883" y="2728370"/>
            <a:ext cx="1630509" cy="1194100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0" y="257492"/>
            <a:ext cx="12192000" cy="61358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66699" y="2337904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2856"/>
          <a:stretch>
            <a:fillRect/>
          </a:stretch>
        </p:blipFill>
        <p:spPr>
          <a:xfrm>
            <a:off x="2961092" y="2775903"/>
            <a:ext cx="1630509" cy="1194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9" b="-3269"/>
          <a:stretch>
            <a:fillRect/>
          </a:stretch>
        </p:blipFill>
        <p:spPr>
          <a:xfrm>
            <a:off x="5482255" y="2446300"/>
            <a:ext cx="1152549" cy="1649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9792" y="266055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2856"/>
          <a:stretch>
            <a:fillRect/>
          </a:stretch>
        </p:blipFill>
        <p:spPr>
          <a:xfrm>
            <a:off x="9456243" y="2697166"/>
            <a:ext cx="1651784" cy="1209681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233" y="2761676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04" b="-7504"/>
          <a:stretch>
            <a:fillRect/>
          </a:stretch>
        </p:blipFill>
        <p:spPr>
          <a:xfrm>
            <a:off x="7444175" y="2434683"/>
            <a:ext cx="1641631" cy="17567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01" b="-8501"/>
          <a:stretch>
            <a:fillRect/>
          </a:stretch>
        </p:blipFill>
        <p:spPr>
          <a:xfrm>
            <a:off x="852312" y="2434682"/>
            <a:ext cx="1630509" cy="1775176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257492"/>
            <a:ext cx="12192000" cy="61358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257492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8595" y="23964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51596" y="2408452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 b="6420"/>
          <a:stretch>
            <a:fillRect/>
          </a:stretch>
        </p:blipFill>
        <p:spPr>
          <a:xfrm>
            <a:off x="9570506" y="2769648"/>
            <a:ext cx="1641631" cy="1248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8880" y="2769648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727" y="282197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 b="6420"/>
          <a:stretch>
            <a:fillRect/>
          </a:stretch>
        </p:blipFill>
        <p:spPr>
          <a:xfrm>
            <a:off x="5431155" y="2685036"/>
            <a:ext cx="1641631" cy="1248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7" b="-1147"/>
          <a:stretch>
            <a:fillRect/>
          </a:stretch>
        </p:blipFill>
        <p:spPr>
          <a:xfrm>
            <a:off x="3147138" y="2542757"/>
            <a:ext cx="1630509" cy="15833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04" b="-3604"/>
          <a:stretch>
            <a:fillRect/>
          </a:stretch>
        </p:blipFill>
        <p:spPr>
          <a:xfrm>
            <a:off x="7478222" y="2542757"/>
            <a:ext cx="1630509" cy="16594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 b="6420"/>
          <a:stretch>
            <a:fillRect/>
          </a:stretch>
        </p:blipFill>
        <p:spPr>
          <a:xfrm>
            <a:off x="992692" y="2682527"/>
            <a:ext cx="1641631" cy="1248971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209889" y="2440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</TotalTime>
  <Words>435</Words>
  <Application>Microsoft Office PowerPoint</Application>
  <PresentationFormat>Widescreen</PresentationFormat>
  <Paragraphs>94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Berlin Sans FB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vaxalin@outlook.com.vn</cp:lastModifiedBy>
  <cp:revision>149</cp:revision>
  <dcterms:created xsi:type="dcterms:W3CDTF">2020-12-08T03:17:00Z</dcterms:created>
  <dcterms:modified xsi:type="dcterms:W3CDTF">2023-08-09T04:15:46Z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A292A21142A84D84B0385DFC1D507420</vt:lpwstr>
  </property>
  <property fmtid="{D5CDD505-2E9C-101B-9397-08002B2CF9AE}" pid="3" name="KSOProductBuildVer">
    <vt:lpwstr>1033-11.2.0.11486</vt:lpwstr>
  </property>
</Properties>
</file>