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00" r:id="rId2"/>
    <p:sldId id="352" r:id="rId3"/>
    <p:sldId id="413" r:id="rId4"/>
    <p:sldId id="292" r:id="rId5"/>
    <p:sldId id="317" r:id="rId6"/>
    <p:sldId id="318" r:id="rId7"/>
    <p:sldId id="320" r:id="rId8"/>
    <p:sldId id="327" r:id="rId9"/>
    <p:sldId id="331" r:id="rId10"/>
    <p:sldId id="332" r:id="rId11"/>
    <p:sldId id="333" r:id="rId12"/>
    <p:sldId id="334" r:id="rId13"/>
    <p:sldId id="346" r:id="rId14"/>
    <p:sldId id="366" r:id="rId15"/>
    <p:sldId id="372" r:id="rId16"/>
    <p:sldId id="373" r:id="rId17"/>
    <p:sldId id="275" r:id="rId18"/>
    <p:sldId id="289" r:id="rId19"/>
    <p:sldId id="282" r:id="rId20"/>
    <p:sldId id="415" r:id="rId21"/>
    <p:sldId id="347" r:id="rId22"/>
    <p:sldId id="378" r:id="rId23"/>
    <p:sldId id="376" r:id="rId24"/>
    <p:sldId id="417" r:id="rId25"/>
    <p:sldId id="416" r:id="rId26"/>
    <p:sldId id="315" r:id="rId27"/>
    <p:sldId id="411" r:id="rId28"/>
    <p:sldId id="412" r:id="rId29"/>
    <p:sldId id="414" r:id="rId30"/>
    <p:sldId id="329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9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/>
  <p:cmAuthor id="2" name="ACE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B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3" autoAdjust="0"/>
    <p:restoredTop sz="94657"/>
  </p:normalViewPr>
  <p:slideViewPr>
    <p:cSldViewPr snapToGrid="0">
      <p:cViewPr varScale="1">
        <p:scale>
          <a:sx n="80" d="100"/>
          <a:sy n="80" d="100"/>
        </p:scale>
        <p:origin x="432" y="58"/>
      </p:cViewPr>
      <p:guideLst>
        <p:guide orient="horz" pos="2160"/>
        <p:guide pos="3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/>
              <a:t>Click vào tranh bên dưới để chọn đáp án đúng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tranh bên dưới để chọn đáp án đúng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tranh bên dưới để chọn đáp án đúng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tranh bên dưới để chọn đáp án đúng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tranh bên dưới để chọn đáp án đúng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tranh bên dưới để chọn đáp án đúng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tranh bên dưới để chọn đáp án đúng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15144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r>
              <a:rPr lang="vi-VN" altLang="en-US" sz="1800" b="1">
                <a:solidFill>
                  <a:schemeClr val="bg1"/>
                </a:solidFill>
              </a:rPr>
              <a:t>: TOYS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333829"/>
            <a:ext cx="12229324" cy="60574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4.3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107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 1"/>
          <p:cNvGrpSpPr/>
          <p:nvPr/>
        </p:nvGrpSpPr>
        <p:grpSpPr>
          <a:xfrm>
            <a:off x="1849818" y="938722"/>
            <a:ext cx="7584428" cy="3011685"/>
            <a:chOff x="2440694" y="417045"/>
            <a:chExt cx="7584428" cy="3011685"/>
          </a:xfrm>
        </p:grpSpPr>
        <p:grpSp>
          <p:nvGrpSpPr>
            <p:cNvPr id="7" name="Group 6"/>
            <p:cNvGrpSpPr/>
            <p:nvPr/>
          </p:nvGrpSpPr>
          <p:grpSpPr>
            <a:xfrm>
              <a:off x="5120640" y="1645923"/>
              <a:ext cx="4904482" cy="1097280"/>
              <a:chOff x="5120640" y="1645923"/>
              <a:chExt cx="4904482" cy="1097280"/>
            </a:xfrm>
            <a:solidFill>
              <a:srgbClr val="FFA7A7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Chevron 3"/>
              <p:cNvSpPr/>
              <p:nvPr/>
            </p:nvSpPr>
            <p:spPr>
              <a:xfrm rot="9892538">
                <a:off x="9167008" y="1801141"/>
                <a:ext cx="858114" cy="795528"/>
              </a:xfrm>
              <a:prstGeom prst="chevron">
                <a:avLst>
                  <a:gd name="adj" fmla="val 40959"/>
                </a:avLst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Wave 5"/>
              <p:cNvSpPr/>
              <p:nvPr/>
            </p:nvSpPr>
            <p:spPr>
              <a:xfrm>
                <a:off x="5120640" y="1645923"/>
                <a:ext cx="4480560" cy="1097280"/>
              </a:xfrm>
              <a:prstGeom prst="wave">
                <a:avLst/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40694" y="417045"/>
              <a:ext cx="3967116" cy="3011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88904" y="1922887"/>
              <a:ext cx="4068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</a:t>
              </a:r>
            </a:p>
          </p:txBody>
        </p:sp>
      </p:grpSp>
      <p:sp>
        <p:nvSpPr>
          <p:cNvPr id="22" name="Group 20 2"/>
          <p:cNvSpPr/>
          <p:nvPr/>
        </p:nvSpPr>
        <p:spPr>
          <a:xfrm>
            <a:off x="1146624" y="4581408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3" name="Group 20 3"/>
          <p:cNvSpPr/>
          <p:nvPr/>
        </p:nvSpPr>
        <p:spPr>
          <a:xfrm>
            <a:off x="7991053" y="4600722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4" name="Group 20 4"/>
          <p:cNvSpPr/>
          <p:nvPr/>
        </p:nvSpPr>
        <p:spPr>
          <a:xfrm>
            <a:off x="4580133" y="4597171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sp>
        <p:nvSpPr>
          <p:cNvPr id="33" name="Group 20 5"/>
          <p:cNvSpPr/>
          <p:nvPr/>
        </p:nvSpPr>
        <p:spPr>
          <a:xfrm>
            <a:off x="7991052" y="4600722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eleven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Group 20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2120" y="4587739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Group 20 7"/>
          <p:cNvSpPr/>
          <p:nvPr/>
        </p:nvSpPr>
        <p:spPr>
          <a:xfrm>
            <a:off x="4580132" y="4597171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nineteen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Group 20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8304" y="4577833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Group 20 9"/>
          <p:cNvSpPr/>
          <p:nvPr/>
        </p:nvSpPr>
        <p:spPr>
          <a:xfrm>
            <a:off x="1158451" y="4581408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twelve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Group 20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9519" y="4568425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oup 20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046" y="1404270"/>
            <a:ext cx="2065904" cy="16255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Group 20 12"/>
          <p:cNvSpPr/>
          <p:nvPr/>
        </p:nvSpPr>
        <p:spPr>
          <a:xfrm>
            <a:off x="1057936" y="270456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right answer.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 1"/>
          <p:cNvGrpSpPr/>
          <p:nvPr/>
        </p:nvGrpSpPr>
        <p:grpSpPr>
          <a:xfrm>
            <a:off x="1795207" y="1000268"/>
            <a:ext cx="7584428" cy="3011685"/>
            <a:chOff x="2440694" y="417045"/>
            <a:chExt cx="7584428" cy="3011685"/>
          </a:xfrm>
        </p:grpSpPr>
        <p:grpSp>
          <p:nvGrpSpPr>
            <p:cNvPr id="7" name="Group 6"/>
            <p:cNvGrpSpPr/>
            <p:nvPr/>
          </p:nvGrpSpPr>
          <p:grpSpPr>
            <a:xfrm>
              <a:off x="5120640" y="1645923"/>
              <a:ext cx="4904482" cy="1097280"/>
              <a:chOff x="5120640" y="1645923"/>
              <a:chExt cx="4904482" cy="1097280"/>
            </a:xfrm>
            <a:solidFill>
              <a:srgbClr val="FFA7A7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Chevron 3"/>
              <p:cNvSpPr/>
              <p:nvPr/>
            </p:nvSpPr>
            <p:spPr>
              <a:xfrm rot="9892538">
                <a:off x="9167008" y="1801141"/>
                <a:ext cx="858114" cy="795528"/>
              </a:xfrm>
              <a:prstGeom prst="chevron">
                <a:avLst>
                  <a:gd name="adj" fmla="val 40959"/>
                </a:avLst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Wave 5"/>
              <p:cNvSpPr/>
              <p:nvPr/>
            </p:nvSpPr>
            <p:spPr>
              <a:xfrm>
                <a:off x="5120640" y="1645923"/>
                <a:ext cx="4480560" cy="1097280"/>
              </a:xfrm>
              <a:prstGeom prst="wave">
                <a:avLst/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40694" y="417045"/>
              <a:ext cx="3967116" cy="3011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88904" y="1922887"/>
              <a:ext cx="4068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</a:t>
              </a:r>
            </a:p>
          </p:txBody>
        </p:sp>
      </p:grpSp>
      <p:sp>
        <p:nvSpPr>
          <p:cNvPr id="22" name="Group 20 2 -"/>
          <p:cNvSpPr/>
          <p:nvPr/>
        </p:nvSpPr>
        <p:spPr>
          <a:xfrm>
            <a:off x="4576751" y="4635451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3" name="Group 20 3"/>
          <p:cNvSpPr/>
          <p:nvPr/>
        </p:nvSpPr>
        <p:spPr>
          <a:xfrm>
            <a:off x="7991053" y="4600722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4" name="Group 20 4"/>
          <p:cNvSpPr/>
          <p:nvPr/>
        </p:nvSpPr>
        <p:spPr>
          <a:xfrm>
            <a:off x="1186104" y="4641806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sp>
        <p:nvSpPr>
          <p:cNvPr id="33" name="Group 20 5"/>
          <p:cNvSpPr/>
          <p:nvPr/>
        </p:nvSpPr>
        <p:spPr>
          <a:xfrm>
            <a:off x="7991052" y="4600722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Group 20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2120" y="4587739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Group 20 7"/>
          <p:cNvSpPr/>
          <p:nvPr/>
        </p:nvSpPr>
        <p:spPr>
          <a:xfrm>
            <a:off x="1186103" y="4641806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Group 20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74275" y="4622468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Group 20 9"/>
          <p:cNvSpPr/>
          <p:nvPr/>
        </p:nvSpPr>
        <p:spPr>
          <a:xfrm>
            <a:off x="4588578" y="4635451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eighteen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Group 20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89646" y="4622468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oup 20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4011" y="1366783"/>
            <a:ext cx="2107349" cy="1628743"/>
          </a:xfrm>
          <a:prstGeom prst="rect">
            <a:avLst/>
          </a:prstGeom>
        </p:spPr>
      </p:pic>
      <p:sp>
        <p:nvSpPr>
          <p:cNvPr id="20" name="Group 20 12"/>
          <p:cNvSpPr/>
          <p:nvPr/>
        </p:nvSpPr>
        <p:spPr>
          <a:xfrm>
            <a:off x="1057936" y="270456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right answer.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8" b="7857"/>
          <a:stretch>
            <a:fillRect/>
          </a:stretch>
        </p:blipFill>
        <p:spPr>
          <a:xfrm>
            <a:off x="1663699" y="490220"/>
            <a:ext cx="9125339" cy="5876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2761" y="387293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45" y="393534"/>
            <a:ext cx="6188655" cy="955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" y="904875"/>
            <a:ext cx="12102465" cy="5532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534"/>
            <a:ext cx="6003345" cy="62213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794750" y="2568261"/>
            <a:ext cx="1162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35250" y="4584700"/>
            <a:ext cx="81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eight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933950" y="2923861"/>
            <a:ext cx="1162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35250" y="5089566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six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576972" y="2926722"/>
            <a:ext cx="1162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35250" y="5551231"/>
            <a:ext cx="1281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eighteen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853" b="63162"/>
          <a:stretch>
            <a:fillRect/>
          </a:stretch>
        </p:blipFill>
        <p:spPr>
          <a:xfrm>
            <a:off x="44450" y="2223860"/>
            <a:ext cx="11900194" cy="2652940"/>
          </a:xfrm>
          <a:prstGeom prst="round2Diag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0937" y="494676"/>
            <a:ext cx="9788577" cy="715089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You have 5 minutes to read and remember the text.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child, child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26" y="397655"/>
            <a:ext cx="8664315" cy="5776210"/>
          </a:xfrm>
          <a:prstGeom prst="rect">
            <a:avLst/>
          </a:prstGeom>
        </p:spPr>
      </p:pic>
      <p:sp>
        <p:nvSpPr>
          <p:cNvPr id="4" name="Octagon 3"/>
          <p:cNvSpPr/>
          <p:nvPr/>
        </p:nvSpPr>
        <p:spPr>
          <a:xfrm>
            <a:off x="179882" y="1394084"/>
            <a:ext cx="2803160" cy="2818151"/>
          </a:xfrm>
          <a:prstGeom prst="octag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Let’s play a 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55850" y="1158240"/>
            <a:ext cx="733488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CORRECT</a:t>
            </a:r>
          </a:p>
          <a:p>
            <a:pPr algn="ctr"/>
            <a:r>
              <a:rPr lang="vi-VN" alt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pPr algn="ctr"/>
            <a:r>
              <a:rPr lang="vi-VN" alt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INCORRECT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855640" y="4873354"/>
            <a:ext cx="6480720" cy="699370"/>
          </a:xfrm>
          <a:prstGeom prst="round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bg1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2927649" y="4979270"/>
            <a:ext cx="531887" cy="511769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>
            <a:fillRect/>
          </a:stretch>
        </p:blipFill>
        <p:spPr bwMode="auto">
          <a:xfrm>
            <a:off x="8544272" y="5001368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5663952" y="4817448"/>
            <a:ext cx="864096" cy="771792"/>
          </a:xfrm>
          <a:prstGeom prst="roundRect">
            <a:avLst/>
          </a:prstGeom>
          <a:noFill/>
          <a:ln w="1270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2888" y="4273551"/>
            <a:ext cx="15605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incorrect</a:t>
            </a:r>
            <a:endParaRPr lang="es-E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001000" y="4257676"/>
            <a:ext cx="1479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correct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741488" y="3202595"/>
            <a:ext cx="2665412" cy="649288"/>
          </a:xfrm>
          <a:prstGeom prst="roundRect">
            <a:avLst/>
          </a:prstGeom>
          <a:solidFill>
            <a:srgbClr val="DF33BA"/>
          </a:solidFill>
          <a:ln>
            <a:solidFill>
              <a:srgbClr val="DF33BA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>
                <a:solidFill>
                  <a:prstClr val="white"/>
                </a:solidFill>
                <a:latin typeface="Calibri" panose="020F0502020204030204"/>
              </a:rPr>
              <a:t>right</a:t>
            </a:r>
            <a:endParaRPr lang="es-ES_tradnl" sz="3600" b="1" dirty="0" err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83532" y="2406080"/>
            <a:ext cx="8496944" cy="3748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2400" b="1">
                <a:solidFill>
                  <a:prstClr val="black"/>
                </a:solidFill>
                <a:latin typeface="Calibri" panose="020F0502020204030204"/>
              </a:rPr>
              <a:t>Eight dice minus four dice is four dice.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281613" y="627063"/>
            <a:ext cx="1517650" cy="1357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2 Rectángulo redondeado3"/>
          <p:cNvSpPr/>
          <p:nvPr/>
        </p:nvSpPr>
        <p:spPr>
          <a:xfrm>
            <a:off x="7859713" y="3259138"/>
            <a:ext cx="2665412" cy="647700"/>
          </a:xfrm>
          <a:prstGeom prst="roundRect">
            <a:avLst/>
          </a:prstGeom>
          <a:solidFill>
            <a:srgbClr val="DF33BA"/>
          </a:solidFill>
          <a:ln>
            <a:solidFill>
              <a:srgbClr val="DF33BA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>
                <a:solidFill>
                  <a:prstClr val="white"/>
                </a:solidFill>
                <a:latin typeface="Calibri" panose="020F0502020204030204"/>
              </a:rPr>
              <a:t>wrong</a:t>
            </a:r>
            <a:endParaRPr lang="es-E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14" name="Picture 1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6022976"/>
            <a:ext cx="86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6406 0.00787037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0.232812 -0.00101852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5573 0.00194444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855640" y="4873354"/>
            <a:ext cx="6480720" cy="699370"/>
          </a:xfrm>
          <a:prstGeom prst="round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bg1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2927649" y="4979270"/>
            <a:ext cx="531887" cy="511769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>
            <a:fillRect/>
          </a:stretch>
        </p:blipFill>
        <p:spPr bwMode="auto">
          <a:xfrm>
            <a:off x="8544272" y="5001368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5663952" y="4817448"/>
            <a:ext cx="864096" cy="771792"/>
          </a:xfrm>
          <a:prstGeom prst="roundRect">
            <a:avLst/>
          </a:prstGeom>
          <a:noFill/>
          <a:ln w="1270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2888" y="4273551"/>
            <a:ext cx="15605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incorrect</a:t>
            </a:r>
            <a:endParaRPr lang="es-E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001000" y="4257676"/>
            <a:ext cx="1479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correct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714501" y="3249613"/>
            <a:ext cx="2663825" cy="647700"/>
          </a:xfrm>
          <a:prstGeom prst="roundRect">
            <a:avLst/>
          </a:prstGeom>
          <a:solidFill>
            <a:srgbClr val="DF33BA"/>
          </a:solidFill>
          <a:ln>
            <a:solidFill>
              <a:srgbClr val="DF33BA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>
                <a:solidFill>
                  <a:prstClr val="white"/>
                </a:solidFill>
                <a:latin typeface="Calibri" panose="020F0502020204030204"/>
              </a:rPr>
              <a:t>wrong</a:t>
            </a:r>
            <a:endParaRPr lang="es-E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83532" y="2406080"/>
            <a:ext cx="8496944" cy="3748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2400" b="1">
                <a:solidFill>
                  <a:prstClr val="black"/>
                </a:solidFill>
                <a:latin typeface="Calibri" panose="020F0502020204030204"/>
              </a:rPr>
              <a:t>Eleven cars minus three cars is nine cars.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2 Rectángulo redondeado3"/>
          <p:cNvSpPr/>
          <p:nvPr/>
        </p:nvSpPr>
        <p:spPr>
          <a:xfrm>
            <a:off x="7859713" y="3259138"/>
            <a:ext cx="2665412" cy="647700"/>
          </a:xfrm>
          <a:prstGeom prst="roundRect">
            <a:avLst/>
          </a:prstGeom>
          <a:solidFill>
            <a:srgbClr val="DF33BA"/>
          </a:solidFill>
          <a:ln>
            <a:solidFill>
              <a:srgbClr val="DF33BA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>
                <a:solidFill>
                  <a:prstClr val="white"/>
                </a:solidFill>
                <a:latin typeface="Calibri" panose="020F0502020204030204"/>
              </a:rPr>
              <a:t>right</a:t>
            </a:r>
            <a:endParaRPr lang="es-E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37" name="Picture 1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6022976"/>
            <a:ext cx="86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281613" y="627063"/>
            <a:ext cx="1517650" cy="1357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906 0.00490741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0.228698 -0.00101852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3073 0.00935185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624" y="482026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855640" y="4873354"/>
            <a:ext cx="6480720" cy="699370"/>
          </a:xfrm>
          <a:prstGeom prst="round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bg1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2927649" y="4979270"/>
            <a:ext cx="531887" cy="511769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>
            <a:fillRect/>
          </a:stretch>
        </p:blipFill>
        <p:spPr bwMode="auto">
          <a:xfrm>
            <a:off x="8544272" y="5001368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5663952" y="4817448"/>
            <a:ext cx="864096" cy="771792"/>
          </a:xfrm>
          <a:prstGeom prst="roundRect">
            <a:avLst/>
          </a:prstGeom>
          <a:noFill/>
          <a:ln w="1270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2888" y="4273551"/>
            <a:ext cx="15605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incorrect</a:t>
            </a:r>
            <a:endParaRPr lang="es-E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001000" y="4257676"/>
            <a:ext cx="1479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correct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741488" y="3202595"/>
            <a:ext cx="2665412" cy="649288"/>
          </a:xfrm>
          <a:prstGeom prst="roundRect">
            <a:avLst/>
          </a:prstGeom>
          <a:solidFill>
            <a:srgbClr val="DF33BA"/>
          </a:solidFill>
          <a:ln>
            <a:solidFill>
              <a:srgbClr val="DF33BA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>
                <a:solidFill>
                  <a:prstClr val="white"/>
                </a:solidFill>
                <a:latin typeface="Calibri" panose="020F0502020204030204"/>
              </a:rPr>
              <a:t>right</a:t>
            </a:r>
            <a:endParaRPr lang="es-ES_tradnl" sz="3600" b="1" dirty="0" err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83532" y="2406080"/>
            <a:ext cx="8496944" cy="3748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2400" b="1">
                <a:solidFill>
                  <a:prstClr val="black"/>
                </a:solidFill>
                <a:latin typeface="Calibri" panose="020F0502020204030204"/>
              </a:rPr>
              <a:t>How many robots do you have? - I have six robots.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2 Rectángulo redondeado3"/>
          <p:cNvSpPr/>
          <p:nvPr/>
        </p:nvSpPr>
        <p:spPr>
          <a:xfrm>
            <a:off x="7859713" y="3259138"/>
            <a:ext cx="2665412" cy="647700"/>
          </a:xfrm>
          <a:prstGeom prst="roundRect">
            <a:avLst/>
          </a:prstGeom>
          <a:solidFill>
            <a:srgbClr val="DF33BA"/>
          </a:solidFill>
          <a:ln>
            <a:solidFill>
              <a:srgbClr val="DF33BA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>
                <a:solidFill>
                  <a:prstClr val="white"/>
                </a:solidFill>
                <a:latin typeface="Calibri" panose="020F0502020204030204"/>
              </a:rPr>
              <a:t>wrong</a:t>
            </a:r>
            <a:endParaRPr lang="es-E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14" name="Picture 1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6022976"/>
            <a:ext cx="86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281613" y="627063"/>
            <a:ext cx="1517650" cy="1357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125 0 L -0.23224 -0.00101852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0.229531 0.00194444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724 0.000462963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5701" r="20241" b="10730"/>
          <a:stretch>
            <a:fillRect/>
          </a:stretch>
        </p:blipFill>
        <p:spPr>
          <a:xfrm>
            <a:off x="1304924" y="393701"/>
            <a:ext cx="9582151" cy="60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7674" y="42855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76" y="785455"/>
            <a:ext cx="1135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Matching – click on each box on the left to see the </a:t>
            </a:r>
            <a:r>
              <a:rPr lang="en-US" sz="3600">
                <a:solidFill>
                  <a:srgbClr val="00B0F0"/>
                </a:solidFill>
              </a:rPr>
              <a:t>answer.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6" y="1761353"/>
            <a:ext cx="40576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I have eight dice and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7980" y="2793792"/>
            <a:ext cx="40576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I put four dice in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7980" y="3977408"/>
            <a:ext cx="40576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I put three cars 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6627" y="5009847"/>
            <a:ext cx="40576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I put six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915025" y="1814478"/>
            <a:ext cx="6153151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robots on my bed.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034088" y="2756790"/>
            <a:ext cx="6034089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my desk.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34087" y="3875846"/>
            <a:ext cx="6034089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my pencil case.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5093554"/>
            <a:ext cx="6029373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/>
              <a:t>seven cars on my bed.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0" y="293469"/>
            <a:ext cx="2122446" cy="4006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Pre-Writing</a:t>
            </a:r>
          </a:p>
        </p:txBody>
      </p:sp>
      <p:cxnSp>
        <p:nvCxnSpPr>
          <p:cNvPr id="15" name="Straight Arrow Connector 14"/>
          <p:cNvCxnSpPr>
            <a:stCxn id="3" idx="3"/>
            <a:endCxn id="12" idx="1"/>
          </p:cNvCxnSpPr>
          <p:nvPr/>
        </p:nvCxnSpPr>
        <p:spPr>
          <a:xfrm>
            <a:off x="4124325" y="2084519"/>
            <a:ext cx="1971675" cy="3332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3"/>
            <a:endCxn id="11" idx="1"/>
          </p:cNvCxnSpPr>
          <p:nvPr/>
        </p:nvCxnSpPr>
        <p:spPr>
          <a:xfrm>
            <a:off x="4145679" y="3116958"/>
            <a:ext cx="1888408" cy="10820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3"/>
            <a:endCxn id="10" idx="1"/>
          </p:cNvCxnSpPr>
          <p:nvPr/>
        </p:nvCxnSpPr>
        <p:spPr>
          <a:xfrm flipV="1">
            <a:off x="4145679" y="3079956"/>
            <a:ext cx="1888409" cy="1220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  <a:endCxn id="7" idx="1"/>
          </p:cNvCxnSpPr>
          <p:nvPr/>
        </p:nvCxnSpPr>
        <p:spPr>
          <a:xfrm flipV="1">
            <a:off x="4124326" y="2137644"/>
            <a:ext cx="1790699" cy="31953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4538338"/>
            <a:ext cx="5643604" cy="8620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2549"/>
            <a:ext cx="6779734" cy="8620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5400190"/>
            <a:ext cx="5643604" cy="862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4401"/>
            <a:ext cx="6779734" cy="862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334970"/>
            <a:ext cx="5643604" cy="862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105871"/>
            <a:ext cx="5643604" cy="8620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457810"/>
            <a:ext cx="5643604" cy="862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81"/>
            <a:ext cx="6779734" cy="8620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082"/>
            <a:ext cx="6779734" cy="8620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021"/>
            <a:ext cx="6779734" cy="862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8" y="468016"/>
            <a:ext cx="10014622" cy="753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r="3044" b="65669"/>
          <a:stretch>
            <a:fillRect/>
          </a:stretch>
        </p:blipFill>
        <p:spPr>
          <a:xfrm>
            <a:off x="0" y="2358241"/>
            <a:ext cx="12096440" cy="22640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79" y="1225770"/>
            <a:ext cx="756866" cy="10919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186073"/>
            <a:ext cx="788477" cy="109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334970"/>
            <a:ext cx="5643604" cy="862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105871"/>
            <a:ext cx="5643604" cy="8620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457810"/>
            <a:ext cx="5643604" cy="862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81"/>
            <a:ext cx="6779734" cy="8620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082"/>
            <a:ext cx="6779734" cy="8620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021"/>
            <a:ext cx="6779734" cy="862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8" y="468016"/>
            <a:ext cx="10014622" cy="753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" y="2337133"/>
            <a:ext cx="12015935" cy="3901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79" y="1225770"/>
            <a:ext cx="756866" cy="10919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186073"/>
            <a:ext cx="788477" cy="109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2306919"/>
            <a:ext cx="5643604" cy="862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130"/>
            <a:ext cx="6779734" cy="862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3131168"/>
            <a:ext cx="5643604" cy="8620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5379"/>
            <a:ext cx="6779734" cy="8620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3914118"/>
            <a:ext cx="5643604" cy="8620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329"/>
            <a:ext cx="6779734" cy="8620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4663507"/>
            <a:ext cx="5643604" cy="8620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718"/>
            <a:ext cx="6779734" cy="8620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5467106"/>
            <a:ext cx="5643604" cy="862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317"/>
            <a:ext cx="6779734" cy="862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334970"/>
            <a:ext cx="5643604" cy="862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105871"/>
            <a:ext cx="5643604" cy="8620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96" y="1457810"/>
            <a:ext cx="5643604" cy="862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81"/>
            <a:ext cx="6779734" cy="8620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082"/>
            <a:ext cx="6779734" cy="8620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021"/>
            <a:ext cx="6779734" cy="862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9839"/>
            <a:ext cx="8546014" cy="1297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014" y="359839"/>
            <a:ext cx="1247784" cy="18002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98" y="387358"/>
            <a:ext cx="1262072" cy="1747850"/>
          </a:xfrm>
          <a:prstGeom prst="rect">
            <a:avLst/>
          </a:prstGeom>
        </p:spPr>
      </p:pic>
      <p:sp>
        <p:nvSpPr>
          <p:cNvPr id="12" name="Speech Bubble: Rectangle with Corners Rounded 8"/>
          <p:cNvSpPr/>
          <p:nvPr/>
        </p:nvSpPr>
        <p:spPr>
          <a:xfrm>
            <a:off x="1957969" y="2219979"/>
            <a:ext cx="8097152" cy="3007297"/>
          </a:xfrm>
          <a:prstGeom prst="wedgeRoundRectCallout">
            <a:avLst>
              <a:gd name="adj1" fmla="val -2339"/>
              <a:gd name="adj2" fmla="val 8709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Hello, my name is……..I’m from……………………………………………………………………………………………………………………………………………………………………………………………………………..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r="1909"/>
          <a:stretch>
            <a:fillRect/>
          </a:stretch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702" y="380008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703" y="1354631"/>
            <a:ext cx="4537398" cy="175432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Vocabularies: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numbers 11-20, addition, subtraction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4799" y="1354631"/>
            <a:ext cx="7079551" cy="175432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Sentence patterns: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 put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six robots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on my bed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How many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toys are on my bed?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" y="3749040"/>
            <a:ext cx="6104890" cy="230695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Reading: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48840" algn="l"/>
              </a:tabLst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to know about identifying and doing simple math with real objects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4577" y="4026043"/>
            <a:ext cx="5721350" cy="175323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about student's math problem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195" y="1291323"/>
            <a:ext cx="11549338" cy="45091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numbers 11-20, addition, subtraction.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Reading: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to know about identifying and doing simple math with real objects.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Write about student's math problem.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Sentence patterns: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 put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six robots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on my bed.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36645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How many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toys are on my bed?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</a:t>
            </a:r>
            <a:r>
              <a:rPr lang="vi-VN" altLang="en-US" sz="3600" i="1" dirty="0">
                <a:solidFill>
                  <a:srgbClr val="0070C0"/>
                </a:solidFill>
              </a:rPr>
              <a:t>,</a:t>
            </a:r>
            <a:r>
              <a:rPr lang="en-US" sz="3600" i="1" dirty="0">
                <a:solidFill>
                  <a:srgbClr val="0070C0"/>
                </a:solidFill>
              </a:rPr>
              <a:t> structu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r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es,</a:t>
            </a:r>
            <a:r>
              <a:rPr lang="en-US" sz="3600" i="1" dirty="0">
                <a:solidFill>
                  <a:srgbClr val="0070C0"/>
                </a:solidFill>
              </a:rPr>
              <a:t>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75).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108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>
            <a:fillRect/>
          </a:stretch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9765030" cy="6106795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855552" y="908051"/>
            <a:ext cx="7584428" cy="3011685"/>
            <a:chOff x="2440694" y="417045"/>
            <a:chExt cx="7584428" cy="3011685"/>
          </a:xfrm>
        </p:grpSpPr>
        <p:grpSp>
          <p:nvGrpSpPr>
            <p:cNvPr id="7" name="Group 6"/>
            <p:cNvGrpSpPr/>
            <p:nvPr/>
          </p:nvGrpSpPr>
          <p:grpSpPr>
            <a:xfrm>
              <a:off x="5120640" y="1645923"/>
              <a:ext cx="4904482" cy="1097280"/>
              <a:chOff x="5120640" y="1645923"/>
              <a:chExt cx="4904482" cy="1097280"/>
            </a:xfrm>
            <a:solidFill>
              <a:srgbClr val="FFA7A7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Chevron 3"/>
              <p:cNvSpPr/>
              <p:nvPr/>
            </p:nvSpPr>
            <p:spPr>
              <a:xfrm rot="9892538">
                <a:off x="9167008" y="1801141"/>
                <a:ext cx="858114" cy="795528"/>
              </a:xfrm>
              <a:prstGeom prst="chevron">
                <a:avLst>
                  <a:gd name="adj" fmla="val 40959"/>
                </a:avLst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Wave 5"/>
              <p:cNvSpPr/>
              <p:nvPr/>
            </p:nvSpPr>
            <p:spPr>
              <a:xfrm>
                <a:off x="5120640" y="1645923"/>
                <a:ext cx="4480560" cy="1097280"/>
              </a:xfrm>
              <a:prstGeom prst="wave">
                <a:avLst/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40694" y="417045"/>
              <a:ext cx="3967116" cy="3011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306765" y="1840620"/>
              <a:ext cx="2771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eighteen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Group 20 2"/>
          <p:cNvSpPr/>
          <p:nvPr/>
        </p:nvSpPr>
        <p:spPr>
          <a:xfrm>
            <a:off x="11466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3" name="Group 20 3"/>
          <p:cNvSpPr/>
          <p:nvPr/>
        </p:nvSpPr>
        <p:spPr>
          <a:xfrm>
            <a:off x="45629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4" name="Group 20 4"/>
          <p:cNvSpPr/>
          <p:nvPr/>
        </p:nvSpPr>
        <p:spPr>
          <a:xfrm>
            <a:off x="79792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pic>
        <p:nvPicPr>
          <p:cNvPr id="25" name="Group 20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8978" y="4523953"/>
            <a:ext cx="1455875" cy="11501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Group 20 6 -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3640" y="4350172"/>
            <a:ext cx="1877230" cy="1497754"/>
          </a:xfrm>
          <a:prstGeom prst="rect">
            <a:avLst/>
          </a:prstGeom>
        </p:spPr>
      </p:pic>
      <p:pic>
        <p:nvPicPr>
          <p:cNvPr id="27" name="Group 20 7 -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1027" y="4377916"/>
            <a:ext cx="1943943" cy="1520748"/>
          </a:xfrm>
          <a:prstGeom prst="rect">
            <a:avLst/>
          </a:prstGeom>
        </p:spPr>
      </p:pic>
      <p:sp>
        <p:nvSpPr>
          <p:cNvPr id="33" name="Group 20 8"/>
          <p:cNvSpPr/>
          <p:nvPr/>
        </p:nvSpPr>
        <p:spPr>
          <a:xfrm>
            <a:off x="4562922" y="40767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oup 20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63990" y="4063717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Group 20 10"/>
          <p:cNvSpPr/>
          <p:nvPr/>
        </p:nvSpPr>
        <p:spPr>
          <a:xfrm>
            <a:off x="7979222" y="40767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oup 20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67394" y="4057362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Group 20 12"/>
          <p:cNvSpPr/>
          <p:nvPr/>
        </p:nvSpPr>
        <p:spPr>
          <a:xfrm>
            <a:off x="1159518" y="4082888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oup 20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59518" y="4063717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Group 20 14"/>
          <p:cNvSpPr/>
          <p:nvPr/>
        </p:nvSpPr>
        <p:spPr>
          <a:xfrm>
            <a:off x="1057936" y="270456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right answer.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 1"/>
          <p:cNvGrpSpPr/>
          <p:nvPr/>
        </p:nvGrpSpPr>
        <p:grpSpPr>
          <a:xfrm>
            <a:off x="1861404" y="798153"/>
            <a:ext cx="7584428" cy="3011685"/>
            <a:chOff x="2440694" y="417045"/>
            <a:chExt cx="7584428" cy="3011685"/>
          </a:xfrm>
        </p:grpSpPr>
        <p:grpSp>
          <p:nvGrpSpPr>
            <p:cNvPr id="7" name="Group 6"/>
            <p:cNvGrpSpPr/>
            <p:nvPr/>
          </p:nvGrpSpPr>
          <p:grpSpPr>
            <a:xfrm>
              <a:off x="5120640" y="1645923"/>
              <a:ext cx="4904482" cy="1097280"/>
              <a:chOff x="5120640" y="1645923"/>
              <a:chExt cx="4904482" cy="1097280"/>
            </a:xfrm>
            <a:solidFill>
              <a:srgbClr val="FFA7A7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Chevron 3"/>
              <p:cNvSpPr/>
              <p:nvPr/>
            </p:nvSpPr>
            <p:spPr>
              <a:xfrm rot="9892538">
                <a:off x="9167008" y="1801141"/>
                <a:ext cx="858114" cy="795528"/>
              </a:xfrm>
              <a:prstGeom prst="chevron">
                <a:avLst>
                  <a:gd name="adj" fmla="val 40959"/>
                </a:avLst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Wave 5"/>
              <p:cNvSpPr/>
              <p:nvPr/>
            </p:nvSpPr>
            <p:spPr>
              <a:xfrm>
                <a:off x="5120640" y="1645923"/>
                <a:ext cx="4480560" cy="1097280"/>
              </a:xfrm>
              <a:prstGeom prst="wave">
                <a:avLst/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40694" y="417045"/>
              <a:ext cx="3967116" cy="3011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306765" y="1840620"/>
              <a:ext cx="2771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twelve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Group 20 2"/>
          <p:cNvSpPr/>
          <p:nvPr/>
        </p:nvSpPr>
        <p:spPr>
          <a:xfrm>
            <a:off x="11466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3" name="Group 20 3"/>
          <p:cNvSpPr/>
          <p:nvPr/>
        </p:nvSpPr>
        <p:spPr>
          <a:xfrm>
            <a:off x="45629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4" name="Group 20 4"/>
          <p:cNvSpPr/>
          <p:nvPr/>
        </p:nvSpPr>
        <p:spPr>
          <a:xfrm>
            <a:off x="79792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pic>
        <p:nvPicPr>
          <p:cNvPr id="26" name="Group 20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563" y="4360494"/>
            <a:ext cx="1877230" cy="1477110"/>
          </a:xfrm>
          <a:prstGeom prst="rect">
            <a:avLst/>
          </a:prstGeom>
        </p:spPr>
      </p:pic>
      <p:pic>
        <p:nvPicPr>
          <p:cNvPr id="27" name="Group 20 6 -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7228" y="4297637"/>
            <a:ext cx="1732766" cy="1625307"/>
          </a:xfrm>
          <a:prstGeom prst="rect">
            <a:avLst/>
          </a:prstGeom>
        </p:spPr>
      </p:pic>
      <p:pic>
        <p:nvPicPr>
          <p:cNvPr id="28" name="Group 20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8074" y="4445558"/>
            <a:ext cx="1732482" cy="1376704"/>
          </a:xfrm>
          <a:prstGeom prst="rect">
            <a:avLst/>
          </a:prstGeom>
        </p:spPr>
      </p:pic>
      <p:sp>
        <p:nvSpPr>
          <p:cNvPr id="15" name="Group 20 8"/>
          <p:cNvSpPr/>
          <p:nvPr/>
        </p:nvSpPr>
        <p:spPr>
          <a:xfrm>
            <a:off x="1158451" y="4096038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oup 20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6623" y="4076700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Group 20 10"/>
          <p:cNvSpPr/>
          <p:nvPr/>
        </p:nvSpPr>
        <p:spPr>
          <a:xfrm>
            <a:off x="4562922" y="40767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Group 20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63990" y="4063717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Group 20 12"/>
          <p:cNvSpPr/>
          <p:nvPr/>
        </p:nvSpPr>
        <p:spPr>
          <a:xfrm>
            <a:off x="7979222" y="4096036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oup 20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80290" y="4083053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Group 20 14"/>
          <p:cNvSpPr/>
          <p:nvPr/>
        </p:nvSpPr>
        <p:spPr>
          <a:xfrm>
            <a:off x="1057936" y="270456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right answer.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 1"/>
          <p:cNvGrpSpPr/>
          <p:nvPr/>
        </p:nvGrpSpPr>
        <p:grpSpPr>
          <a:xfrm>
            <a:off x="1786415" y="745291"/>
            <a:ext cx="7584428" cy="3011685"/>
            <a:chOff x="2440694" y="417045"/>
            <a:chExt cx="7584428" cy="3011685"/>
          </a:xfrm>
        </p:grpSpPr>
        <p:grpSp>
          <p:nvGrpSpPr>
            <p:cNvPr id="7" name="Group 6"/>
            <p:cNvGrpSpPr/>
            <p:nvPr/>
          </p:nvGrpSpPr>
          <p:grpSpPr>
            <a:xfrm>
              <a:off x="5120640" y="1645923"/>
              <a:ext cx="4904482" cy="1097280"/>
              <a:chOff x="5120640" y="1645923"/>
              <a:chExt cx="4904482" cy="1097280"/>
            </a:xfrm>
            <a:solidFill>
              <a:srgbClr val="FFA7A7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Chevron 3"/>
              <p:cNvSpPr/>
              <p:nvPr/>
            </p:nvSpPr>
            <p:spPr>
              <a:xfrm rot="9892538">
                <a:off x="9167008" y="1801141"/>
                <a:ext cx="858114" cy="795528"/>
              </a:xfrm>
              <a:prstGeom prst="chevron">
                <a:avLst>
                  <a:gd name="adj" fmla="val 40959"/>
                </a:avLst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Wave 5"/>
              <p:cNvSpPr/>
              <p:nvPr/>
            </p:nvSpPr>
            <p:spPr>
              <a:xfrm>
                <a:off x="5120640" y="1645923"/>
                <a:ext cx="4480560" cy="1097280"/>
              </a:xfrm>
              <a:prstGeom prst="wave">
                <a:avLst/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40694" y="417045"/>
              <a:ext cx="3967116" cy="3011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2987" y="1904120"/>
              <a:ext cx="3670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twenty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Group 20 2"/>
          <p:cNvSpPr/>
          <p:nvPr/>
        </p:nvSpPr>
        <p:spPr>
          <a:xfrm>
            <a:off x="11466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3" name="Group 20 3"/>
          <p:cNvSpPr/>
          <p:nvPr/>
        </p:nvSpPr>
        <p:spPr>
          <a:xfrm>
            <a:off x="45629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4" name="Group 20 4"/>
          <p:cNvSpPr/>
          <p:nvPr/>
        </p:nvSpPr>
        <p:spPr>
          <a:xfrm>
            <a:off x="7979223" y="4076700"/>
            <a:ext cx="2978665" cy="2044700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pic>
        <p:nvPicPr>
          <p:cNvPr id="25" name="Group 20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1977" y="4300327"/>
            <a:ext cx="1830093" cy="14400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Group 20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8943" y="4300327"/>
            <a:ext cx="2148688" cy="1621791"/>
          </a:xfrm>
          <a:prstGeom prst="rect">
            <a:avLst/>
          </a:prstGeom>
        </p:spPr>
      </p:pic>
      <p:pic>
        <p:nvPicPr>
          <p:cNvPr id="28" name="Group 20 7 -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1927" y="4405140"/>
            <a:ext cx="1739442" cy="1387819"/>
          </a:xfrm>
          <a:prstGeom prst="rect">
            <a:avLst/>
          </a:prstGeom>
        </p:spPr>
      </p:pic>
      <p:sp>
        <p:nvSpPr>
          <p:cNvPr id="15" name="Group 20 8"/>
          <p:cNvSpPr/>
          <p:nvPr/>
        </p:nvSpPr>
        <p:spPr>
          <a:xfrm>
            <a:off x="4562922" y="40767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oup 20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1094" y="4057362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Group 20 10"/>
          <p:cNvSpPr/>
          <p:nvPr/>
        </p:nvSpPr>
        <p:spPr>
          <a:xfrm>
            <a:off x="1158450" y="40767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oup 20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59518" y="4063717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Group 20 12"/>
          <p:cNvSpPr/>
          <p:nvPr/>
        </p:nvSpPr>
        <p:spPr>
          <a:xfrm>
            <a:off x="7979223" y="40767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Group 20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80291" y="4063717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Group 20 14"/>
          <p:cNvSpPr/>
          <p:nvPr/>
        </p:nvSpPr>
        <p:spPr>
          <a:xfrm>
            <a:off x="1057936" y="270456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right answer.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 1"/>
          <p:cNvGrpSpPr/>
          <p:nvPr/>
        </p:nvGrpSpPr>
        <p:grpSpPr>
          <a:xfrm>
            <a:off x="1786415" y="906856"/>
            <a:ext cx="7584428" cy="3011685"/>
            <a:chOff x="2440694" y="417045"/>
            <a:chExt cx="7584428" cy="3011685"/>
          </a:xfrm>
        </p:grpSpPr>
        <p:grpSp>
          <p:nvGrpSpPr>
            <p:cNvPr id="7" name="Group 6"/>
            <p:cNvGrpSpPr/>
            <p:nvPr/>
          </p:nvGrpSpPr>
          <p:grpSpPr>
            <a:xfrm>
              <a:off x="5120640" y="1645923"/>
              <a:ext cx="4904482" cy="1097280"/>
              <a:chOff x="5120640" y="1645923"/>
              <a:chExt cx="4904482" cy="1097280"/>
            </a:xfrm>
            <a:solidFill>
              <a:srgbClr val="FFA7A7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Chevron 3"/>
              <p:cNvSpPr/>
              <p:nvPr/>
            </p:nvSpPr>
            <p:spPr>
              <a:xfrm rot="9892538">
                <a:off x="9167008" y="1801141"/>
                <a:ext cx="858114" cy="795528"/>
              </a:xfrm>
              <a:prstGeom prst="chevron">
                <a:avLst>
                  <a:gd name="adj" fmla="val 40959"/>
                </a:avLst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Wave 5"/>
              <p:cNvSpPr/>
              <p:nvPr/>
            </p:nvSpPr>
            <p:spPr>
              <a:xfrm>
                <a:off x="5120640" y="1645923"/>
                <a:ext cx="4480560" cy="1097280"/>
              </a:xfrm>
              <a:prstGeom prst="wave">
                <a:avLst/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40694" y="417045"/>
              <a:ext cx="3967116" cy="3011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88904" y="1922887"/>
              <a:ext cx="4068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__________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Group 20 2"/>
          <p:cNvSpPr/>
          <p:nvPr/>
        </p:nvSpPr>
        <p:spPr>
          <a:xfrm>
            <a:off x="1146624" y="4581408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EC312C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3" name="Group 20 3"/>
          <p:cNvSpPr/>
          <p:nvPr/>
        </p:nvSpPr>
        <p:spPr>
          <a:xfrm>
            <a:off x="4562924" y="4581408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EC312C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4" name="Group 20 4"/>
          <p:cNvSpPr/>
          <p:nvPr/>
        </p:nvSpPr>
        <p:spPr>
          <a:xfrm>
            <a:off x="7979224" y="4581408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EC312C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pic>
        <p:nvPicPr>
          <p:cNvPr id="27" name="Group 20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2765" y="1554671"/>
            <a:ext cx="1719983" cy="1372294"/>
          </a:xfrm>
          <a:prstGeom prst="rect">
            <a:avLst/>
          </a:prstGeom>
        </p:spPr>
      </p:pic>
      <p:sp>
        <p:nvSpPr>
          <p:cNvPr id="33" name="Group 20 6 -"/>
          <p:cNvSpPr/>
          <p:nvPr/>
        </p:nvSpPr>
        <p:spPr>
          <a:xfrm>
            <a:off x="4562923" y="4581408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Group 20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3991" y="4568425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Group 20 8"/>
          <p:cNvSpPr/>
          <p:nvPr/>
        </p:nvSpPr>
        <p:spPr>
          <a:xfrm>
            <a:off x="7979223" y="4581408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Group 20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67395" y="4562070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Group 20 10"/>
          <p:cNvSpPr/>
          <p:nvPr/>
        </p:nvSpPr>
        <p:spPr>
          <a:xfrm>
            <a:off x="1158451" y="4581408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Group 20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59519" y="4568425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roup 20 12"/>
          <p:cNvSpPr/>
          <p:nvPr/>
        </p:nvSpPr>
        <p:spPr>
          <a:xfrm>
            <a:off x="1057936" y="270456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right answer.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Group 20 13"/>
          <p:cNvSpPr/>
          <p:nvPr/>
        </p:nvSpPr>
        <p:spPr>
          <a:xfrm>
            <a:off x="1159519" y="4586734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5" name="Group 20 14"/>
          <p:cNvSpPr/>
          <p:nvPr/>
        </p:nvSpPr>
        <p:spPr>
          <a:xfrm>
            <a:off x="4575819" y="4586734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6" name="Group 20 15"/>
          <p:cNvSpPr/>
          <p:nvPr/>
        </p:nvSpPr>
        <p:spPr>
          <a:xfrm>
            <a:off x="7992119" y="4586734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sp>
        <p:nvSpPr>
          <p:cNvPr id="28" name="Group 20 16"/>
          <p:cNvSpPr/>
          <p:nvPr/>
        </p:nvSpPr>
        <p:spPr>
          <a:xfrm>
            <a:off x="4575818" y="4586734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eighteen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Group 20 17"/>
          <p:cNvSpPr/>
          <p:nvPr/>
        </p:nvSpPr>
        <p:spPr>
          <a:xfrm>
            <a:off x="7992118" y="4586734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Group 20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0290" y="4567396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Group 20 19"/>
          <p:cNvSpPr/>
          <p:nvPr/>
        </p:nvSpPr>
        <p:spPr>
          <a:xfrm>
            <a:off x="1171346" y="4586734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nineteen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 1"/>
          <p:cNvGrpSpPr/>
          <p:nvPr/>
        </p:nvGrpSpPr>
        <p:grpSpPr>
          <a:xfrm>
            <a:off x="1733661" y="1056522"/>
            <a:ext cx="7584428" cy="3011685"/>
            <a:chOff x="2440694" y="417045"/>
            <a:chExt cx="7584428" cy="3011685"/>
          </a:xfrm>
        </p:grpSpPr>
        <p:grpSp>
          <p:nvGrpSpPr>
            <p:cNvPr id="7" name="Group 6"/>
            <p:cNvGrpSpPr/>
            <p:nvPr/>
          </p:nvGrpSpPr>
          <p:grpSpPr>
            <a:xfrm>
              <a:off x="5120640" y="1645923"/>
              <a:ext cx="4904482" cy="1097280"/>
              <a:chOff x="5120640" y="1645923"/>
              <a:chExt cx="4904482" cy="1097280"/>
            </a:xfrm>
            <a:solidFill>
              <a:srgbClr val="FFA7A7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Chevron 3"/>
              <p:cNvSpPr/>
              <p:nvPr/>
            </p:nvSpPr>
            <p:spPr>
              <a:xfrm rot="9892538">
                <a:off x="9167008" y="1801141"/>
                <a:ext cx="858114" cy="795528"/>
              </a:xfrm>
              <a:prstGeom prst="chevron">
                <a:avLst>
                  <a:gd name="adj" fmla="val 40959"/>
                </a:avLst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Wave 5"/>
              <p:cNvSpPr/>
              <p:nvPr/>
            </p:nvSpPr>
            <p:spPr>
              <a:xfrm>
                <a:off x="5120640" y="1645923"/>
                <a:ext cx="4480560" cy="1097280"/>
              </a:xfrm>
              <a:prstGeom prst="wave">
                <a:avLst/>
              </a:prstGeom>
              <a:solidFill>
                <a:srgbClr val="97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40694" y="417045"/>
              <a:ext cx="3967116" cy="3011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88904" y="1922887"/>
              <a:ext cx="4068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___________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Group 20 2"/>
          <p:cNvSpPr/>
          <p:nvPr/>
        </p:nvSpPr>
        <p:spPr>
          <a:xfrm>
            <a:off x="1146624" y="4581408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A.</a:t>
            </a:r>
          </a:p>
        </p:txBody>
      </p:sp>
      <p:sp>
        <p:nvSpPr>
          <p:cNvPr id="23" name="Group 20 3"/>
          <p:cNvSpPr/>
          <p:nvPr/>
        </p:nvSpPr>
        <p:spPr>
          <a:xfrm>
            <a:off x="7991053" y="4600722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24" name="Group 20 4"/>
          <p:cNvSpPr/>
          <p:nvPr/>
        </p:nvSpPr>
        <p:spPr>
          <a:xfrm>
            <a:off x="4580133" y="4597171"/>
            <a:ext cx="2978665" cy="1358186"/>
          </a:xfrm>
          <a:prstGeom prst="foldedCorner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C.</a:t>
            </a:r>
          </a:p>
        </p:txBody>
      </p:sp>
      <p:sp>
        <p:nvSpPr>
          <p:cNvPr id="33" name="Group 20 5"/>
          <p:cNvSpPr/>
          <p:nvPr/>
        </p:nvSpPr>
        <p:spPr>
          <a:xfrm>
            <a:off x="7991052" y="4600722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seventeen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Group 20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2120" y="4587739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Group 20 7"/>
          <p:cNvSpPr/>
          <p:nvPr/>
        </p:nvSpPr>
        <p:spPr>
          <a:xfrm>
            <a:off x="4580132" y="4597171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Group 20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8304" y="4577833"/>
            <a:ext cx="640080" cy="641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Group 20 9"/>
          <p:cNvSpPr/>
          <p:nvPr/>
        </p:nvSpPr>
        <p:spPr>
          <a:xfrm>
            <a:off x="1158451" y="4581408"/>
            <a:ext cx="2978666" cy="13581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Group 20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9519" y="4568425"/>
            <a:ext cx="640080" cy="640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oup 20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6207" y="1466817"/>
            <a:ext cx="2114371" cy="1680170"/>
          </a:xfrm>
          <a:prstGeom prst="rect">
            <a:avLst/>
          </a:prstGeom>
        </p:spPr>
      </p:pic>
      <p:sp>
        <p:nvSpPr>
          <p:cNvPr id="20" name="Group 20 12"/>
          <p:cNvSpPr/>
          <p:nvPr/>
        </p:nvSpPr>
        <p:spPr>
          <a:xfrm>
            <a:off x="1057936" y="270456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right answer.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</TotalTime>
  <Words>534</Words>
  <Application>Microsoft Office PowerPoint</Application>
  <PresentationFormat>Widescreen</PresentationFormat>
  <Paragraphs>139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vaxalin@outlook.com.vn</cp:lastModifiedBy>
  <cp:revision>177</cp:revision>
  <dcterms:created xsi:type="dcterms:W3CDTF">2020-12-08T03:17:00Z</dcterms:created>
  <dcterms:modified xsi:type="dcterms:W3CDTF">2023-08-08T17:52:29Z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7A9D43C50BFC408098FA1936A97E11FC</vt:lpwstr>
  </property>
  <property fmtid="{D5CDD505-2E9C-101B-9397-08002B2CF9AE}" pid="3" name="KSOProductBuildVer">
    <vt:lpwstr>1033-11.2.0.11486</vt:lpwstr>
  </property>
</Properties>
</file>