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72" r:id="rId3"/>
    <p:sldMasterId id="2147483675" r:id="rId4"/>
    <p:sldMasterId id="2147483678" r:id="rId5"/>
  </p:sldMasterIdLst>
  <p:notesMasterIdLst>
    <p:notesMasterId r:id="rId27"/>
  </p:notesMasterIdLst>
  <p:sldIdLst>
    <p:sldId id="391" r:id="rId6"/>
    <p:sldId id="524" r:id="rId7"/>
    <p:sldId id="526" r:id="rId8"/>
    <p:sldId id="527" r:id="rId9"/>
    <p:sldId id="529" r:id="rId10"/>
    <p:sldId id="530" r:id="rId11"/>
    <p:sldId id="389" r:id="rId12"/>
    <p:sldId id="315" r:id="rId13"/>
    <p:sldId id="542" r:id="rId14"/>
    <p:sldId id="531" r:id="rId15"/>
    <p:sldId id="532" r:id="rId16"/>
    <p:sldId id="533" r:id="rId17"/>
    <p:sldId id="534" r:id="rId18"/>
    <p:sldId id="535" r:id="rId19"/>
    <p:sldId id="536" r:id="rId20"/>
    <p:sldId id="537" r:id="rId21"/>
    <p:sldId id="538" r:id="rId22"/>
    <p:sldId id="539" r:id="rId23"/>
    <p:sldId id="540" r:id="rId24"/>
    <p:sldId id="541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82F"/>
    <a:srgbClr val="4FC2C0"/>
    <a:srgbClr val="B4EAFF"/>
    <a:srgbClr val="D1F4FF"/>
    <a:srgbClr val="CEF1FF"/>
    <a:srgbClr val="D4F2FD"/>
    <a:srgbClr val="E0EFD4"/>
    <a:srgbClr val="FFFFFF"/>
    <a:srgbClr val="BDEBFC"/>
    <a:srgbClr val="E3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23628-E8FC-398A-78D6-F2BB499C0FA5}" v="129" dt="2023-03-28T11:38:29.743"/>
    <p1510:client id="{97D29A74-8C90-0017-D267-9B179B04CB01}" v="1" dt="2023-03-28T11:15:31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9" autoAdjust="0"/>
    <p:restoredTop sz="94657"/>
  </p:normalViewPr>
  <p:slideViewPr>
    <p:cSldViewPr snapToGrid="0">
      <p:cViewPr varScale="1">
        <p:scale>
          <a:sx n="146" d="100"/>
          <a:sy n="146" d="100"/>
        </p:scale>
        <p:origin x="106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e85374a2152dfa522b1bb4a1ad5a352079a392e22138f3103e19beeb45754517::" providerId="AD" clId="Web-{32223628-E8FC-398A-78D6-F2BB499C0FA5}"/>
    <pc:docChg chg="modSld">
      <pc:chgData name="Người dùng Khách" userId="S::urn:spo:anon#e85374a2152dfa522b1bb4a1ad5a352079a392e22138f3103e19beeb45754517::" providerId="AD" clId="Web-{32223628-E8FC-398A-78D6-F2BB499C0FA5}" dt="2023-03-28T11:38:29.743" v="59" actId="20577"/>
      <pc:docMkLst>
        <pc:docMk/>
      </pc:docMkLst>
      <pc:sldChg chg="modSp">
        <pc:chgData name="Người dùng Khách" userId="S::urn:spo:anon#e85374a2152dfa522b1bb4a1ad5a352079a392e22138f3103e19beeb45754517::" providerId="AD" clId="Web-{32223628-E8FC-398A-78D6-F2BB499C0FA5}" dt="2023-03-28T11:36:01.660" v="3" actId="20577"/>
        <pc:sldMkLst>
          <pc:docMk/>
          <pc:sldMk cId="4227148830" sldId="534"/>
        </pc:sldMkLst>
        <pc:spChg chg="mod">
          <ac:chgData name="Người dùng Khách" userId="S::urn:spo:anon#e85374a2152dfa522b1bb4a1ad5a352079a392e22138f3103e19beeb45754517::" providerId="AD" clId="Web-{32223628-E8FC-398A-78D6-F2BB499C0FA5}" dt="2023-03-28T11:36:01.660" v="3" actId="20577"/>
          <ac:spMkLst>
            <pc:docMk/>
            <pc:sldMk cId="4227148830" sldId="534"/>
            <ac:spMk id="35" creationId="{00000000-0000-0000-0000-000000000000}"/>
          </ac:spMkLst>
        </pc:spChg>
      </pc:sldChg>
      <pc:sldChg chg="modSp">
        <pc:chgData name="Người dùng Khách" userId="S::urn:spo:anon#e85374a2152dfa522b1bb4a1ad5a352079a392e22138f3103e19beeb45754517::" providerId="AD" clId="Web-{32223628-E8FC-398A-78D6-F2BB499C0FA5}" dt="2023-03-28T11:36:14.754" v="8" actId="20577"/>
        <pc:sldMkLst>
          <pc:docMk/>
          <pc:sldMk cId="3773054776" sldId="535"/>
        </pc:sldMkLst>
        <pc:spChg chg="mod">
          <ac:chgData name="Người dùng Khách" userId="S::urn:spo:anon#e85374a2152dfa522b1bb4a1ad5a352079a392e22138f3103e19beeb45754517::" providerId="AD" clId="Web-{32223628-E8FC-398A-78D6-F2BB499C0FA5}" dt="2023-03-28T11:36:14.754" v="8" actId="20577"/>
          <ac:spMkLst>
            <pc:docMk/>
            <pc:sldMk cId="3773054776" sldId="535"/>
            <ac:spMk id="35" creationId="{00000000-0000-0000-0000-000000000000}"/>
          </ac:spMkLst>
        </pc:spChg>
      </pc:sldChg>
      <pc:sldChg chg="modSp">
        <pc:chgData name="Người dùng Khách" userId="S::urn:spo:anon#e85374a2152dfa522b1bb4a1ad5a352079a392e22138f3103e19beeb45754517::" providerId="AD" clId="Web-{32223628-E8FC-398A-78D6-F2BB499C0FA5}" dt="2023-03-28T11:36:37.427" v="19" actId="1076"/>
        <pc:sldMkLst>
          <pc:docMk/>
          <pc:sldMk cId="3420356291" sldId="536"/>
        </pc:sldMkLst>
        <pc:spChg chg="mod">
          <ac:chgData name="Người dùng Khách" userId="S::urn:spo:anon#e85374a2152dfa522b1bb4a1ad5a352079a392e22138f3103e19beeb45754517::" providerId="AD" clId="Web-{32223628-E8FC-398A-78D6-F2BB499C0FA5}" dt="2023-03-28T11:36:37.427" v="19" actId="1076"/>
          <ac:spMkLst>
            <pc:docMk/>
            <pc:sldMk cId="3420356291" sldId="536"/>
            <ac:spMk id="35" creationId="{00000000-0000-0000-0000-000000000000}"/>
          </ac:spMkLst>
        </pc:spChg>
      </pc:sldChg>
      <pc:sldChg chg="modSp">
        <pc:chgData name="Người dùng Khách" userId="S::urn:spo:anon#e85374a2152dfa522b1bb4a1ad5a352079a392e22138f3103e19beeb45754517::" providerId="AD" clId="Web-{32223628-E8FC-398A-78D6-F2BB499C0FA5}" dt="2023-03-28T11:37:06.115" v="27" actId="20577"/>
        <pc:sldMkLst>
          <pc:docMk/>
          <pc:sldMk cId="3554067099" sldId="537"/>
        </pc:sldMkLst>
        <pc:spChg chg="mod">
          <ac:chgData name="Người dùng Khách" userId="S::urn:spo:anon#e85374a2152dfa522b1bb4a1ad5a352079a392e22138f3103e19beeb45754517::" providerId="AD" clId="Web-{32223628-E8FC-398A-78D6-F2BB499C0FA5}" dt="2023-03-28T11:37:06.115" v="27" actId="20577"/>
          <ac:spMkLst>
            <pc:docMk/>
            <pc:sldMk cId="3554067099" sldId="537"/>
            <ac:spMk id="35" creationId="{00000000-0000-0000-0000-000000000000}"/>
          </ac:spMkLst>
        </pc:spChg>
      </pc:sldChg>
      <pc:sldChg chg="modSp">
        <pc:chgData name="Người dùng Khách" userId="S::urn:spo:anon#e85374a2152dfa522b1bb4a1ad5a352079a392e22138f3103e19beeb45754517::" providerId="AD" clId="Web-{32223628-E8FC-398A-78D6-F2BB499C0FA5}" dt="2023-03-28T11:37:18.897" v="31" actId="20577"/>
        <pc:sldMkLst>
          <pc:docMk/>
          <pc:sldMk cId="4202281440" sldId="538"/>
        </pc:sldMkLst>
        <pc:spChg chg="mod">
          <ac:chgData name="Người dùng Khách" userId="S::urn:spo:anon#e85374a2152dfa522b1bb4a1ad5a352079a392e22138f3103e19beeb45754517::" providerId="AD" clId="Web-{32223628-E8FC-398A-78D6-F2BB499C0FA5}" dt="2023-03-28T11:37:18.897" v="31" actId="20577"/>
          <ac:spMkLst>
            <pc:docMk/>
            <pc:sldMk cId="4202281440" sldId="538"/>
            <ac:spMk id="35" creationId="{00000000-0000-0000-0000-000000000000}"/>
          </ac:spMkLst>
        </pc:spChg>
      </pc:sldChg>
      <pc:sldChg chg="modSp">
        <pc:chgData name="Người dùng Khách" userId="S::urn:spo:anon#e85374a2152dfa522b1bb4a1ad5a352079a392e22138f3103e19beeb45754517::" providerId="AD" clId="Web-{32223628-E8FC-398A-78D6-F2BB499C0FA5}" dt="2023-03-28T11:37:45.507" v="41" actId="20577"/>
        <pc:sldMkLst>
          <pc:docMk/>
          <pc:sldMk cId="801746424" sldId="539"/>
        </pc:sldMkLst>
        <pc:spChg chg="mod">
          <ac:chgData name="Người dùng Khách" userId="S::urn:spo:anon#e85374a2152dfa522b1bb4a1ad5a352079a392e22138f3103e19beeb45754517::" providerId="AD" clId="Web-{32223628-E8FC-398A-78D6-F2BB499C0FA5}" dt="2023-03-28T11:37:45.507" v="41" actId="20577"/>
          <ac:spMkLst>
            <pc:docMk/>
            <pc:sldMk cId="801746424" sldId="539"/>
            <ac:spMk id="35" creationId="{00000000-0000-0000-0000-000000000000}"/>
          </ac:spMkLst>
        </pc:spChg>
      </pc:sldChg>
      <pc:sldChg chg="modSp">
        <pc:chgData name="Người dùng Khách" userId="S::urn:spo:anon#e85374a2152dfa522b1bb4a1ad5a352079a392e22138f3103e19beeb45754517::" providerId="AD" clId="Web-{32223628-E8FC-398A-78D6-F2BB499C0FA5}" dt="2023-03-28T11:38:11.930" v="52" actId="1076"/>
        <pc:sldMkLst>
          <pc:docMk/>
          <pc:sldMk cId="2230204922" sldId="540"/>
        </pc:sldMkLst>
        <pc:spChg chg="mod">
          <ac:chgData name="Người dùng Khách" userId="S::urn:spo:anon#e85374a2152dfa522b1bb4a1ad5a352079a392e22138f3103e19beeb45754517::" providerId="AD" clId="Web-{32223628-E8FC-398A-78D6-F2BB499C0FA5}" dt="2023-03-28T11:38:11.930" v="52" actId="1076"/>
          <ac:spMkLst>
            <pc:docMk/>
            <pc:sldMk cId="2230204922" sldId="540"/>
            <ac:spMk id="35" creationId="{00000000-0000-0000-0000-000000000000}"/>
          </ac:spMkLst>
        </pc:spChg>
      </pc:sldChg>
      <pc:sldChg chg="modSp">
        <pc:chgData name="Người dùng Khách" userId="S::urn:spo:anon#e85374a2152dfa522b1bb4a1ad5a352079a392e22138f3103e19beeb45754517::" providerId="AD" clId="Web-{32223628-E8FC-398A-78D6-F2BB499C0FA5}" dt="2023-03-28T11:38:29.743" v="59" actId="20577"/>
        <pc:sldMkLst>
          <pc:docMk/>
          <pc:sldMk cId="1122212129" sldId="541"/>
        </pc:sldMkLst>
        <pc:spChg chg="mod">
          <ac:chgData name="Người dùng Khách" userId="S::urn:spo:anon#e85374a2152dfa522b1bb4a1ad5a352079a392e22138f3103e19beeb45754517::" providerId="AD" clId="Web-{32223628-E8FC-398A-78D6-F2BB499C0FA5}" dt="2023-03-28T11:38:29.743" v="59" actId="20577"/>
          <ac:spMkLst>
            <pc:docMk/>
            <pc:sldMk cId="1122212129" sldId="541"/>
            <ac:spMk id="35" creationId="{00000000-0000-0000-0000-000000000000}"/>
          </ac:spMkLst>
        </pc:spChg>
      </pc:sldChg>
    </pc:docChg>
  </pc:docChgLst>
  <pc:docChgLst>
    <pc:chgData name="Người dùng Khách" userId="S::urn:spo:anon#e85374a2152dfa522b1bb4a1ad5a352079a392e22138f3103e19beeb45754517::" providerId="AD" clId="Web-{75916498-94DA-AA64-BBB1-1FA80EF714E6}"/>
    <pc:docChg chg="modSld">
      <pc:chgData name="Người dùng Khách" userId="S::urn:spo:anon#e85374a2152dfa522b1bb4a1ad5a352079a392e22138f3103e19beeb45754517::" providerId="AD" clId="Web-{75916498-94DA-AA64-BBB1-1FA80EF714E6}" dt="2023-03-28T10:34:48.080" v="1"/>
      <pc:docMkLst>
        <pc:docMk/>
      </pc:docMkLst>
      <pc:sldChg chg="modNotes">
        <pc:chgData name="Người dùng Khách" userId="S::urn:spo:anon#e85374a2152dfa522b1bb4a1ad5a352079a392e22138f3103e19beeb45754517::" providerId="AD" clId="Web-{75916498-94DA-AA64-BBB1-1FA80EF714E6}" dt="2023-03-28T10:34:48.080" v="1"/>
        <pc:sldMkLst>
          <pc:docMk/>
          <pc:sldMk cId="2215401923" sldId="389"/>
        </pc:sldMkLst>
      </pc:sldChg>
      <pc:sldChg chg="modNotes">
        <pc:chgData name="Người dùng Khách" userId="S::urn:spo:anon#e85374a2152dfa522b1bb4a1ad5a352079a392e22138f3103e19beeb45754517::" providerId="AD" clId="Web-{75916498-94DA-AA64-BBB1-1FA80EF714E6}" dt="2023-03-28T10:34:31.876" v="0"/>
        <pc:sldMkLst>
          <pc:docMk/>
          <pc:sldMk cId="1826882655" sldId="524"/>
        </pc:sldMkLst>
      </pc:sldChg>
    </pc:docChg>
  </pc:docChgLst>
  <pc:docChgLst>
    <pc:chgData name="Người dùng Khách" userId="S::urn:spo:anon#e85374a2152dfa522b1bb4a1ad5a352079a392e22138f3103e19beeb45754517::" providerId="AD" clId="Web-{97D29A74-8C90-0017-D267-9B179B04CB01}"/>
    <pc:docChg chg="modSld">
      <pc:chgData name="Người dùng Khách" userId="S::urn:spo:anon#e85374a2152dfa522b1bb4a1ad5a352079a392e22138f3103e19beeb45754517::" providerId="AD" clId="Web-{97D29A74-8C90-0017-D267-9B179B04CB01}" dt="2023-03-28T11:15:31.757" v="0" actId="20577"/>
      <pc:docMkLst>
        <pc:docMk/>
      </pc:docMkLst>
      <pc:sldChg chg="modSp">
        <pc:chgData name="Người dùng Khách" userId="S::urn:spo:anon#e85374a2152dfa522b1bb4a1ad5a352079a392e22138f3103e19beeb45754517::" providerId="AD" clId="Web-{97D29A74-8C90-0017-D267-9B179B04CB01}" dt="2023-03-28T11:15:31.757" v="0" actId="20577"/>
        <pc:sldMkLst>
          <pc:docMk/>
          <pc:sldMk cId="1693012278" sldId="292"/>
        </pc:sldMkLst>
        <pc:spChg chg="mod">
          <ac:chgData name="Người dùng Khách" userId="S::urn:spo:anon#e85374a2152dfa522b1bb4a1ad5a352079a392e22138f3103e19beeb45754517::" providerId="AD" clId="Web-{97D29A74-8C90-0017-D267-9B179B04CB01}" dt="2023-03-28T11:15:31.757" v="0" actId="20577"/>
          <ac:spMkLst>
            <pc:docMk/>
            <pc:sldMk cId="1693012278" sldId="292"/>
            <ac:spMk id="7" creationId="{BA386DE9-345A-400C-B2BB-B32B155C2C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5/12/25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7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8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3819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827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72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43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72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91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24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50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6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8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4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9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12/05/2025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3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99762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50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/>
                </a:solidFill>
              </a:rPr>
              <a:pPr/>
              <a:t>12/05/2025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5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F7DA-2CDA-499D-B601-C6F268ABD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EFE97-22A8-4F2D-986A-01BDC5AD3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7270-7227-4A1F-82A6-FC5DB657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/>
                </a:solidFill>
              </a:rPr>
              <a:pPr/>
              <a:t>5/12/25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D977-BC10-4DCE-8C95-1A1A5156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41711-6DC2-4471-8171-37C890FE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5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31596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02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30035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5: SPORTS AND HOBBIES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30035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5: </a:t>
            </a:r>
            <a:r>
              <a:rPr lang="en-US" sz="1800" b="1" dirty="0">
                <a:solidFill>
                  <a:schemeClr val="bg1"/>
                </a:solidFill>
              </a:rPr>
              <a:t>SPORTS AND HOBBIES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4.3</a:t>
            </a:r>
          </a:p>
        </p:txBody>
      </p:sp>
    </p:spTree>
    <p:extLst>
      <p:ext uri="{BB962C8B-B14F-4D97-AF65-F5344CB8AC3E}">
        <p14:creationId xmlns:p14="http://schemas.microsoft.com/office/powerpoint/2010/main" val="415278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30035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5: </a:t>
            </a:r>
            <a:r>
              <a:rPr lang="en-US" sz="1800" b="1" dirty="0">
                <a:solidFill>
                  <a:schemeClr val="bg1"/>
                </a:solidFill>
              </a:rPr>
              <a:t>SPORTS AND HOBBIES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4.3</a:t>
            </a:r>
          </a:p>
        </p:txBody>
      </p:sp>
    </p:spTree>
    <p:extLst>
      <p:ext uri="{BB962C8B-B14F-4D97-AF65-F5344CB8AC3E}">
        <p14:creationId xmlns:p14="http://schemas.microsoft.com/office/powerpoint/2010/main" val="258110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30035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5: </a:t>
            </a:r>
            <a:r>
              <a:rPr lang="en-US" sz="1800" b="1" dirty="0">
                <a:solidFill>
                  <a:schemeClr val="bg1"/>
                </a:solidFill>
              </a:rPr>
              <a:t>SPORTS AND HOBBIES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4.3</a:t>
            </a:r>
          </a:p>
        </p:txBody>
      </p:sp>
    </p:spTree>
    <p:extLst>
      <p:ext uri="{BB962C8B-B14F-4D97-AF65-F5344CB8AC3E}">
        <p14:creationId xmlns:p14="http://schemas.microsoft.com/office/powerpoint/2010/main" val="17210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0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slideLayout" Target="../slideLayouts/slideLayout12.xml"/><Relationship Id="rId7" Type="http://schemas.openxmlformats.org/officeDocument/2006/relationships/slide" Target="slide12.xml"/><Relationship Id="rId12" Type="http://schemas.microsoft.com/office/2007/relationships/hdphoto" Target="../media/hdphoto2.wdp"/><Relationship Id="rId17" Type="http://schemas.openxmlformats.org/officeDocument/2006/relationships/image" Target="../media/image41.png"/><Relationship Id="rId2" Type="http://schemas.openxmlformats.org/officeDocument/2006/relationships/audio" Target="../media/media1.MP3"/><Relationship Id="rId16" Type="http://schemas.openxmlformats.org/officeDocument/2006/relationships/image" Target="../media/image40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5" Type="http://schemas.microsoft.com/office/2007/relationships/hdphoto" Target="../media/hdphoto3.wdp"/><Relationship Id="rId10" Type="http://schemas.openxmlformats.org/officeDocument/2006/relationships/image" Target="../media/image36.png"/><Relationship Id="rId4" Type="http://schemas.openxmlformats.org/officeDocument/2006/relationships/image" Target="../media/image32.jpe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slide" Target="slide13.xml"/><Relationship Id="rId18" Type="http://schemas.openxmlformats.org/officeDocument/2006/relationships/image" Target="../media/image49.png"/><Relationship Id="rId26" Type="http://schemas.openxmlformats.org/officeDocument/2006/relationships/slide" Target="slide20.xml"/><Relationship Id="rId3" Type="http://schemas.openxmlformats.org/officeDocument/2006/relationships/image" Target="../media/image43.gif"/><Relationship Id="rId21" Type="http://schemas.openxmlformats.org/officeDocument/2006/relationships/image" Target="../media/image51.png"/><Relationship Id="rId7" Type="http://schemas.openxmlformats.org/officeDocument/2006/relationships/image" Target="../media/image47.png"/><Relationship Id="rId12" Type="http://schemas.microsoft.com/office/2007/relationships/hdphoto" Target="../media/hdphoto5.wdp"/><Relationship Id="rId17" Type="http://schemas.openxmlformats.org/officeDocument/2006/relationships/image" Target="../media/image35.png"/><Relationship Id="rId25" Type="http://schemas.openxmlformats.org/officeDocument/2006/relationships/slide" Target="slide19.xml"/><Relationship Id="rId2" Type="http://schemas.openxmlformats.org/officeDocument/2006/relationships/image" Target="../media/image42.png"/><Relationship Id="rId16" Type="http://schemas.openxmlformats.org/officeDocument/2006/relationships/slide" Target="slide16.xml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gif"/><Relationship Id="rId11" Type="http://schemas.openxmlformats.org/officeDocument/2006/relationships/image" Target="../media/image48.png"/><Relationship Id="rId24" Type="http://schemas.openxmlformats.org/officeDocument/2006/relationships/slide" Target="slide18.xml"/><Relationship Id="rId5" Type="http://schemas.openxmlformats.org/officeDocument/2006/relationships/image" Target="../media/image45.gif"/><Relationship Id="rId15" Type="http://schemas.openxmlformats.org/officeDocument/2006/relationships/slide" Target="slide15.xml"/><Relationship Id="rId23" Type="http://schemas.openxmlformats.org/officeDocument/2006/relationships/slide" Target="slide17.xml"/><Relationship Id="rId28" Type="http://schemas.openxmlformats.org/officeDocument/2006/relationships/slide" Target="slide21.xml"/><Relationship Id="rId10" Type="http://schemas.openxmlformats.org/officeDocument/2006/relationships/image" Target="../media/image40.png"/><Relationship Id="rId19" Type="http://schemas.microsoft.com/office/2007/relationships/hdphoto" Target="../media/hdphoto6.wdp"/><Relationship Id="rId4" Type="http://schemas.openxmlformats.org/officeDocument/2006/relationships/image" Target="../media/image44.gif"/><Relationship Id="rId9" Type="http://schemas.openxmlformats.org/officeDocument/2006/relationships/image" Target="../media/image38.png"/><Relationship Id="rId14" Type="http://schemas.openxmlformats.org/officeDocument/2006/relationships/slide" Target="slide14.xml"/><Relationship Id="rId22" Type="http://schemas.microsoft.com/office/2007/relationships/hdphoto" Target="../media/hdphoto7.wdp"/><Relationship Id="rId27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slide" Target="slide12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slide" Target="slide12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slide" Target="slide12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slide" Target="slide12.xml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slide" Target="slide12.xml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slide" Target="slide12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slide" Target="slide12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slide" Target="slide12.xml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eduhome.com.vn/DHALesson?idGrade=3&amp;idSubject=1&amp;idSeries=119&amp;idTheme=1068&amp;IdLevel=2&amp;idThemeServer=7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P.E. Lesson 4.3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79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38" y="-1"/>
            <a:ext cx="4549962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-67220"/>
            <a:ext cx="5238749" cy="5030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5257800"/>
            <a:ext cx="114681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Clean up trash by answering questions correctly </a:t>
            </a:r>
            <a:r>
              <a:rPr lang="en-US" sz="33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33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1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00069" y="314860"/>
            <a:ext cx="25779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up 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ocean</a:t>
            </a:r>
          </a:p>
        </p:txBody>
      </p:sp>
      <p:pic>
        <p:nvPicPr>
          <p:cNvPr id="11" name="Picture 11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11" y="2178633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7457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9627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  <p:pic>
        <p:nvPicPr>
          <p:cNvPr id="2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43743" y="5990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2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numSld="5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7176629" y="1491413"/>
            <a:ext cx="591830" cy="10533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014">
            <a:off x="3334462" y="2682481"/>
            <a:ext cx="626895" cy="7114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967" y1="3237" x2="39227" y2="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8793">
            <a:off x="10503370" y="2351793"/>
            <a:ext cx="626354" cy="962025"/>
          </a:xfrm>
          <a:prstGeom prst="rect">
            <a:avLst/>
          </a:prstGeom>
        </p:spPr>
      </p:pic>
      <p:sp>
        <p:nvSpPr>
          <p:cNvPr id="39" name="8-Point Star 38">
            <a:hlinkClick r:id="rId13" action="ppaction://hlinksldjump"/>
          </p:cNvPr>
          <p:cNvSpPr/>
          <p:nvPr/>
        </p:nvSpPr>
        <p:spPr>
          <a:xfrm>
            <a:off x="1150326" y="220409"/>
            <a:ext cx="711944" cy="660829"/>
          </a:xfrm>
          <a:prstGeom prst="star8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0" name="8-Point Star 39">
            <a:hlinkClick r:id="rId14" action="ppaction://hlinksldjump"/>
          </p:cNvPr>
          <p:cNvSpPr/>
          <p:nvPr/>
        </p:nvSpPr>
        <p:spPr>
          <a:xfrm>
            <a:off x="3340322" y="1726239"/>
            <a:ext cx="711944" cy="660829"/>
          </a:xfrm>
          <a:prstGeom prst="star8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1" name="8-Point Star 40">
            <a:hlinkClick r:id="rId15" action="ppaction://hlinksldjump"/>
          </p:cNvPr>
          <p:cNvSpPr/>
          <p:nvPr/>
        </p:nvSpPr>
        <p:spPr>
          <a:xfrm>
            <a:off x="6958062" y="1053883"/>
            <a:ext cx="711944" cy="660829"/>
          </a:xfrm>
          <a:prstGeom prst="star8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2" name="8-Point Star 41">
            <a:hlinkClick r:id="rId16" action="ppaction://hlinksldjump"/>
          </p:cNvPr>
          <p:cNvSpPr/>
          <p:nvPr/>
        </p:nvSpPr>
        <p:spPr>
          <a:xfrm>
            <a:off x="10388005" y="1581489"/>
            <a:ext cx="711944" cy="660829"/>
          </a:xfrm>
          <a:prstGeom prst="star8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927653" y="771761"/>
            <a:ext cx="1157288" cy="156920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56069" y1="9622" x2="90751" y2="12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997">
            <a:off x="9524958" y="5022257"/>
            <a:ext cx="1319846" cy="222008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7051314" y="5655610"/>
            <a:ext cx="1237383" cy="12373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386" y="5446329"/>
            <a:ext cx="1717727" cy="1176525"/>
          </a:xfrm>
          <a:prstGeom prst="rect">
            <a:avLst/>
          </a:prstGeom>
        </p:spPr>
      </p:pic>
      <p:sp>
        <p:nvSpPr>
          <p:cNvPr id="49" name="8-Point Star 48">
            <a:hlinkClick r:id="rId23" action="ppaction://hlinksldjump"/>
          </p:cNvPr>
          <p:cNvSpPr/>
          <p:nvPr/>
        </p:nvSpPr>
        <p:spPr>
          <a:xfrm>
            <a:off x="1409867" y="4806188"/>
            <a:ext cx="711944" cy="660829"/>
          </a:xfrm>
          <a:prstGeom prst="star8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50" name="8-Point Star 49">
            <a:hlinkClick r:id="rId24" action="ppaction://hlinksldjump"/>
          </p:cNvPr>
          <p:cNvSpPr/>
          <p:nvPr/>
        </p:nvSpPr>
        <p:spPr>
          <a:xfrm>
            <a:off x="4822466" y="4131880"/>
            <a:ext cx="711944" cy="660829"/>
          </a:xfrm>
          <a:prstGeom prst="star8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51" name="8-Point Star 50">
            <a:hlinkClick r:id="rId25" action="ppaction://hlinksldjump"/>
          </p:cNvPr>
          <p:cNvSpPr/>
          <p:nvPr/>
        </p:nvSpPr>
        <p:spPr>
          <a:xfrm>
            <a:off x="7380050" y="4785500"/>
            <a:ext cx="711944" cy="660829"/>
          </a:xfrm>
          <a:prstGeom prst="star8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52" name="8-Point Star 51">
            <a:hlinkClick r:id="rId26" action="ppaction://hlinksldjump"/>
          </p:cNvPr>
          <p:cNvSpPr/>
          <p:nvPr/>
        </p:nvSpPr>
        <p:spPr>
          <a:xfrm>
            <a:off x="9480099" y="4523349"/>
            <a:ext cx="711944" cy="660829"/>
          </a:xfrm>
          <a:prstGeom prst="star8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15972" y="2860108"/>
            <a:ext cx="4454871" cy="539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2568" y="2798641"/>
            <a:ext cx="403251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400" i="1" dirty="0">
                <a:solidFill>
                  <a:srgbClr val="FF0000"/>
                </a:solidFill>
              </a:rPr>
              <a:t>Rewrite the sentences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163">
            <a:off x="4500061" y="4941750"/>
            <a:ext cx="1356360" cy="1695450"/>
          </a:xfrm>
          <a:prstGeom prst="rect">
            <a:avLst/>
          </a:prstGeom>
        </p:spPr>
      </p:pic>
      <p:sp>
        <p:nvSpPr>
          <p:cNvPr id="32" name="8-Point Star 31">
            <a:hlinkClick r:id="rId28" action="ppaction://hlinksldjump"/>
          </p:cNvPr>
          <p:cNvSpPr/>
          <p:nvPr/>
        </p:nvSpPr>
        <p:spPr>
          <a:xfrm>
            <a:off x="10720873" y="115899"/>
            <a:ext cx="1091020" cy="660829"/>
          </a:xfrm>
          <a:prstGeom prst="star8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50493-C193-4427-A6E9-E15B2785E839}"/>
              </a:ext>
            </a:extLst>
          </p:cNvPr>
          <p:cNvSpPr txBox="1"/>
          <p:nvPr/>
        </p:nvSpPr>
        <p:spPr>
          <a:xfrm>
            <a:off x="4375355" y="220409"/>
            <a:ext cx="441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the trash after completing the question.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174DB-A5A2-4A49-BD4D-DBD84E62C56F}"/>
              </a:ext>
            </a:extLst>
          </p:cNvPr>
          <p:cNvSpPr txBox="1"/>
          <p:nvPr/>
        </p:nvSpPr>
        <p:spPr>
          <a:xfrm>
            <a:off x="4792347" y="3388382"/>
            <a:ext cx="394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the number to show the sentence.</a:t>
            </a:r>
          </a:p>
        </p:txBody>
      </p:sp>
    </p:spTree>
    <p:extLst>
      <p:ext uri="{BB962C8B-B14F-4D97-AF65-F5344CB8AC3E}">
        <p14:creationId xmlns:p14="http://schemas.microsoft.com/office/powerpoint/2010/main" val="233529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9" grpId="0" animBg="1"/>
      <p:bldP spid="50" grpId="0" animBg="1"/>
      <p:bldP spid="51" grpId="0" animBg="1"/>
      <p:bldP spid="52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2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312420"/>
            <a:ext cx="8416572" cy="1899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11104" y="870180"/>
            <a:ext cx="58478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</a:rPr>
              <a:t>favorite/ My/ is/ soccer./ sport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83" y="4042784"/>
            <a:ext cx="6494287" cy="1071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491031" y="4275273"/>
            <a:ext cx="5209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My favorite sport is soccer.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97523" y="5851927"/>
            <a:ext cx="630922" cy="37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22714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2491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2978870" y="836205"/>
            <a:ext cx="60410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</a:rPr>
              <a:t>good/ am/ at/ basketball./ I/ playing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1745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95532" y="3985290"/>
            <a:ext cx="5209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 am good at playing basketball.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963086" y="5880210"/>
            <a:ext cx="6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77305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2413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3" y="733431"/>
            <a:ext cx="584786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</a:rPr>
              <a:t>my/ use/ and/ I/ hands/ arms. </a:t>
            </a:r>
            <a:endParaRPr lang="vi-VN" dirty="0"/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10" y="3628784"/>
            <a:ext cx="4789714" cy="167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491030" y="4066267"/>
            <a:ext cx="5209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 use my hands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and arms. 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973473" y="5889636"/>
            <a:ext cx="64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42035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2622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4" y="901519"/>
            <a:ext cx="584786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</a:rPr>
              <a:t>throw/ can/ I/ basketball./  catch/ the ball/ and/ in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1745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005555"/>
            <a:ext cx="5209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 can catch and throw the ball in basketball.</a:t>
            </a:r>
          </a:p>
        </p:txBody>
      </p:sp>
      <p:pic>
        <p:nvPicPr>
          <p:cNvPr id="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935766" y="5899063"/>
            <a:ext cx="62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5540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2335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82471" y="835347"/>
            <a:ext cx="58478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</a:rPr>
              <a:t>can’t/ I/ the ball./ kick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1745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7" y="4292690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 can’t kick the ball.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982900" y="5880209"/>
            <a:ext cx="64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20228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2" y="175583"/>
            <a:ext cx="8416572" cy="2430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82471" y="713426"/>
            <a:ext cx="584786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</a:rPr>
              <a:t>you/ Can/ your/ use/ head/ volleyball?/ in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1927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053817"/>
            <a:ext cx="5209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Can you use your head in volleyball?</a:t>
            </a:r>
          </a:p>
        </p:txBody>
      </p:sp>
      <p:pic>
        <p:nvPicPr>
          <p:cNvPr id="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964047" y="5870783"/>
            <a:ext cx="640349" cy="36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80174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120" y="322217"/>
            <a:ext cx="8416572" cy="2307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11156" y="834704"/>
            <a:ext cx="611634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</a:rPr>
              <a:t>can/ You/ the ball/ soccer./ kick/ in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1607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159219"/>
            <a:ext cx="5209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You can kick the ball in soccer. 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963086" y="5851928"/>
            <a:ext cx="6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3020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3"/>
          <a:srcRect l="22385" t="28440" r="11498" b="9985"/>
          <a:stretch/>
        </p:blipFill>
        <p:spPr>
          <a:xfrm>
            <a:off x="6320475" y="4593024"/>
            <a:ext cx="1962634" cy="171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"/>
          <a:srcRect l="22385" t="28440" r="11498" b="9985"/>
          <a:stretch/>
        </p:blipFill>
        <p:spPr>
          <a:xfrm>
            <a:off x="1073980" y="4619579"/>
            <a:ext cx="1962634" cy="171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4"/>
          <a:srcRect l="33140" t="10805" r="11636" b="3805"/>
          <a:stretch/>
        </p:blipFill>
        <p:spPr>
          <a:xfrm>
            <a:off x="8778377" y="2536448"/>
            <a:ext cx="2007958" cy="1796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4"/>
          <a:srcRect l="33140" t="10805" r="11636" b="3805"/>
          <a:stretch/>
        </p:blipFill>
        <p:spPr>
          <a:xfrm>
            <a:off x="3604644" y="4603974"/>
            <a:ext cx="2007958" cy="1796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5"/>
          <a:srcRect l="17347" t="12596" r="8316" b="9161"/>
          <a:stretch/>
        </p:blipFill>
        <p:spPr>
          <a:xfrm>
            <a:off x="6293138" y="2573843"/>
            <a:ext cx="2045690" cy="175975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5"/>
          <a:srcRect l="17347" t="12596" r="8316" b="9161"/>
          <a:stretch/>
        </p:blipFill>
        <p:spPr>
          <a:xfrm>
            <a:off x="3611333" y="2551707"/>
            <a:ext cx="2045690" cy="175975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/>
          <a:srcRect l="27880" t="11348" r="19926" b="3566"/>
          <a:stretch/>
        </p:blipFill>
        <p:spPr>
          <a:xfrm>
            <a:off x="8737109" y="4585367"/>
            <a:ext cx="1999484" cy="180278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6"/>
          <a:srcRect l="27880" t="11348" r="19926" b="3566"/>
          <a:stretch/>
        </p:blipFill>
        <p:spPr>
          <a:xfrm>
            <a:off x="8800330" y="524440"/>
            <a:ext cx="1999484" cy="180278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7"/>
          <a:srcRect l="31929" t="9778" r="7236" b="10761"/>
          <a:stretch/>
        </p:blipFill>
        <p:spPr>
          <a:xfrm>
            <a:off x="1024035" y="2560466"/>
            <a:ext cx="2057658" cy="172444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7"/>
          <a:srcRect l="31929" t="9778" r="7236" b="10761"/>
          <a:stretch/>
        </p:blipFill>
        <p:spPr>
          <a:xfrm>
            <a:off x="3509719" y="517825"/>
            <a:ext cx="2157179" cy="172444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6273598" y="517825"/>
            <a:ext cx="2007048" cy="1784165"/>
            <a:chOff x="4861248" y="2052734"/>
            <a:chExt cx="2230019" cy="2187749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8"/>
            <a:srcRect l="11561" t="10272" r="8070" b="6537"/>
            <a:stretch/>
          </p:blipFill>
          <p:spPr>
            <a:xfrm>
              <a:off x="4861251" y="2052734"/>
              <a:ext cx="2230016" cy="2187749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61248" y="2052735"/>
              <a:ext cx="541175" cy="49452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53135" y="2313992"/>
              <a:ext cx="447869" cy="374261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1045969" y="534109"/>
            <a:ext cx="2070944" cy="1767881"/>
            <a:chOff x="4861248" y="2052734"/>
            <a:chExt cx="2230019" cy="2187749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8"/>
            <a:srcRect l="11561" t="10272" r="8070" b="6537"/>
            <a:stretch/>
          </p:blipFill>
          <p:spPr>
            <a:xfrm>
              <a:off x="4861251" y="2052734"/>
              <a:ext cx="2230016" cy="2187749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61248" y="2052735"/>
              <a:ext cx="541175" cy="49452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53135" y="2313992"/>
              <a:ext cx="447869" cy="374261"/>
            </a:xfrm>
            <a:prstGeom prst="rect">
              <a:avLst/>
            </a:prstGeom>
          </p:spPr>
        </p:pic>
      </p:grpSp>
      <p:sp>
        <p:nvSpPr>
          <p:cNvPr id="23" name="1">
            <a:extLst>
              <a:ext uri="{FF2B5EF4-FFF2-40B4-BE49-F238E27FC236}">
                <a16:creationId xmlns:a16="http://schemas.microsoft.com/office/drawing/2014/main" id="{1B78F1EF-6A80-9A08-8577-B6C917D29917}"/>
              </a:ext>
            </a:extLst>
          </p:cNvPr>
          <p:cNvSpPr/>
          <p:nvPr/>
        </p:nvSpPr>
        <p:spPr>
          <a:xfrm>
            <a:off x="1073980" y="510980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6" name="2">
            <a:extLst>
              <a:ext uri="{FF2B5EF4-FFF2-40B4-BE49-F238E27FC236}">
                <a16:creationId xmlns:a16="http://schemas.microsoft.com/office/drawing/2014/main" id="{70A9ED79-1774-3457-77D8-C6D84470EBD6}"/>
              </a:ext>
            </a:extLst>
          </p:cNvPr>
          <p:cNvSpPr/>
          <p:nvPr/>
        </p:nvSpPr>
        <p:spPr>
          <a:xfrm>
            <a:off x="3509719" y="50151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6277695" y="565905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8" name="4">
            <a:extLst>
              <a:ext uri="{FF2B5EF4-FFF2-40B4-BE49-F238E27FC236}">
                <a16:creationId xmlns:a16="http://schemas.microsoft.com/office/drawing/2014/main" id="{C69ED851-273D-2830-827B-C877622BB309}"/>
              </a:ext>
            </a:extLst>
          </p:cNvPr>
          <p:cNvSpPr/>
          <p:nvPr/>
        </p:nvSpPr>
        <p:spPr>
          <a:xfrm>
            <a:off x="8723235" y="524440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30" name="5">
            <a:extLst>
              <a:ext uri="{FF2B5EF4-FFF2-40B4-BE49-F238E27FC236}">
                <a16:creationId xmlns:a16="http://schemas.microsoft.com/office/drawing/2014/main" id="{ECA20B86-DFDF-E795-FA29-F5F089FD36A1}"/>
              </a:ext>
            </a:extLst>
          </p:cNvPr>
          <p:cNvSpPr/>
          <p:nvPr/>
        </p:nvSpPr>
        <p:spPr>
          <a:xfrm>
            <a:off x="1012368" y="2507356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31" name="6">
            <a:extLst>
              <a:ext uri="{FF2B5EF4-FFF2-40B4-BE49-F238E27FC236}">
                <a16:creationId xmlns:a16="http://schemas.microsoft.com/office/drawing/2014/main" id="{CC85C7E3-F570-63F2-A835-2800B310979C}"/>
              </a:ext>
            </a:extLst>
          </p:cNvPr>
          <p:cNvSpPr/>
          <p:nvPr/>
        </p:nvSpPr>
        <p:spPr>
          <a:xfrm>
            <a:off x="3542089" y="2533911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6263504" y="2572507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8761783" y="2551357"/>
            <a:ext cx="2076577" cy="18020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1011805" y="459302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3550019" y="4561707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id="{4E339AAA-3E65-10A0-AF19-7CDDE8A97112}"/>
              </a:ext>
            </a:extLst>
          </p:cNvPr>
          <p:cNvSpPr/>
          <p:nvPr/>
        </p:nvSpPr>
        <p:spPr>
          <a:xfrm>
            <a:off x="6265835" y="4579109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id="{D9FFEB1E-8156-728A-5F87-19E326B50767}"/>
              </a:ext>
            </a:extLst>
          </p:cNvPr>
          <p:cNvSpPr/>
          <p:nvPr/>
        </p:nvSpPr>
        <p:spPr>
          <a:xfrm>
            <a:off x="8773495" y="459302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5" name="x 1">
            <a:extLst>
              <a:ext uri="{FF2B5EF4-FFF2-40B4-BE49-F238E27FC236}">
                <a16:creationId xmlns:a16="http://schemas.microsoft.com/office/drawing/2014/main" id="{02223A16-E7DB-02D4-BCB6-3C3E0D4C1FC1}"/>
              </a:ext>
            </a:extLst>
          </p:cNvPr>
          <p:cNvSpPr/>
          <p:nvPr/>
        </p:nvSpPr>
        <p:spPr>
          <a:xfrm>
            <a:off x="2713213" y="180433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x 2">
            <a:extLst>
              <a:ext uri="{FF2B5EF4-FFF2-40B4-BE49-F238E27FC236}">
                <a16:creationId xmlns:a16="http://schemas.microsoft.com/office/drawing/2014/main" id="{16A02F32-FCC3-1110-EE5D-29008B16F643}"/>
              </a:ext>
            </a:extLst>
          </p:cNvPr>
          <p:cNvSpPr/>
          <p:nvPr/>
        </p:nvSpPr>
        <p:spPr>
          <a:xfrm>
            <a:off x="5256026" y="181653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7855378" y="175082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x 4">
            <a:extLst>
              <a:ext uri="{FF2B5EF4-FFF2-40B4-BE49-F238E27FC236}">
                <a16:creationId xmlns:a16="http://schemas.microsoft.com/office/drawing/2014/main" id="{B3DD085E-3C88-EADA-8344-90E736150253}"/>
              </a:ext>
            </a:extLst>
          </p:cNvPr>
          <p:cNvSpPr/>
          <p:nvPr/>
        </p:nvSpPr>
        <p:spPr>
          <a:xfrm>
            <a:off x="10449416" y="1806614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x 5">
            <a:extLst>
              <a:ext uri="{FF2B5EF4-FFF2-40B4-BE49-F238E27FC236}">
                <a16:creationId xmlns:a16="http://schemas.microsoft.com/office/drawing/2014/main" id="{BB989353-C661-D054-6A2A-CC8D54713DE8}"/>
              </a:ext>
            </a:extLst>
          </p:cNvPr>
          <p:cNvSpPr/>
          <p:nvPr/>
        </p:nvSpPr>
        <p:spPr>
          <a:xfrm>
            <a:off x="2654649" y="3785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x 6">
            <a:extLst>
              <a:ext uri="{FF2B5EF4-FFF2-40B4-BE49-F238E27FC236}">
                <a16:creationId xmlns:a16="http://schemas.microsoft.com/office/drawing/2014/main" id="{E4E07EFD-D95E-42FE-BEE6-70CB31696FD0}"/>
              </a:ext>
            </a:extLst>
          </p:cNvPr>
          <p:cNvSpPr/>
          <p:nvPr/>
        </p:nvSpPr>
        <p:spPr>
          <a:xfrm>
            <a:off x="5225790" y="3809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7869072" y="376632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10417848" y="3765366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2699728" y="5756407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5267023" y="577980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x 11">
            <a:extLst>
              <a:ext uri="{FF2B5EF4-FFF2-40B4-BE49-F238E27FC236}">
                <a16:creationId xmlns:a16="http://schemas.microsoft.com/office/drawing/2014/main" id="{455923BD-7DFF-A189-08CE-156E9AAE0BAB}"/>
              </a:ext>
            </a:extLst>
          </p:cNvPr>
          <p:cNvSpPr/>
          <p:nvPr/>
        </p:nvSpPr>
        <p:spPr>
          <a:xfrm>
            <a:off x="7852984" y="5722388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x 12">
            <a:extLst>
              <a:ext uri="{FF2B5EF4-FFF2-40B4-BE49-F238E27FC236}">
                <a16:creationId xmlns:a16="http://schemas.microsoft.com/office/drawing/2014/main" id="{0A11A10A-40B1-BDE9-6C83-FE0E559EE614}"/>
              </a:ext>
            </a:extLst>
          </p:cNvPr>
          <p:cNvSpPr/>
          <p:nvPr/>
        </p:nvSpPr>
        <p:spPr>
          <a:xfrm>
            <a:off x="10435931" y="575869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63609" y="560436"/>
            <a:ext cx="894736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Click on the square to see the picture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068526" y="2610469"/>
            <a:ext cx="894736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Click on the button to close the picture</a:t>
            </a:r>
          </a:p>
        </p:txBody>
      </p:sp>
    </p:spTree>
    <p:extLst>
      <p:ext uri="{BB962C8B-B14F-4D97-AF65-F5344CB8AC3E}">
        <p14:creationId xmlns:p14="http://schemas.microsoft.com/office/powerpoint/2010/main" val="182688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2448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2960017" y="713426"/>
            <a:ext cx="607032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</a:rPr>
              <a:t>legs/ You/ use/ and/ your/ feet </a:t>
            </a:r>
            <a:r>
              <a:rPr lang="en-US" sz="3600">
                <a:solidFill>
                  <a:srgbClr val="0033CC"/>
                </a:solidFill>
              </a:rPr>
              <a:t>in/ soccer.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1" y="3657358"/>
            <a:ext cx="6494287" cy="1663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6" y="4005555"/>
            <a:ext cx="5209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You use your legs and feet in soccer.</a:t>
            </a:r>
          </a:p>
        </p:txBody>
      </p:sp>
      <p:pic>
        <p:nvPicPr>
          <p:cNvPr id="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963086" y="5870782"/>
            <a:ext cx="6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12221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hand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arm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foot/feet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leg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body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head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I use my legs and feet in soccer.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I can kick the ball in soccer.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I can't kick the ball in basketball.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F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568"/>
          <a:stretch/>
        </p:blipFill>
        <p:spPr>
          <a:xfrm>
            <a:off x="0" y="0"/>
            <a:ext cx="9741408" cy="3401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2896" b="67280"/>
          <a:stretch/>
        </p:blipFill>
        <p:spPr>
          <a:xfrm>
            <a:off x="573024" y="3182113"/>
            <a:ext cx="3616421" cy="126858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35698" y="1133854"/>
            <a:ext cx="1520890" cy="1553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86" y="12117"/>
            <a:ext cx="6865571" cy="8535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3143" y="4450702"/>
            <a:ext cx="10711543" cy="1912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My favorite sport is basketball. I am good at playing basketball. I use my hands and arms. I can catch and throw the ball in basketball. I can’t kick the ball.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880027" y="5150498"/>
            <a:ext cx="5195410" cy="1013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34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4398" b="76214"/>
          <a:stretch/>
        </p:blipFill>
        <p:spPr>
          <a:xfrm>
            <a:off x="366109" y="402187"/>
            <a:ext cx="6254147" cy="10730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35" y="1912488"/>
            <a:ext cx="11408129" cy="3561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1375" y="2194560"/>
            <a:ext cx="3889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hands and arms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590032" y="3394889"/>
            <a:ext cx="3889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throw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786810" y="4555951"/>
            <a:ext cx="3889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kick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799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"/>
            <a:ext cx="9948672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" y="1501140"/>
            <a:ext cx="1194816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7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5" y="366488"/>
            <a:ext cx="9122328" cy="1023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43584" y="1693289"/>
            <a:ext cx="9144000" cy="3182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99616" y="1853184"/>
            <a:ext cx="9643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Divide the class into fours.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Have students read their sentences to their group.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Afterwards, have some students read their sentences in front of the class.</a:t>
            </a:r>
          </a:p>
        </p:txBody>
      </p:sp>
    </p:spTree>
    <p:extLst>
      <p:ext uri="{BB962C8B-B14F-4D97-AF65-F5344CB8AC3E}">
        <p14:creationId xmlns:p14="http://schemas.microsoft.com/office/powerpoint/2010/main" val="244449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90994"/>
            <a:ext cx="4260079" cy="552091"/>
          </a:xfrm>
          <a:prstGeom prst="rect">
            <a:avLst/>
          </a:prstGeom>
          <a:solidFill>
            <a:srgbClr val="F89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pinner BG">
            <a:extLst>
              <a:ext uri="{FF2B5EF4-FFF2-40B4-BE49-F238E27FC236}">
                <a16:creationId xmlns:a16="http://schemas.microsoft.com/office/drawing/2014/main" id="{E7247EFC-DA6F-4517-958E-60940FA8DC84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46" name="Anchor">
            <a:extLst>
              <a:ext uri="{FF2B5EF4-FFF2-40B4-BE49-F238E27FC236}">
                <a16:creationId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5470198" y="2667896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1" name="Spinning Wheel 6">
            <a:extLst>
              <a:ext uri="{FF2B5EF4-FFF2-40B4-BE49-F238E27FC236}">
                <a16:creationId xmlns:a16="http://schemas.microsoft.com/office/drawing/2014/main" id="{356BEC47-C717-414D-9AAC-68EFFD076E1D}"/>
              </a:ext>
            </a:extLst>
          </p:cNvPr>
          <p:cNvGrpSpPr/>
          <p:nvPr/>
        </p:nvGrpSpPr>
        <p:grpSpPr>
          <a:xfrm>
            <a:off x="2882317" y="223722"/>
            <a:ext cx="6385410" cy="6153928"/>
            <a:chOff x="2608119" y="84826"/>
            <a:chExt cx="6975762" cy="6688348"/>
          </a:xfrm>
        </p:grpSpPr>
        <p:sp>
          <p:nvSpPr>
            <p:cNvPr id="32" name="Segment 6">
              <a:extLst>
                <a:ext uri="{FF2B5EF4-FFF2-40B4-BE49-F238E27FC236}">
                  <a16:creationId xmlns:a16="http://schemas.microsoft.com/office/drawing/2014/main" id="{F6C22396-752E-4638-A39D-EBB067BDA4ED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3" name="Segment 5">
              <a:extLst>
                <a:ext uri="{FF2B5EF4-FFF2-40B4-BE49-F238E27FC236}">
                  <a16:creationId xmlns:a16="http://schemas.microsoft.com/office/drawing/2014/main" id="{046AFF47-347B-49AD-AEDB-40E362F0D8E7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4" name="Segment 4">
              <a:extLst>
                <a:ext uri="{FF2B5EF4-FFF2-40B4-BE49-F238E27FC236}">
                  <a16:creationId xmlns:a16="http://schemas.microsoft.com/office/drawing/2014/main" id="{EE96CB9C-1D5C-4AAD-9C45-89E8661916F7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5" name="Segment 3">
              <a:extLst>
                <a:ext uri="{FF2B5EF4-FFF2-40B4-BE49-F238E27FC236}">
                  <a16:creationId xmlns:a16="http://schemas.microsoft.com/office/drawing/2014/main" id="{E4DED3A9-E0F3-4657-890E-493214981EBD}"/>
                </a:ext>
              </a:extLst>
            </p:cNvPr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6" name="Segment 2">
              <a:extLst>
                <a:ext uri="{FF2B5EF4-FFF2-40B4-BE49-F238E27FC236}">
                  <a16:creationId xmlns:a16="http://schemas.microsoft.com/office/drawing/2014/main" id="{C7056AC3-87D1-4236-83A6-D554F7EB403D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7" name="Segment 1">
              <a:extLst>
                <a:ext uri="{FF2B5EF4-FFF2-40B4-BE49-F238E27FC236}">
                  <a16:creationId xmlns:a16="http://schemas.microsoft.com/office/drawing/2014/main" id="{37CA9E96-6C4B-4FAA-873B-80F315085477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8" name="Segment 6 Text">
              <a:extLst>
                <a:ext uri="{FF2B5EF4-FFF2-40B4-BE49-F238E27FC236}">
                  <a16:creationId xmlns:a16="http://schemas.microsoft.com/office/drawing/2014/main" id="{CFEFFEB9-09F2-4CE7-BFD2-A9795F06577D}"/>
                </a:ext>
              </a:extLst>
            </p:cNvPr>
            <p:cNvSpPr/>
            <p:nvPr/>
          </p:nvSpPr>
          <p:spPr>
            <a:xfrm rot="19668440">
              <a:off x="4135406" y="1365634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9" name="Segment 5 Text">
              <a:extLst>
                <a:ext uri="{FF2B5EF4-FFF2-40B4-BE49-F238E27FC236}">
                  <a16:creationId xmlns:a16="http://schemas.microsoft.com/office/drawing/2014/main" id="{BA6A202C-3156-4B61-BC6E-38AB909F8B59}"/>
                </a:ext>
              </a:extLst>
            </p:cNvPr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0" name="Segment 4 Text">
              <a:extLst>
                <a:ext uri="{FF2B5EF4-FFF2-40B4-BE49-F238E27FC236}">
                  <a16:creationId xmlns:a16="http://schemas.microsoft.com/office/drawing/2014/main" id="{2E9CC0CE-1DE3-4D14-99D9-905FE078C32C}"/>
                </a:ext>
              </a:extLst>
            </p:cNvPr>
            <p:cNvSpPr/>
            <p:nvPr/>
          </p:nvSpPr>
          <p:spPr>
            <a:xfrm rot="1813501">
              <a:off x="4151435" y="4676702"/>
              <a:ext cx="200611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4</a:t>
              </a:r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1" name="Segment 3 Text">
              <a:extLst>
                <a:ext uri="{FF2B5EF4-FFF2-40B4-BE49-F238E27FC236}">
                  <a16:creationId xmlns:a16="http://schemas.microsoft.com/office/drawing/2014/main" id="{C0C6F036-182F-4D24-B27F-FC0711AC4592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2" name="Segment 2 Text">
              <a:extLst>
                <a:ext uri="{FF2B5EF4-FFF2-40B4-BE49-F238E27FC236}">
                  <a16:creationId xmlns:a16="http://schemas.microsoft.com/office/drawing/2014/main" id="{328EEC02-802F-4C5C-BBCE-496F25F02A8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3" name="Segment 1 Text">
              <a:extLst>
                <a:ext uri="{FF2B5EF4-FFF2-40B4-BE49-F238E27FC236}">
                  <a16:creationId xmlns:a16="http://schemas.microsoft.com/office/drawing/2014/main" id="{6E2AC8F1-204C-497D-9ED3-0D10182C8349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id="{1972FA71-9F7D-4B81-B488-7F26645D57CD}"/>
              </a:ext>
            </a:extLst>
          </p:cNvPr>
          <p:cNvGrpSpPr/>
          <p:nvPr/>
        </p:nvGrpSpPr>
        <p:grpSpPr>
          <a:xfrm>
            <a:off x="5272166" y="2458800"/>
            <a:ext cx="1647668" cy="1656174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4" y="1024325"/>
            <a:ext cx="1985683" cy="1815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330" y="2909232"/>
            <a:ext cx="1910262" cy="1634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3332" b="1"/>
          <a:stretch/>
        </p:blipFill>
        <p:spPr>
          <a:xfrm>
            <a:off x="45689" y="4544008"/>
            <a:ext cx="2577463" cy="1894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3566" y="1060894"/>
            <a:ext cx="2143236" cy="1661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2346" y="2684433"/>
            <a:ext cx="2114456" cy="17474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3566" y="4395146"/>
            <a:ext cx="2180148" cy="19602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17641" y="309627"/>
            <a:ext cx="4298084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    </a:t>
            </a:r>
            <a:r>
              <a:rPr lang="en-US" sz="2500" dirty="0">
                <a:solidFill>
                  <a:schemeClr val="bg1"/>
                </a:solidFill>
              </a:rPr>
              <a:t>Practice writing sentences.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8222258" y="342370"/>
            <a:ext cx="3693444" cy="6174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I use my ____in ____.</a:t>
            </a:r>
          </a:p>
        </p:txBody>
      </p:sp>
    </p:spTree>
    <p:extLst>
      <p:ext uri="{BB962C8B-B14F-4D97-AF65-F5344CB8AC3E}">
        <p14:creationId xmlns:p14="http://schemas.microsoft.com/office/powerpoint/2010/main" val="22154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0084" y="432844"/>
            <a:ext cx="2305049" cy="646331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LET’S PLAY!</a:t>
            </a:r>
            <a:r>
              <a:rPr lang="en-US" sz="2400" i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TextBox 1">
            <a:hlinkClick r:id="rId2"/>
          </p:cNvPr>
          <p:cNvSpPr txBox="1"/>
          <p:nvPr/>
        </p:nvSpPr>
        <p:spPr>
          <a:xfrm>
            <a:off x="211015" y="2625969"/>
            <a:ext cx="185224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here to play the games.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918" y="1594338"/>
            <a:ext cx="9870410" cy="43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5390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12332</TotalTime>
  <Words>402</Words>
  <Application>Microsoft Macintosh PowerPoint</Application>
  <PresentationFormat>Widescreen</PresentationFormat>
  <Paragraphs>89</Paragraphs>
  <Slides>21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2_Office Theme</vt:lpstr>
      <vt:lpstr>4_Office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nlinhtrang12@gmail.com</cp:lastModifiedBy>
  <cp:revision>436</cp:revision>
  <dcterms:created xsi:type="dcterms:W3CDTF">2020-12-08T03:17:05Z</dcterms:created>
  <dcterms:modified xsi:type="dcterms:W3CDTF">2025-05-12T13:43:47Z</dcterms:modified>
</cp:coreProperties>
</file>