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705" r:id="rId3"/>
    <p:sldMasterId id="2147483708" r:id="rId4"/>
    <p:sldMasterId id="2147483725" r:id="rId5"/>
  </p:sldMasterIdLst>
  <p:notesMasterIdLst>
    <p:notesMasterId r:id="rId28"/>
  </p:notesMasterIdLst>
  <p:handoutMasterIdLst>
    <p:handoutMasterId r:id="rId29"/>
  </p:handoutMasterIdLst>
  <p:sldIdLst>
    <p:sldId id="391" r:id="rId6"/>
    <p:sldId id="586" r:id="rId7"/>
    <p:sldId id="587" r:id="rId8"/>
    <p:sldId id="589" r:id="rId9"/>
    <p:sldId id="566" r:id="rId10"/>
    <p:sldId id="572" r:id="rId11"/>
    <p:sldId id="570" r:id="rId12"/>
    <p:sldId id="571" r:id="rId13"/>
    <p:sldId id="567" r:id="rId14"/>
    <p:sldId id="568" r:id="rId15"/>
    <p:sldId id="569" r:id="rId16"/>
    <p:sldId id="573" r:id="rId17"/>
    <p:sldId id="574" r:id="rId18"/>
    <p:sldId id="575" r:id="rId19"/>
    <p:sldId id="576" r:id="rId20"/>
    <p:sldId id="577" r:id="rId21"/>
    <p:sldId id="578" r:id="rId22"/>
    <p:sldId id="579" r:id="rId23"/>
    <p:sldId id="580" r:id="rId24"/>
    <p:sldId id="581" r:id="rId25"/>
    <p:sldId id="582" r:id="rId26"/>
    <p:sldId id="5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2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DD"/>
    <a:srgbClr val="F8982F"/>
    <a:srgbClr val="4FC2C0"/>
    <a:srgbClr val="B4EAFF"/>
    <a:srgbClr val="D1F4FF"/>
    <a:srgbClr val="CEF1FF"/>
    <a:srgbClr val="D4F2FD"/>
    <a:srgbClr val="E0EFD4"/>
    <a:srgbClr val="FFFFFF"/>
    <a:srgbClr val="BDE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B1989A-C073-4B92-9AE9-DFEB3FEBC4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FE9E1-5315-40E7-916E-B6E19E3835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8D91B-A055-424C-B092-C98E370CC2A4}" type="datetimeFigureOut">
              <a:rPr lang="en-US" smtClean="0"/>
              <a:t>5/12/25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7B2AE-BE8B-4160-B0ED-BE3DDD185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B70A0-3883-4471-A0BF-98FE98EAFB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DF12-7649-4414-B475-7C9E24984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26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5/12/25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89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8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338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521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677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085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556F-BA8F-43BF-8B2B-82A3F4D36E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4C5CE-6CC6-459E-B0CF-FCBD4A6741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18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96294-1B55-4C1E-825F-F630F7AE29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618EC-8613-476B-84E8-41D0B4C029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37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430740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98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>
                <a:solidFill>
                  <a:prstClr val="black"/>
                </a:solidFill>
              </a:rPr>
              <a:pPr/>
              <a:t>12/05/2025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91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/>
                </a:solidFill>
              </a:rPr>
              <a:pPr/>
              <a:t>5/12/25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7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38196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82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942756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01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95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07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38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300351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5: SPORTS AND HOBBIES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034764" y="-41098"/>
            <a:ext cx="207184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Review &amp; Practice 1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300351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5:</a:t>
            </a:r>
            <a:r>
              <a:rPr lang="en-US" sz="1800" b="1" dirty="0">
                <a:solidFill>
                  <a:schemeClr val="bg1"/>
                </a:solidFill>
              </a:rPr>
              <a:t> SPORTS AND HOBBIES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966731" y="-41098"/>
            <a:ext cx="207184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Review &amp; Practice 1</a:t>
            </a:r>
          </a:p>
        </p:txBody>
      </p:sp>
    </p:spTree>
    <p:extLst>
      <p:ext uri="{BB962C8B-B14F-4D97-AF65-F5344CB8AC3E}">
        <p14:creationId xmlns:p14="http://schemas.microsoft.com/office/powerpoint/2010/main" val="17210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300351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5: </a:t>
            </a:r>
            <a:r>
              <a:rPr lang="en-US" sz="1800" b="1" dirty="0">
                <a:solidFill>
                  <a:schemeClr val="bg1"/>
                </a:solidFill>
              </a:rPr>
              <a:t>SPORTS AND HOBBIES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853793" y="-41970"/>
            <a:ext cx="207184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Review &amp; Practice 1</a:t>
            </a:r>
          </a:p>
        </p:txBody>
      </p:sp>
    </p:spTree>
    <p:extLst>
      <p:ext uri="{BB962C8B-B14F-4D97-AF65-F5344CB8AC3E}">
        <p14:creationId xmlns:p14="http://schemas.microsoft.com/office/powerpoint/2010/main" val="213587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39425B-DC30-415E-BA9B-685E70F9C1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75DC10-16C3-4B88-A06A-4272D71CAD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1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300351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5: </a:t>
            </a:r>
            <a:r>
              <a:rPr lang="en-US" sz="1800" b="1" dirty="0">
                <a:solidFill>
                  <a:schemeClr val="bg1"/>
                </a:solidFill>
              </a:rPr>
              <a:t>SPORTS AND HOBBIES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120151" y="-41098"/>
            <a:ext cx="207184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prstClr val="white"/>
                </a:solidFill>
              </a:rPr>
              <a:t>Review &amp; Practice 1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1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1018" y="1952175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 &amp; Practice 1 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80</a:t>
            </a:r>
          </a:p>
        </p:txBody>
      </p:sp>
    </p:spTree>
    <p:extLst>
      <p:ext uri="{BB962C8B-B14F-4D97-AF65-F5344CB8AC3E}">
        <p14:creationId xmlns:p14="http://schemas.microsoft.com/office/powerpoint/2010/main" val="48824035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642"/>
            <a:ext cx="6665495" cy="2514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9783"/>
            <a:ext cx="6172200" cy="22557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952" y="321311"/>
            <a:ext cx="4282811" cy="899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686" y="321311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56.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030" y="2225051"/>
            <a:ext cx="3028950" cy="161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030" y="5309184"/>
            <a:ext cx="3028950" cy="161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54763" y="1641837"/>
            <a:ext cx="224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watch TV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54763" y="4781375"/>
            <a:ext cx="224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go out</a:t>
            </a:r>
          </a:p>
        </p:txBody>
      </p:sp>
    </p:spTree>
    <p:extLst>
      <p:ext uri="{BB962C8B-B14F-4D97-AF65-F5344CB8AC3E}">
        <p14:creationId xmlns:p14="http://schemas.microsoft.com/office/powerpoint/2010/main" val="213956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4" y="1110297"/>
            <a:ext cx="9390822" cy="2476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4" y="3838368"/>
            <a:ext cx="6924348" cy="2453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952" y="321311"/>
            <a:ext cx="4282811" cy="899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56.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121316" y="3620610"/>
            <a:ext cx="3717758" cy="8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57674" y="3007877"/>
            <a:ext cx="393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go skateboarding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257674" y="5317958"/>
            <a:ext cx="34731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913395" y="4761607"/>
            <a:ext cx="262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catching</a:t>
            </a:r>
          </a:p>
        </p:txBody>
      </p:sp>
    </p:spTree>
    <p:extLst>
      <p:ext uri="{BB962C8B-B14F-4D97-AF65-F5344CB8AC3E}">
        <p14:creationId xmlns:p14="http://schemas.microsoft.com/office/powerpoint/2010/main" val="401843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598669"/>
      </p:ext>
    </p:extLst>
  </p:cSld>
  <p:clrMapOvr>
    <a:masterClrMapping/>
  </p:clrMapOvr>
  <p:transition spd="slow">
    <p:fade thruBlk="1"/>
    <p:sndAc>
      <p:stSnd>
        <p:snd r:embed="rId2" name="Doraemong.avi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Callout 12"/>
          <p:cNvSpPr/>
          <p:nvPr/>
        </p:nvSpPr>
        <p:spPr>
          <a:xfrm flipH="1">
            <a:off x="6858000" y="1752600"/>
            <a:ext cx="1828800" cy="1371600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 descr="doraelook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05200"/>
            <a:ext cx="2311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doraelook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3733801"/>
            <a:ext cx="1303338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oraelook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635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oraelook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2697812"/>
            <a:ext cx="25209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redbea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1905000"/>
            <a:ext cx="1084263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oraelook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28" y="1814717"/>
            <a:ext cx="10668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doraelookin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1219201"/>
            <a:ext cx="7524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Callout 15"/>
          <p:cNvSpPr/>
          <p:nvPr/>
        </p:nvSpPr>
        <p:spPr>
          <a:xfrm flipH="1">
            <a:off x="961534" y="304800"/>
            <a:ext cx="7358554" cy="3488270"/>
          </a:xfrm>
          <a:prstGeom prst="wedgeEllipseCallou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Comic Sans MS" pitchFamily="66" charset="0"/>
              </a:rPr>
              <a:t>Please help me find the correct answers.</a:t>
            </a:r>
          </a:p>
        </p:txBody>
      </p:sp>
      <p:pic>
        <p:nvPicPr>
          <p:cNvPr id="19" name="Picture 18" descr="doraelooki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1219201"/>
            <a:ext cx="7715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4563" y="877467"/>
            <a:ext cx="2357437" cy="29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49769E-6 L 0.14167 -2.49769E-6 " pathEditMode="relative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16281E-7 L -0.10833 -4.16281E-7 " pathEditMode="relative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5833 -4.81481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70213E-6 L 0.025 1.70213E-6 " pathEditMode="relative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1524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h_ _ _ _ _ _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76400" y="53340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hitting</a:t>
            </a:r>
          </a:p>
        </p:txBody>
      </p:sp>
      <p:pic>
        <p:nvPicPr>
          <p:cNvPr id="5" name="Picture 4" descr="doraebutt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334000"/>
            <a:ext cx="1301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8122" t="13794" r="9386" b="6206"/>
          <a:stretch/>
        </p:blipFill>
        <p:spPr>
          <a:xfrm>
            <a:off x="5257800" y="2057400"/>
            <a:ext cx="4038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179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1524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_h_ _ _ _ _ _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76400" y="53340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throwing</a:t>
            </a:r>
          </a:p>
        </p:txBody>
      </p:sp>
      <p:pic>
        <p:nvPicPr>
          <p:cNvPr id="5" name="Picture 4" descr="doraebutt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334000"/>
            <a:ext cx="1301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6000" t="17083" r="12000" b="6049"/>
          <a:stretch/>
        </p:blipFill>
        <p:spPr>
          <a:xfrm>
            <a:off x="4876800" y="2133601"/>
            <a:ext cx="4648200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753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1524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c _ _ _ _ _ _ _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76400" y="53340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catching</a:t>
            </a:r>
          </a:p>
        </p:txBody>
      </p:sp>
      <p:pic>
        <p:nvPicPr>
          <p:cNvPr id="5" name="Picture 4" descr="doraebutt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334000"/>
            <a:ext cx="1301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8000" t="11480" r="7333" b="8519"/>
          <a:stretch/>
        </p:blipFill>
        <p:spPr>
          <a:xfrm>
            <a:off x="5257800" y="2133600"/>
            <a:ext cx="3581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729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1524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_ _ _ k _ _ _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76400" y="53340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kicking</a:t>
            </a:r>
          </a:p>
        </p:txBody>
      </p:sp>
      <p:pic>
        <p:nvPicPr>
          <p:cNvPr id="5" name="Picture 4" descr="doraebutt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334000"/>
            <a:ext cx="1301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8916" t="23815" r="9199" b="6392"/>
          <a:stretch/>
        </p:blipFill>
        <p:spPr>
          <a:xfrm>
            <a:off x="5410200" y="1981200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504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1524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prstClr val="black"/>
                </a:solidFill>
                <a:latin typeface="Comic Sans MS" pitchFamily="66" charset="0"/>
              </a:rPr>
              <a:t>llovyelalb</a:t>
            </a:r>
            <a:endParaRPr lang="en-US" sz="4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6400" y="53340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volleyball</a:t>
            </a:r>
          </a:p>
        </p:txBody>
      </p:sp>
      <p:pic>
        <p:nvPicPr>
          <p:cNvPr id="5" name="Picture 4" descr="doraebutt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334000"/>
            <a:ext cx="1301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0647" t="16331" r="10730" b="22312"/>
          <a:stretch/>
        </p:blipFill>
        <p:spPr>
          <a:xfrm>
            <a:off x="5334000" y="2052782"/>
            <a:ext cx="3810000" cy="275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961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1524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prstClr val="black"/>
                </a:solidFill>
                <a:latin typeface="Comic Sans MS" pitchFamily="66" charset="0"/>
              </a:rPr>
              <a:t>csorec</a:t>
            </a:r>
            <a:endParaRPr lang="en-US" sz="4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6400" y="53340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soccer</a:t>
            </a:r>
          </a:p>
        </p:txBody>
      </p:sp>
      <p:pic>
        <p:nvPicPr>
          <p:cNvPr id="5" name="Picture 4" descr="doraebutt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334000"/>
            <a:ext cx="1301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0039" t="14934" r="7639" b="23459"/>
          <a:stretch/>
        </p:blipFill>
        <p:spPr>
          <a:xfrm>
            <a:off x="5181600" y="2057401"/>
            <a:ext cx="4114800" cy="266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873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Right Arrow 2"/>
          <p:cNvSpPr/>
          <p:nvPr/>
        </p:nvSpPr>
        <p:spPr>
          <a:xfrm>
            <a:off x="2286000" y="1615402"/>
            <a:ext cx="2469823" cy="31451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urved Left Arrow 3"/>
          <p:cNvSpPr/>
          <p:nvPr/>
        </p:nvSpPr>
        <p:spPr>
          <a:xfrm>
            <a:off x="7729979" y="1615402"/>
            <a:ext cx="2554664" cy="314513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0277" y="2253006"/>
            <a:ext cx="65825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</a:rPr>
              <a:t>Swap positions</a:t>
            </a:r>
          </a:p>
        </p:txBody>
      </p:sp>
      <p:pic>
        <p:nvPicPr>
          <p:cNvPr id="8" name="Picture 8" descr="Flying saucer with an alien ins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536" y="3965157"/>
            <a:ext cx="3194303" cy="186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59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1524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prstClr val="black"/>
                </a:solidFill>
                <a:latin typeface="Comic Sans MS" pitchFamily="66" charset="0"/>
              </a:rPr>
              <a:t>imnntoadb</a:t>
            </a:r>
            <a:endParaRPr lang="en-US" sz="4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6400" y="53340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badminton</a:t>
            </a:r>
          </a:p>
        </p:txBody>
      </p:sp>
      <p:pic>
        <p:nvPicPr>
          <p:cNvPr id="5" name="Picture 4" descr="doraebutt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334000"/>
            <a:ext cx="1301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0622" t="17785" r="10622" b="19575"/>
          <a:stretch/>
        </p:blipFill>
        <p:spPr>
          <a:xfrm>
            <a:off x="5715000" y="2057400"/>
            <a:ext cx="2895600" cy="278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515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1524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prstClr val="black"/>
                </a:solidFill>
                <a:latin typeface="Comic Sans MS" pitchFamily="66" charset="0"/>
              </a:rPr>
              <a:t>entins</a:t>
            </a:r>
            <a:endParaRPr lang="en-US" sz="4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6400" y="53340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tennis</a:t>
            </a:r>
          </a:p>
        </p:txBody>
      </p:sp>
      <p:pic>
        <p:nvPicPr>
          <p:cNvPr id="5" name="Picture 4" descr="doraebutt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334000"/>
            <a:ext cx="1301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895764"/>
            <a:ext cx="3352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096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1524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prstClr val="black"/>
                </a:solidFill>
                <a:latin typeface="Comic Sans MS" pitchFamily="66" charset="0"/>
              </a:rPr>
              <a:t>skbatllabe</a:t>
            </a:r>
            <a:endParaRPr lang="en-US" sz="4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6400" y="53340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basketball</a:t>
            </a:r>
          </a:p>
        </p:txBody>
      </p:sp>
      <p:pic>
        <p:nvPicPr>
          <p:cNvPr id="5" name="Picture 4" descr="doraebutt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334000"/>
            <a:ext cx="1301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921" t="17421" r="9003" b="22421"/>
          <a:stretch/>
        </p:blipFill>
        <p:spPr>
          <a:xfrm>
            <a:off x="5562601" y="2057400"/>
            <a:ext cx="281940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235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584960" y="1267968"/>
            <a:ext cx="9046464" cy="5035296"/>
          </a:xfrm>
          <a:prstGeom prst="flowChartPredefined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students stand in a circle (or sit on a circle of chairs), except for one student (or the teacher), who stands in the middle. </a:t>
            </a:r>
            <a:r>
              <a:rPr lang="en-US" sz="2400" b="1" dirty="0">
                <a:solidFill>
                  <a:prstClr val="black"/>
                </a:solidFill>
              </a:rPr>
              <a:t>Each student must have a fixed position.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person in the middle says a sentence that starts with </a:t>
            </a:r>
            <a:r>
              <a:rPr lang="en-US" sz="2400" b="1" i="1" dirty="0">
                <a:solidFill>
                  <a:prstClr val="black"/>
                </a:solidFill>
              </a:rPr>
              <a:t>Change positions if you</a:t>
            </a:r>
            <a:r>
              <a:rPr lang="en-US" sz="2400" i="1" dirty="0">
                <a:solidFill>
                  <a:prstClr val="black"/>
                </a:solidFill>
              </a:rPr>
              <a:t>…</a:t>
            </a:r>
            <a:r>
              <a:rPr lang="en-US" sz="2400" dirty="0">
                <a:solidFill>
                  <a:prstClr val="black"/>
                </a:solidFill>
              </a:rPr>
              <a:t> and ends with some </a:t>
            </a:r>
            <a:r>
              <a:rPr lang="en-US" sz="2400" dirty="0">
                <a:solidFill>
                  <a:prstClr val="black"/>
                </a:solidFill>
                <a:hlinkClick r:id="rId2" action="ppaction://hlinksldjump"/>
              </a:rPr>
              <a:t>condition</a:t>
            </a:r>
            <a:r>
              <a:rPr lang="en-US" sz="2400" dirty="0">
                <a:solidFill>
                  <a:prstClr val="black"/>
                </a:solidFill>
              </a:rPr>
              <a:t> (e.g.</a:t>
            </a:r>
            <a:r>
              <a:rPr lang="en-US" sz="2400" i="1" dirty="0">
                <a:solidFill>
                  <a:prstClr val="black"/>
                </a:solidFill>
              </a:rPr>
              <a:t> …</a:t>
            </a:r>
            <a:r>
              <a:rPr lang="en-US" sz="2400" b="1" i="1" dirty="0">
                <a:solidFill>
                  <a:prstClr val="black"/>
                </a:solidFill>
              </a:rPr>
              <a:t>have curly hair</a:t>
            </a:r>
            <a:r>
              <a:rPr lang="en-US" sz="2400" dirty="0">
                <a:solidFill>
                  <a:prstClr val="black"/>
                </a:solidFill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If that condition is true for a student, they have to stand up and find a new position as quickly as possible.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Students who can't find swap positions will be penalized.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1549" y="0"/>
            <a:ext cx="63050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96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How to play</a:t>
            </a:r>
          </a:p>
        </p:txBody>
      </p:sp>
    </p:spTree>
    <p:extLst>
      <p:ext uri="{BB962C8B-B14F-4D97-AF65-F5344CB8AC3E}">
        <p14:creationId xmlns:p14="http://schemas.microsoft.com/office/powerpoint/2010/main" val="24864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0288" y="512064"/>
            <a:ext cx="10655808" cy="1152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6.</a:t>
            </a:r>
            <a:r>
              <a:rPr lang="en-US" sz="4400" b="1" i="1" dirty="0">
                <a:solidFill>
                  <a:prstClr val="white"/>
                </a:solidFill>
              </a:rPr>
              <a:t> </a:t>
            </a:r>
            <a:r>
              <a:rPr lang="en-US" sz="4000" b="1" i="1" dirty="0">
                <a:solidFill>
                  <a:prstClr val="white"/>
                </a:solidFill>
              </a:rPr>
              <a:t>Change positions if the first letter of your name is D</a:t>
            </a:r>
            <a:r>
              <a:rPr lang="en-US" sz="4400" b="1" i="1" dirty="0">
                <a:solidFill>
                  <a:prstClr val="white"/>
                </a:solidFill>
              </a:rPr>
              <a:t>.</a:t>
            </a:r>
            <a:r>
              <a:rPr lang="en-US" b="1" i="1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80288" y="1792224"/>
            <a:ext cx="10655808" cy="10972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7.</a:t>
            </a:r>
            <a:r>
              <a:rPr lang="en-US" sz="4000" b="1" i="1" dirty="0">
                <a:solidFill>
                  <a:prstClr val="white"/>
                </a:solidFill>
              </a:rPr>
              <a:t> Change positions if the last letter of your name is G</a:t>
            </a:r>
            <a:r>
              <a:rPr lang="en-US" sz="4400" b="1" i="1" dirty="0">
                <a:solidFill>
                  <a:prstClr val="white"/>
                </a:solidFill>
              </a:rPr>
              <a:t>.</a:t>
            </a:r>
            <a:r>
              <a:rPr lang="en-US" b="1" i="1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80288" y="3017520"/>
            <a:ext cx="10655808" cy="87782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8.</a:t>
            </a:r>
            <a:r>
              <a:rPr lang="en-US" sz="4000" b="1" i="1" dirty="0">
                <a:solidFill>
                  <a:prstClr val="white"/>
                </a:solidFill>
              </a:rPr>
              <a:t> Change positions if you can play tennis</a:t>
            </a:r>
            <a:r>
              <a:rPr lang="en-US" sz="4400" b="1" i="1" dirty="0">
                <a:solidFill>
                  <a:prstClr val="white"/>
                </a:solidFill>
              </a:rPr>
              <a:t>.</a:t>
            </a:r>
            <a:r>
              <a:rPr lang="en-US" b="1" i="1" dirty="0">
                <a:solidFill>
                  <a:prstClr val="white"/>
                </a:solidFill>
              </a:rPr>
              <a:t> 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80288" y="4005072"/>
            <a:ext cx="10655808" cy="8778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9.</a:t>
            </a:r>
            <a:r>
              <a:rPr lang="en-US" sz="4000" b="1" i="1" dirty="0">
                <a:solidFill>
                  <a:prstClr val="white"/>
                </a:solidFill>
              </a:rPr>
              <a:t> Change positions if you have long hair.  </a:t>
            </a:r>
            <a:r>
              <a:rPr lang="en-US" sz="40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0288" y="5010912"/>
            <a:ext cx="10655808" cy="87782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10.</a:t>
            </a:r>
            <a:r>
              <a:rPr lang="en-US" sz="4000" b="1" i="1" dirty="0">
                <a:solidFill>
                  <a:prstClr val="white"/>
                </a:solidFill>
              </a:rPr>
              <a:t> Change positions if you love your teacher.  </a:t>
            </a:r>
            <a:r>
              <a:rPr lang="en-US" sz="400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3080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2796"/>
            <a:ext cx="8143875" cy="971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62388"/>
            <a:ext cx="12177815" cy="2779434"/>
          </a:xfrm>
          <a:prstGeom prst="rect">
            <a:avLst/>
          </a:prstGeom>
        </p:spPr>
      </p:pic>
      <p:pic>
        <p:nvPicPr>
          <p:cNvPr id="4" name="CD2-TRACK 7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818" end="6247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75205" y="28073"/>
            <a:ext cx="487363" cy="385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50" y="5434218"/>
            <a:ext cx="12116850" cy="1066892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5" idx="0"/>
          </p:cNvCxnSpPr>
          <p:nvPr/>
        </p:nvCxnSpPr>
        <p:spPr>
          <a:xfrm>
            <a:off x="878305" y="3645568"/>
            <a:ext cx="5255270" cy="17886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05940" y="3645568"/>
            <a:ext cx="115565" cy="188895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62988" y="3645568"/>
            <a:ext cx="2679165" cy="18769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227221" y="3617449"/>
            <a:ext cx="7758614" cy="18769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1261558" y="3645568"/>
            <a:ext cx="132347" cy="18769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4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" y="353568"/>
            <a:ext cx="3072384" cy="74371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/>
              <a:t>Listen again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5827" y="1363018"/>
            <a:ext cx="7568563" cy="4757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29856" y="43431"/>
            <a:ext cx="47304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1.</a:t>
            </a:r>
            <a:r>
              <a:rPr lang="en-US" sz="2600" dirty="0"/>
              <a:t> James: What are you good at, Mai?</a:t>
            </a:r>
          </a:p>
          <a:p>
            <a:r>
              <a:rPr lang="en-US" sz="2600" dirty="0"/>
              <a:t>Mai: I'm good at hitting the ball. Watch me!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9856" y="1550397"/>
            <a:ext cx="47304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2.</a:t>
            </a:r>
            <a:r>
              <a:rPr lang="en-US" sz="2600" dirty="0"/>
              <a:t> James: What about you, Tom? What are you good at?</a:t>
            </a:r>
          </a:p>
          <a:p>
            <a:r>
              <a:rPr lang="en-US" sz="2600" dirty="0"/>
              <a:t>Tom: I don't really like sports. I'm good at painting.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9856" y="3169203"/>
            <a:ext cx="47304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3.</a:t>
            </a:r>
            <a:r>
              <a:rPr lang="en-US" sz="2600" dirty="0"/>
              <a:t> James: Next, what are you good at, Jill?</a:t>
            </a:r>
          </a:p>
          <a:p>
            <a:r>
              <a:rPr lang="en-US" sz="2600" dirty="0"/>
              <a:t>Jill: I'm good at throwing.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29856" y="4260623"/>
            <a:ext cx="47304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4.</a:t>
            </a:r>
            <a:r>
              <a:rPr lang="en-US" sz="2600" dirty="0"/>
              <a:t> James: And...what are you good at, Bill?</a:t>
            </a:r>
          </a:p>
          <a:p>
            <a:r>
              <a:rPr lang="en-US" sz="2600" dirty="0"/>
              <a:t>Bill: I'm good at kicking.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9856" y="5474052"/>
            <a:ext cx="52303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5.</a:t>
            </a:r>
            <a:r>
              <a:rPr lang="en-US" sz="2600" dirty="0"/>
              <a:t> James: What are you good at, Nick?</a:t>
            </a:r>
          </a:p>
          <a:p>
            <a:r>
              <a:rPr lang="en-US" sz="2600" dirty="0"/>
              <a:t>Nick: I'm good at catching. Let's play</a:t>
            </a:r>
          </a:p>
        </p:txBody>
      </p:sp>
      <p:pic>
        <p:nvPicPr>
          <p:cNvPr id="10" name="CD2-TRACK 70">
            <a:hlinkClick r:id="" action="ppaction://media"/>
            <a:extLst>
              <a:ext uri="{FF2B5EF4-FFF2-40B4-BE49-F238E27FC236}">
                <a16:creationId xmlns:a16="http://schemas.microsoft.com/office/drawing/2014/main" id="{AAABF748-279E-4360-9FC9-B3F846A1D04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818" end="6247.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28454" y="652633"/>
            <a:ext cx="487363" cy="38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8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46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969"/>
            <a:ext cx="11105148" cy="899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4936"/>
            <a:ext cx="7056732" cy="1653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89367"/>
            <a:ext cx="9297206" cy="172989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851136" y="2938272"/>
            <a:ext cx="21823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070592" y="2291941"/>
            <a:ext cx="225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soccer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851136" y="5154312"/>
            <a:ext cx="21823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24288" y="4534337"/>
            <a:ext cx="210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volleyball</a:t>
            </a:r>
          </a:p>
        </p:txBody>
      </p:sp>
    </p:spTree>
    <p:extLst>
      <p:ext uri="{BB962C8B-B14F-4D97-AF65-F5344CB8AC3E}">
        <p14:creationId xmlns:p14="http://schemas.microsoft.com/office/powerpoint/2010/main" val="400916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969"/>
            <a:ext cx="11105148" cy="8992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851136" y="2938272"/>
            <a:ext cx="21823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887712" y="2291941"/>
            <a:ext cx="225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badminton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924288" y="5507880"/>
            <a:ext cx="21823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60864" y="4861548"/>
            <a:ext cx="210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basketball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7781"/>
            <a:ext cx="8672312" cy="1997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344" y="4308418"/>
            <a:ext cx="9350550" cy="194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6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0" y="967642"/>
            <a:ext cx="6066046" cy="2370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40" y="3847190"/>
            <a:ext cx="5924613" cy="24843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952" y="321311"/>
            <a:ext cx="4282811" cy="899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240" y="321311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56.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229600" y="2237874"/>
            <a:ext cx="2923674" cy="360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754763" y="1591543"/>
            <a:ext cx="2193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throwing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8229600" y="5089357"/>
            <a:ext cx="2923674" cy="360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54763" y="4461073"/>
            <a:ext cx="2193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kicking</a:t>
            </a:r>
          </a:p>
        </p:txBody>
      </p:sp>
    </p:spTree>
    <p:extLst>
      <p:ext uri="{BB962C8B-B14F-4D97-AF65-F5344CB8AC3E}">
        <p14:creationId xmlns:p14="http://schemas.microsoft.com/office/powerpoint/2010/main" val="214912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12589</TotalTime>
  <Words>382</Words>
  <Application>Microsoft Macintosh PowerPoint</Application>
  <PresentationFormat>Widescreen</PresentationFormat>
  <Paragraphs>60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Comic Sans MS</vt:lpstr>
      <vt:lpstr>Office Theme</vt:lpstr>
      <vt:lpstr>3_Office Theme</vt:lpstr>
      <vt:lpstr>2_Office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nlinhtrang12@gmail.com</cp:lastModifiedBy>
  <cp:revision>420</cp:revision>
  <dcterms:created xsi:type="dcterms:W3CDTF">2020-12-08T03:17:05Z</dcterms:created>
  <dcterms:modified xsi:type="dcterms:W3CDTF">2025-05-12T13:47:19Z</dcterms:modified>
</cp:coreProperties>
</file>