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94" r:id="rId3"/>
    <p:sldMasterId id="2147483706" r:id="rId4"/>
  </p:sldMasterIdLst>
  <p:notesMasterIdLst>
    <p:notesMasterId r:id="rId30"/>
  </p:notesMasterIdLst>
  <p:sldIdLst>
    <p:sldId id="300" r:id="rId5"/>
    <p:sldId id="454" r:id="rId6"/>
    <p:sldId id="455" r:id="rId7"/>
    <p:sldId id="456" r:id="rId8"/>
    <p:sldId id="457" r:id="rId9"/>
    <p:sldId id="338" r:id="rId10"/>
    <p:sldId id="404" r:id="rId11"/>
    <p:sldId id="405" r:id="rId12"/>
    <p:sldId id="442" r:id="rId13"/>
    <p:sldId id="443" r:id="rId14"/>
    <p:sldId id="444" r:id="rId15"/>
    <p:sldId id="423" r:id="rId16"/>
    <p:sldId id="465" r:id="rId17"/>
    <p:sldId id="466" r:id="rId18"/>
    <p:sldId id="467" r:id="rId19"/>
    <p:sldId id="468" r:id="rId20"/>
    <p:sldId id="469" r:id="rId21"/>
    <p:sldId id="470" r:id="rId22"/>
    <p:sldId id="446" r:id="rId23"/>
    <p:sldId id="447" r:id="rId24"/>
    <p:sldId id="448" r:id="rId25"/>
    <p:sldId id="449" r:id="rId26"/>
    <p:sldId id="450" r:id="rId27"/>
    <p:sldId id="451" r:id="rId28"/>
    <p:sldId id="45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E6971E"/>
    <a:srgbClr val="EF9A26"/>
    <a:srgbClr val="FFA60C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D5DB0-3535-4DD1-994C-AF55E4AF9F49}" v="2" dt="2023-03-28T11:09:18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3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DECD5DB0-3535-4DD1-994C-AF55E4AF9F49}"/>
    <pc:docChg chg="modSld">
      <pc:chgData name="Người dùng Khách" userId="S::urn:spo:anon#e85374a2152dfa522b1bb4a1ad5a352079a392e22138f3103e19beeb45754517::" providerId="AD" clId="Web-{DECD5DB0-3535-4DD1-994C-AF55E4AF9F49}" dt="2023-03-28T11:09:15.997" v="0" actId="20577"/>
      <pc:docMkLst>
        <pc:docMk/>
      </pc:docMkLst>
      <pc:sldChg chg="modSp">
        <pc:chgData name="Người dùng Khách" userId="S::urn:spo:anon#e85374a2152dfa522b1bb4a1ad5a352079a392e22138f3103e19beeb45754517::" providerId="AD" clId="Web-{DECD5DB0-3535-4DD1-994C-AF55E4AF9F49}" dt="2023-03-28T11:09:15.997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DECD5DB0-3535-4DD1-994C-AF55E4AF9F49}" dt="2023-03-28T11:09:15.997" v="0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9541A-FAAA-41D8-B678-53445353D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8AA4D-257B-4B3E-A95E-2C2089C8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373C7-A3F8-4091-99B6-B82C953C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07A5C-1F53-4C9E-A76C-7FF91273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99D78-3F9B-4050-BD88-B46C582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E562-795A-495F-BE07-58DF16F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E67CC-23C0-4B2F-B3F4-5E3097D7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75FC-1D08-48D2-9F5A-6DBF4CE0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E17F0-1F5E-4FE4-9CE7-78DFBF10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AD4BE-8E77-4608-83AE-67CFC0E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7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34C3F-FD62-4447-9E16-1AD44609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0A035-218D-4FD3-9F60-379D047A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7D1C-48B3-4C15-8125-6B5DBF5A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E453-4946-47F4-97EB-E0442284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5845E-714B-4932-97E7-EC71E07F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8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28FD-64C9-4655-A2A1-23DF84A8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9158-2C88-4DAD-9D7B-EE3F97B5E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CAB34-BC4D-4262-94D5-13379D709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A64FC-66E8-44F1-BC1F-D3FAFC59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226BA-E2F0-44CD-B145-03AA8BE2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149D4-A647-480F-9A14-01A1F20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1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133E-335D-49D6-8B6F-8D37C6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6D58-E604-40A8-AEF0-123E46C1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E0E9D-8253-44A8-B422-48FF42EC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CD7E41-E488-4F0D-A741-61608443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F9186-424D-40FA-9D28-88EC1661A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F5B094-87A9-4609-9DC8-826C6C7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1877F6-FB61-4D68-BA07-CDFE03F6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7ADCF-A827-4E0A-86C5-4FAA7CDF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56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5EB3-EE3D-4894-AEFB-FF33986C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4FF0-404F-422A-AEAE-1DA138D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218EC-2C14-47F4-A11D-F02F8563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0B0202-3117-49FF-B574-BAA0C49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553E35-8D74-4331-B36C-CA2B77FB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EA1FDC-A580-499A-86EC-7EDC53F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0B113C-2B0D-4A32-B2A4-7F7E14E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34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AAD0-9A09-46F3-B3CB-19D62D1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B4758-47CC-43DD-99F3-EB29C459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31307-2F7D-48F4-A308-368C8F79F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EFD6B-31CD-4639-8498-3B198E1E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F2DB2-5758-41C0-8E1C-E6D5722E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ACDAA-2E8B-49D0-B873-B3B64A75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22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79AF-68FF-4935-851D-FB1F90C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114C5-8A83-42B0-8E78-82DEA34D7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4C8E8-4A4D-49B1-88D7-2E04A68F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73671-CC50-4E5F-9C89-E06E189B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3D08-14FF-42B3-A62E-292CA4C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76E04-F825-45F9-96BE-D20B0962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1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492FF-A169-4A49-B59F-9C2661C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E50AD-32D4-4271-B96D-3C9DE2619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3F8D6-15BC-4D54-858C-77B1B57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4C49-4030-4696-9FA7-BE2D192F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CAC-038E-4882-A8BA-D6069BA9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4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49F73-7817-4716-8339-B0F470A30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5AF1D-8E10-4794-9FA7-AD084EAC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C8A4D-88C9-42B9-A665-F2A8BDA2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92603-A7F3-4271-ACB6-83B5079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C1346-6B88-4DE9-9088-C2FA768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68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497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A27C-383C-4F21-B9FB-58DECD6DBE7F}" type="datetimeFigureOut">
              <a:rPr lang="en-US" smtClean="0">
                <a:solidFill>
                  <a:prstClr val="black"/>
                </a:solidFill>
              </a:rPr>
              <a:pPr/>
              <a:t>5/12/25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3AE1-D732-4BA4-ADCE-D9EC89773C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5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12/5/25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1206E-6F87-47F1-86B3-9873EFC1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7950D-F570-4417-AC59-3A569AE9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0E3C5-B77F-4B59-AA41-7CDCF3F19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39D9D-4F4A-4E0E-8DA9-85110C26D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348F6-BDBE-4C8E-B687-C013B0CA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1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110541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12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jp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12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5.jp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12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5.jp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12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5.jp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12" Type="http://schemas.openxmlformats.org/officeDocument/2006/relationships/image" Target="../media/image1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5.jp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3558" y="2150930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82491" cy="929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818910" cy="2524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9" y="-103909"/>
            <a:ext cx="6373091" cy="2701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4991"/>
            <a:ext cx="5818910" cy="2217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644" y="2452253"/>
            <a:ext cx="6373092" cy="229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7" y="5169211"/>
            <a:ext cx="3520745" cy="1257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517" y="5100624"/>
            <a:ext cx="2949196" cy="130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370" y="5077763"/>
            <a:ext cx="2019475" cy="1348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6502" y="5077763"/>
            <a:ext cx="2591025" cy="1272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77945" y="5627500"/>
            <a:ext cx="65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5156" y="5643908"/>
            <a:ext cx="65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8340" y="5616197"/>
            <a:ext cx="65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6201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2408" y="318057"/>
            <a:ext cx="8769927" cy="750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91046"/>
            <a:ext cx="3048264" cy="2949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6457" y="1144390"/>
            <a:ext cx="2994920" cy="2949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7943" y="1068184"/>
            <a:ext cx="3063505" cy="297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1448" y="1014840"/>
            <a:ext cx="2956816" cy="30254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9555" y="4093586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4349340" y="4093586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7289148" y="4093586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10315279" y="4029851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705" y="4604562"/>
            <a:ext cx="271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go </a:t>
            </a:r>
          </a:p>
          <a:p>
            <a:r>
              <a:rPr lang="en-US" sz="2800" dirty="0"/>
              <a:t>skateboarding?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6617" y="482000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go out?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6653" y="4777898"/>
            <a:ext cx="348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go swimming?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7607" y="4724554"/>
            <a:ext cx="258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watch TV?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75105" y="5778699"/>
            <a:ext cx="698054" cy="5195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0220829" y="5778699"/>
            <a:ext cx="698054" cy="5195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237859" y="5725657"/>
            <a:ext cx="698054" cy="5195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54890" y="5841044"/>
            <a:ext cx="698054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9555" y="5792645"/>
            <a:ext cx="509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solidFill>
                  <a:srgbClr val="FF0000"/>
                </a:solidFill>
              </a:rPr>
              <a:t>❌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0" name="TRACK 29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04637" y="7029161"/>
            <a:ext cx="487363" cy="487363"/>
          </a:xfrm>
          <a:prstGeom prst="rect">
            <a:avLst/>
          </a:prstGeom>
        </p:spPr>
      </p:pic>
      <p:pic>
        <p:nvPicPr>
          <p:cNvPr id="24" name="TRACK 29 2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35360" y="7037601"/>
            <a:ext cx="487363" cy="4873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84963" y="5806328"/>
            <a:ext cx="509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300" dirty="0">
              <a:solidFill>
                <a:srgbClr val="00B050"/>
              </a:solidFill>
            </a:endParaRPr>
          </a:p>
        </p:txBody>
      </p:sp>
      <p:pic>
        <p:nvPicPr>
          <p:cNvPr id="26" name="TRACK 29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50770" y="7516523"/>
            <a:ext cx="487363" cy="4873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891" y="35891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04621" y="5708430"/>
            <a:ext cx="509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solidFill>
                  <a:srgbClr val="FF0000"/>
                </a:solidFill>
              </a:rPr>
              <a:t>❌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9" name="TRACK 29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04582" y="7020720"/>
            <a:ext cx="487363" cy="4873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278930" y="5765043"/>
            <a:ext cx="509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3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5532" y="6416020"/>
            <a:ext cx="42725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4065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85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6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8" y="4793673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3564" y="4322618"/>
            <a:ext cx="2969650" cy="4710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i="1" dirty="0"/>
              <a:t>May I </a:t>
            </a:r>
            <a:r>
              <a:rPr lang="en-US" sz="3000" b="1" i="1" dirty="0">
                <a:solidFill>
                  <a:srgbClr val="FF0000"/>
                </a:solidFill>
              </a:rPr>
              <a:t>watch </a:t>
            </a:r>
            <a:r>
              <a:rPr lang="en-US" sz="2800" b="1" i="1" dirty="0">
                <a:solidFill>
                  <a:srgbClr val="FF0000"/>
                </a:solidFill>
              </a:rPr>
              <a:t>TV</a:t>
            </a:r>
            <a:r>
              <a:rPr lang="en-US" sz="2800" b="1" i="1" dirty="0"/>
              <a:t>?</a:t>
            </a:r>
            <a:endParaRPr lang="en-US" sz="2800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52138" y="4130567"/>
            <a:ext cx="2815498" cy="10871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  </a:t>
            </a:r>
            <a:r>
              <a:rPr lang="en-US" sz="2800" b="1" i="1" dirty="0"/>
              <a:t>Yes, you may./ No, you may not.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800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2228192" y="2007476"/>
            <a:ext cx="8156029" cy="2175641"/>
          </a:xfrm>
          <a:prstGeom prst="flowChartPredefined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SLAP GAME  </a:t>
            </a:r>
            <a:r>
              <a:rPr lang="ko-KR" altLang="en-US" sz="66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🙌🏽</a:t>
            </a:r>
            <a:endParaRPr lang="en-US" sz="6600" b="1" dirty="0">
              <a:ln w="222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83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May I go out?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Yes, you may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Yes, I may</a:t>
            </a:r>
          </a:p>
        </p:txBody>
      </p:sp>
    </p:spTree>
    <p:extLst>
      <p:ext uri="{BB962C8B-B14F-4D97-AF65-F5344CB8AC3E}">
        <p14:creationId xmlns:p14="http://schemas.microsoft.com/office/powerpoint/2010/main" val="21682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6662" y="750626"/>
            <a:ext cx="9034819" cy="1651380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</a:rPr>
              <a:t>May I go skateboarding?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No, you may not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Yes, I may</a:t>
            </a:r>
          </a:p>
        </p:txBody>
      </p:sp>
    </p:spTree>
    <p:extLst>
      <p:ext uri="{BB962C8B-B14F-4D97-AF65-F5344CB8AC3E}">
        <p14:creationId xmlns:p14="http://schemas.microsoft.com/office/powerpoint/2010/main" val="2967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</a:rPr>
              <a:t>May I …TV?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go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28344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May I go …?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4" y="2661313"/>
            <a:ext cx="4954137" cy="2688609"/>
          </a:xfrm>
          <a:prstGeom prst="hexagon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swimming</a:t>
            </a:r>
          </a:p>
        </p:txBody>
      </p:sp>
      <p:sp>
        <p:nvSpPr>
          <p:cNvPr id="4" name="Hexagon 3"/>
          <p:cNvSpPr/>
          <p:nvPr/>
        </p:nvSpPr>
        <p:spPr>
          <a:xfrm>
            <a:off x="6701051" y="2661312"/>
            <a:ext cx="4697105" cy="2688609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/>
              <a:t>swiming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243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… go out?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I may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May I</a:t>
            </a:r>
          </a:p>
        </p:txBody>
      </p:sp>
    </p:spTree>
    <p:extLst>
      <p:ext uri="{BB962C8B-B14F-4D97-AF65-F5344CB8AC3E}">
        <p14:creationId xmlns:p14="http://schemas.microsoft.com/office/powerpoint/2010/main" val="18390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736301-482B-4EDA-91C4-07AEB8EF177E}"/>
              </a:ext>
            </a:extLst>
          </p:cNvPr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</a:rPr>
              <a:t>Let’s play</a:t>
            </a:r>
            <a:endParaRPr lang="ru-RU" sz="8800" b="1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11023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10" y="22226"/>
            <a:ext cx="9131290" cy="696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045" y="2947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2232" y="171380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1310" y="3406084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0474" y="3406084"/>
            <a:ext cx="2333605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27740" y="3416299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8689" y="5118097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00439" y="288740"/>
            <a:ext cx="5378445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go out</a:t>
            </a:r>
          </a:p>
        </p:txBody>
      </p:sp>
    </p:spTree>
    <p:extLst>
      <p:ext uri="{BB962C8B-B14F-4D97-AF65-F5344CB8AC3E}">
        <p14:creationId xmlns:p14="http://schemas.microsoft.com/office/powerpoint/2010/main" val="11837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3B1549-CD3E-4C89-8CA9-F1219995EE83}"/>
              </a:ext>
            </a:extLst>
          </p:cNvPr>
          <p:cNvGrpSpPr/>
          <p:nvPr/>
        </p:nvGrpSpPr>
        <p:grpSpPr>
          <a:xfrm>
            <a:off x="440675" y="1561836"/>
            <a:ext cx="7289045" cy="5172894"/>
            <a:chOff x="3298175" y="1549173"/>
            <a:chExt cx="7289045" cy="5172894"/>
          </a:xfrm>
        </p:grpSpPr>
        <p:pic>
          <p:nvPicPr>
            <p:cNvPr id="6" name="Picture 8" descr="Крепыш (Раббл) | Щенячий патруль Вики | Fandom">
              <a:extLst>
                <a:ext uri="{FF2B5EF4-FFF2-40B4-BE49-F238E27FC236}">
                  <a16:creationId xmlns:a16="http://schemas.microsoft.com/office/drawing/2014/main" id="{4C13D0B4-95DE-4F46-ABBE-C7E3AB85B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5A2CD90-0DA3-457C-BD6E-C6F15F2CD3E1}"/>
                </a:ext>
              </a:extLst>
            </p:cNvPr>
            <p:cNvSpPr/>
            <p:nvPr/>
          </p:nvSpPr>
          <p:spPr>
            <a:xfrm>
              <a:off x="8003658" y="3042843"/>
              <a:ext cx="2583562" cy="953491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How to play</a:t>
              </a:r>
              <a:endParaRPr lang="ru-RU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288D-F26A-96B4-00B3-10E1ED0FA624}"/>
              </a:ext>
            </a:extLst>
          </p:cNvPr>
          <p:cNvSpPr txBox="1"/>
          <p:nvPr/>
        </p:nvSpPr>
        <p:spPr>
          <a:xfrm>
            <a:off x="3699164" y="4529137"/>
            <a:ext cx="66942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sz="4400" b="1" dirty="0">
                <a:solidFill>
                  <a:schemeClr val="bg1"/>
                </a:solidFill>
              </a:rPr>
              <a:t>. Listen to a sound</a:t>
            </a:r>
          </a:p>
          <a:p>
            <a:pPr>
              <a:defRPr/>
            </a:pPr>
            <a:r>
              <a:rPr lang="x-none" sz="4400" b="1" dirty="0">
                <a:solidFill>
                  <a:schemeClr val="bg1"/>
                </a:solidFill>
              </a:rPr>
              <a:t>. Choose the correct </a:t>
            </a:r>
            <a:r>
              <a:rPr lang="en-US" sz="4400" b="1" dirty="0">
                <a:solidFill>
                  <a:schemeClr val="bg1"/>
                </a:solidFill>
              </a:rPr>
              <a:t>answer</a:t>
            </a:r>
            <a:endParaRPr lang="x-non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95651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399" y="4354297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6621" y="4354297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715274" y="3374757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57925" y="331645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2745396" y="1058861"/>
            <a:ext cx="1191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Wat</a:t>
            </a:r>
            <a:r>
              <a:rPr lang="en-US" dirty="0">
                <a:solidFill>
                  <a:prstClr val="white"/>
                </a:solidFill>
              </a:rPr>
              <a:t> TV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424" y="53373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Wach</a:t>
            </a:r>
            <a:r>
              <a:rPr lang="en-US" dirty="0">
                <a:solidFill>
                  <a:prstClr val="white"/>
                </a:solidFill>
              </a:rPr>
              <a:t> TV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208730" cy="48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Watch VT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715274" y="5603285"/>
            <a:ext cx="1216998" cy="55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Watch TV</a:t>
            </a:r>
          </a:p>
        </p:txBody>
      </p:sp>
      <p:pic>
        <p:nvPicPr>
          <p:cNvPr id="2" name="watching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4637" y="6968249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743458-2A2B-48DB-B2B3-5FFF36E5623D}"/>
              </a:ext>
            </a:extLst>
          </p:cNvPr>
          <p:cNvSpPr/>
          <p:nvPr/>
        </p:nvSpPr>
        <p:spPr>
          <a:xfrm>
            <a:off x="4238541" y="73069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61455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453" y="4084150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5837" y="4567786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77301" y="3009841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86667" y="34763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39429" y="1039198"/>
            <a:ext cx="129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5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swim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77301" y="5337335"/>
            <a:ext cx="1456107" cy="677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swimming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0"/>
            <a:ext cx="1298506" cy="603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</a:t>
            </a:r>
            <a:r>
              <a:rPr lang="en-US" sz="2000" dirty="0" err="1">
                <a:solidFill>
                  <a:prstClr val="white"/>
                </a:solidFill>
              </a:rPr>
              <a:t>swiming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50122" y="5607419"/>
            <a:ext cx="1241519" cy="46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swimming</a:t>
            </a:r>
          </a:p>
        </p:txBody>
      </p:sp>
      <p:pic>
        <p:nvPicPr>
          <p:cNvPr id="3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43268" y="7451725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F5A5C4-BD13-459C-A43A-7ECC5F50FDAB}"/>
              </a:ext>
            </a:extLst>
          </p:cNvPr>
          <p:cNvSpPr/>
          <p:nvPr/>
        </p:nvSpPr>
        <p:spPr>
          <a:xfrm>
            <a:off x="4007924" y="79478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541479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918" y="3885691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444" y="4247290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265" y="4755940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60" y="3760241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47770" y="-2809641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34832" y="279963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711738" y="318696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30858" y="357797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88327" y="271745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5082" y="1161471"/>
            <a:ext cx="119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9553" y="4772872"/>
            <a:ext cx="1752818" cy="53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skateboarding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44170" y="5826954"/>
            <a:ext cx="1286630" cy="383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skate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98727" y="5156380"/>
            <a:ext cx="1771507" cy="611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prstClr val="white"/>
                </a:solidFill>
              </a:rPr>
              <a:t>go </a:t>
            </a:r>
          </a:p>
          <a:p>
            <a:pPr algn="ctr"/>
            <a:r>
              <a:rPr lang="en-US" sz="1900" dirty="0">
                <a:solidFill>
                  <a:prstClr val="white"/>
                </a:solidFill>
              </a:rPr>
              <a:t>skateboarding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711738" y="5311997"/>
            <a:ext cx="1660620" cy="634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 </a:t>
            </a:r>
            <a:r>
              <a:rPr lang="en-US" sz="2000" dirty="0" err="1">
                <a:solidFill>
                  <a:prstClr val="white"/>
                </a:solidFill>
              </a:rPr>
              <a:t>skateboading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3" name="go skateboa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20525" y="7451725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FEC1A8-AB28-454E-A9D3-B8043E50EA51}"/>
              </a:ext>
            </a:extLst>
          </p:cNvPr>
          <p:cNvSpPr/>
          <p:nvPr/>
        </p:nvSpPr>
        <p:spPr>
          <a:xfrm>
            <a:off x="4158193" y="121172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69307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28" y="4473274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653" y="3513410"/>
            <a:ext cx="2393827" cy="2393827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997" y="4243863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30511" y="-2809232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42367" y="318144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582619" y="258048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279045" y="317542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9820" y="351341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0009" y="1308337"/>
            <a:ext cx="120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5348" y="5569527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out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3018" y="4831773"/>
            <a:ext cx="1312877" cy="507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going out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26582" y="4926951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out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62925" y="5450749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</a:t>
            </a:r>
            <a:r>
              <a:rPr lang="en-US" sz="2000" dirty="0" err="1">
                <a:solidFill>
                  <a:prstClr val="white"/>
                </a:solidFill>
              </a:rPr>
              <a:t>ou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2" name="go 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2225" y="7794625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0E1C13-8A1B-4E83-B7AE-5B435C677CEF}"/>
              </a:ext>
            </a:extLst>
          </p:cNvPr>
          <p:cNvSpPr/>
          <p:nvPr/>
        </p:nvSpPr>
        <p:spPr>
          <a:xfrm>
            <a:off x="4151845" y="152847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701058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71" y="4475471"/>
            <a:ext cx="2030242" cy="2366885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648" y="4491115"/>
            <a:ext cx="1635197" cy="2221784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308058" y="-272465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15122" y="3436044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74237" y="3539225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44350">
            <a:off x="3628741" y="1232006"/>
            <a:ext cx="119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94507" y="5735540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Yes, you may.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95024" y="5602007"/>
            <a:ext cx="1444481" cy="50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Yes, I may.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74966" y="6005018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Yes, you may not.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91867" y="4926951"/>
            <a:ext cx="1653042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No, you may.</a:t>
            </a:r>
          </a:p>
        </p:txBody>
      </p:sp>
      <p:pic>
        <p:nvPicPr>
          <p:cNvPr id="2" name="May I watch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87125" y="7604125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965E62-F564-4F86-8C02-1046D892F0F7}"/>
              </a:ext>
            </a:extLst>
          </p:cNvPr>
          <p:cNvSpPr/>
          <p:nvPr/>
        </p:nvSpPr>
        <p:spPr>
          <a:xfrm>
            <a:off x="3901181" y="99785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ED410-F7B7-4134-8E66-5F8EBCC9C27F}"/>
              </a:ext>
            </a:extLst>
          </p:cNvPr>
          <p:cNvSpPr txBox="1"/>
          <p:nvPr/>
        </p:nvSpPr>
        <p:spPr>
          <a:xfrm>
            <a:off x="4550735" y="2395005"/>
            <a:ext cx="356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the question you hear.</a:t>
            </a:r>
          </a:p>
        </p:txBody>
      </p:sp>
    </p:spTree>
    <p:extLst>
      <p:ext uri="{BB962C8B-B14F-4D97-AF65-F5344CB8AC3E}">
        <p14:creationId xmlns:p14="http://schemas.microsoft.com/office/powerpoint/2010/main" val="1547389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664" t="2844" b="2137"/>
          <a:stretch/>
        </p:blipFill>
        <p:spPr>
          <a:xfrm>
            <a:off x="1582734" y="22225"/>
            <a:ext cx="9059866" cy="6683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1577" y="12699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5872" y="1706562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79007" y="1736334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0660" y="3425824"/>
            <a:ext cx="2257430" cy="1713761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8263" y="3390900"/>
            <a:ext cx="2336782" cy="17566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255587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watch TV</a:t>
            </a:r>
          </a:p>
        </p:txBody>
      </p:sp>
    </p:spTree>
    <p:extLst>
      <p:ext uri="{BB962C8B-B14F-4D97-AF65-F5344CB8AC3E}">
        <p14:creationId xmlns:p14="http://schemas.microsoft.com/office/powerpoint/2010/main" val="25236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799" t="1666" r="2519"/>
          <a:stretch/>
        </p:blipFill>
        <p:spPr>
          <a:xfrm>
            <a:off x="1555750" y="69851"/>
            <a:ext cx="9086849" cy="6788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751" y="476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1395" y="476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12" y="173244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5390" y="34416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18327" y="24392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go swimming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711" r="1642"/>
          <a:stretch/>
        </p:blipFill>
        <p:spPr>
          <a:xfrm>
            <a:off x="1536700" y="42261"/>
            <a:ext cx="9112256" cy="67871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045" y="222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4915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2208" y="5102222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01845" y="273049"/>
            <a:ext cx="8337555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go skateboarding</a:t>
            </a:r>
          </a:p>
        </p:txBody>
      </p:sp>
    </p:spTree>
    <p:extLst>
      <p:ext uri="{BB962C8B-B14F-4D97-AF65-F5344CB8AC3E}">
        <p14:creationId xmlns:p14="http://schemas.microsoft.com/office/powerpoint/2010/main" val="7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20" y="342883"/>
            <a:ext cx="9441957" cy="61722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70759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5010534" y="3429000"/>
            <a:ext cx="157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7200" dirty="0" err="1">
                <a:solidFill>
                  <a:schemeClr val="bg1"/>
                </a:solidFill>
              </a:rPr>
              <a:t>tʃ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x-non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5220" y="2540000"/>
            <a:ext cx="3066472" cy="19765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tʃ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 </a:t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1996" y="3205124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</a:t>
            </a:r>
            <a:r>
              <a:rPr lang="en-US" sz="3600" u="sng" dirty="0">
                <a:solidFill>
                  <a:srgbClr val="0070C0"/>
                </a:solidFill>
              </a:rPr>
              <a:t>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3536" y="3205123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</a:t>
            </a:r>
            <a:r>
              <a:rPr lang="en-US" sz="3600" u="sng" dirty="0">
                <a:solidFill>
                  <a:srgbClr val="0070C0"/>
                </a:solidFill>
              </a:rPr>
              <a:t>ch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05" y="384877"/>
            <a:ext cx="5463603" cy="1277667"/>
          </a:xfrm>
          <a:prstGeom prst="rect">
            <a:avLst/>
          </a:prstGeom>
        </p:spPr>
      </p:pic>
      <p:pic>
        <p:nvPicPr>
          <p:cNvPr id="4" name="catch">
            <a:hlinkClick r:id="" action="ppaction://media"/>
            <a:extLst>
              <a:ext uri="{FF2B5EF4-FFF2-40B4-BE49-F238E27FC236}">
                <a16:creationId xmlns:a16="http://schemas.microsoft.com/office/drawing/2014/main" id="{0AE45E69-94F6-4010-A32D-996E01526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39" y="384877"/>
            <a:ext cx="406400" cy="406400"/>
          </a:xfrm>
          <a:prstGeom prst="rect">
            <a:avLst/>
          </a:prstGeom>
        </p:spPr>
      </p:pic>
      <p:pic>
        <p:nvPicPr>
          <p:cNvPr id="5" name="watch">
            <a:hlinkClick r:id="" action="ppaction://media"/>
            <a:extLst>
              <a:ext uri="{FF2B5EF4-FFF2-40B4-BE49-F238E27FC236}">
                <a16:creationId xmlns:a16="http://schemas.microsoft.com/office/drawing/2014/main" id="{D78729B0-FB61-4833-BC8F-481AA42E33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39" y="41411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F2B7E-5C46-4539-BEE9-00EC8B37E8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47" b="34659"/>
          <a:stretch/>
        </p:blipFill>
        <p:spPr>
          <a:xfrm>
            <a:off x="318251" y="353092"/>
            <a:ext cx="904493" cy="43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5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18" y="1626730"/>
            <a:ext cx="7212745" cy="3879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/>
          <p:cNvSpPr/>
          <p:nvPr/>
        </p:nvSpPr>
        <p:spPr>
          <a:xfrm>
            <a:off x="5122335" y="3431810"/>
            <a:ext cx="232195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</a:t>
            </a:r>
            <a:b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</a:t>
            </a:r>
            <a:r>
              <a:rPr lang="en-US" sz="2800" i="1" dirty="0">
                <a:solidFill>
                  <a:srgbClr val="000000"/>
                </a:solidFill>
                <a:latin typeface="+mj-lt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+mj-lt"/>
              </a:rPr>
              <a:t>tʃ</a:t>
            </a:r>
            <a:r>
              <a:rPr lang="en-US" sz="2800" i="1" dirty="0">
                <a:solidFill>
                  <a:srgbClr val="000000"/>
                </a:solidFill>
                <a:latin typeface="+mj-lt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+mj-lt"/>
              </a:rPr>
              <a:t>tʃ</a:t>
            </a:r>
            <a:r>
              <a:rPr lang="en-US" sz="2800" i="1" dirty="0">
                <a:solidFill>
                  <a:srgbClr val="000000"/>
                </a:solidFill>
                <a:latin typeface="+mj-lt"/>
              </a:rPr>
              <a:t>/,</a:t>
            </a:r>
            <a:br>
              <a:rPr lang="en-US" sz="2800" i="1" dirty="0">
                <a:solidFill>
                  <a:srgbClr val="000000"/>
                </a:solidFill>
                <a:latin typeface="+mj-lt"/>
              </a:rPr>
            </a:br>
            <a:r>
              <a:rPr lang="en-US" sz="2800" i="1" dirty="0">
                <a:solidFill>
                  <a:srgbClr val="000000"/>
                </a:solidFill>
                <a:latin typeface="+mj-lt"/>
              </a:rPr>
              <a:t>watch, catch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>
                <a:solidFill>
                  <a:srgbClr val="000000"/>
                </a:solidFill>
                <a:latin typeface="MyriadPro-It" panose="020B0503030403090204" pitchFamily="34" charset="0"/>
              </a:rPr>
              <a:t>/.</a:t>
            </a:r>
            <a:r>
              <a:rPr lang="en-US" sz="2800"/>
              <a:t> 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2334" y="1567293"/>
            <a:ext cx="242983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latin typeface="+mj-lt"/>
              </a:rPr>
              <a:t>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</a:t>
            </a:r>
          </a:p>
          <a:p>
            <a:pPr lvl="0"/>
            <a:r>
              <a:rPr lang="en-US" sz="2800" i="1" dirty="0">
                <a:latin typeface="+mj-lt"/>
              </a:rPr>
              <a:t>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</a:t>
            </a:r>
          </a:p>
          <a:p>
            <a:pPr lvl="0"/>
            <a:r>
              <a:rPr lang="en-US" sz="2800" i="1" dirty="0">
                <a:latin typeface="+mj-lt"/>
              </a:rPr>
              <a:t>watch, catch,</a:t>
            </a:r>
          </a:p>
          <a:p>
            <a:pPr lvl="0"/>
            <a:r>
              <a:rPr lang="en-US" sz="2800" i="1" dirty="0">
                <a:latin typeface="+mj-lt"/>
              </a:rPr>
              <a:t>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6864" y="5861975"/>
            <a:ext cx="456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follow the lyrics.</a:t>
            </a:r>
          </a:p>
          <a:p>
            <a:r>
              <a:rPr lang="en-US" dirty="0">
                <a:solidFill>
                  <a:srgbClr val="FF0000"/>
                </a:solidFill>
              </a:rPr>
              <a:t>Click one more to follow the second 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636" y="409461"/>
            <a:ext cx="2140528" cy="861808"/>
          </a:xfrm>
          <a:prstGeom prst="rect">
            <a:avLst/>
          </a:prstGeom>
        </p:spPr>
      </p:pic>
      <p:pic>
        <p:nvPicPr>
          <p:cNvPr id="13" name="CD2-TRACK 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6" end="5109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8477" y="5966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4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2602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3009" y="561109"/>
            <a:ext cx="56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4212" y="2139481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4212" y="387371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5415" y="5558090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7" name="Pentagon 6"/>
          <p:cNvSpPr/>
          <p:nvPr/>
        </p:nvSpPr>
        <p:spPr>
          <a:xfrm>
            <a:off x="6532418" y="1432900"/>
            <a:ext cx="4520045" cy="7065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the kids?</a:t>
            </a:r>
          </a:p>
        </p:txBody>
      </p:sp>
      <p:sp>
        <p:nvSpPr>
          <p:cNvPr id="8" name="Pentagon 7"/>
          <p:cNvSpPr/>
          <p:nvPr/>
        </p:nvSpPr>
        <p:spPr>
          <a:xfrm>
            <a:off x="6532417" y="3062017"/>
            <a:ext cx="4520045" cy="7065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0000"/>
              </a:solidFill>
              <a:latin typeface="MyriadPro-Regular" panose="020B0503030403020204" pitchFamily="3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Regular" panose="020B0503030403020204" pitchFamily="34" charset="0"/>
              </a:rPr>
              <a:t>Who is with them?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6532417" y="4597616"/>
            <a:ext cx="5489863" cy="7065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0000"/>
              </a:solidFill>
              <a:latin typeface="MyriadPro-Regular" panose="020B0503030403020204" pitchFamily="34" charset="0"/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Grandma doing?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273" y="-21902"/>
            <a:ext cx="5659583" cy="759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856" y="12761"/>
            <a:ext cx="2400298" cy="344997"/>
          </a:xfrm>
          <a:prstGeom prst="rect">
            <a:avLst/>
          </a:prstGeom>
        </p:spPr>
      </p:pic>
      <p:pic>
        <p:nvPicPr>
          <p:cNvPr id="13" name="CD2-TRACK 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2592" y="116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8916</TotalTime>
  <Words>379</Words>
  <Application>Microsoft Macintosh PowerPoint</Application>
  <PresentationFormat>Widescreen</PresentationFormat>
  <Paragraphs>107</Paragraphs>
  <Slides>25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Arial-ItalicMT</vt:lpstr>
      <vt:lpstr>Calibri</vt:lpstr>
      <vt:lpstr>Calibri Light</vt:lpstr>
      <vt:lpstr>Comic Sans MS</vt:lpstr>
      <vt:lpstr>MyriadPro-It</vt:lpstr>
      <vt:lpstr>MyriadPro-Regular</vt:lpstr>
      <vt:lpstr>Wingdings</vt:lpstr>
      <vt:lpstr>Office Theme</vt:lpstr>
      <vt:lpstr>Custom Design</vt:lpstr>
      <vt:lpstr>Тема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290</cp:revision>
  <dcterms:created xsi:type="dcterms:W3CDTF">2020-12-08T03:17:05Z</dcterms:created>
  <dcterms:modified xsi:type="dcterms:W3CDTF">2025-05-12T13:42:16Z</dcterms:modified>
</cp:coreProperties>
</file>