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91" r:id="rId2"/>
    <p:sldId id="432" r:id="rId3"/>
    <p:sldId id="433" r:id="rId4"/>
    <p:sldId id="306" r:id="rId5"/>
    <p:sldId id="423" r:id="rId6"/>
    <p:sldId id="417" r:id="rId7"/>
    <p:sldId id="441" r:id="rId8"/>
    <p:sldId id="443" r:id="rId9"/>
    <p:sldId id="444" r:id="rId10"/>
    <p:sldId id="445" r:id="rId11"/>
    <p:sldId id="442" r:id="rId12"/>
    <p:sldId id="447" r:id="rId13"/>
    <p:sldId id="337" r:id="rId14"/>
    <p:sldId id="448" r:id="rId15"/>
    <p:sldId id="449" r:id="rId16"/>
    <p:sldId id="450" r:id="rId17"/>
    <p:sldId id="463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D646B-94BF-03AA-1E5D-8D13188E8468}" v="61" dt="2023-03-28T11:03:34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525D646B-94BF-03AA-1E5D-8D13188E8468}"/>
    <pc:docChg chg="modSld">
      <pc:chgData name="Người dùng Khách" userId="S::urn:spo:anon#e85374a2152dfa522b1bb4a1ad5a352079a392e22138f3103e19beeb45754517::" providerId="AD" clId="Web-{525D646B-94BF-03AA-1E5D-8D13188E8468}" dt="2023-03-28T11:04:17.077" v="36"/>
      <pc:docMkLst>
        <pc:docMk/>
      </pc:docMkLst>
      <pc:sldChg chg="modSp">
        <pc:chgData name="Người dùng Khách" userId="S::urn:spo:anon#e85374a2152dfa522b1bb4a1ad5a352079a392e22138f3103e19beeb45754517::" providerId="AD" clId="Web-{525D646B-94BF-03AA-1E5D-8D13188E8468}" dt="2023-03-28T11:00:33.164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525D646B-94BF-03AA-1E5D-8D13188E8468}" dt="2023-03-28T11:00:33.164" v="1" actId="20577"/>
          <ac:spMkLst>
            <pc:docMk/>
            <pc:sldMk cId="1693012278" sldId="292"/>
            <ac:spMk id="7" creationId="{BA386DE9-345A-400C-B2BB-B32B155C2C38}"/>
          </ac:spMkLst>
        </pc:spChg>
      </pc:sldChg>
      <pc:sldChg chg="modNotes">
        <pc:chgData name="Người dùng Khách" userId="S::urn:spo:anon#e85374a2152dfa522b1bb4a1ad5a352079a392e22138f3103e19beeb45754517::" providerId="AD" clId="Web-{525D646B-94BF-03AA-1E5D-8D13188E8468}" dt="2023-03-28T11:04:17.077" v="36"/>
        <pc:sldMkLst>
          <pc:docMk/>
          <pc:sldMk cId="2215401923" sldId="389"/>
        </pc:sldMkLst>
      </pc:sldChg>
      <pc:sldChg chg="addSp modSp modNotes">
        <pc:chgData name="Người dùng Khách" userId="S::urn:spo:anon#e85374a2152dfa522b1bb4a1ad5a352079a392e22138f3103e19beeb45754517::" providerId="AD" clId="Web-{525D646B-94BF-03AA-1E5D-8D13188E8468}" dt="2023-03-28T11:03:46.498" v="35"/>
        <pc:sldMkLst>
          <pc:docMk/>
          <pc:sldMk cId="572711070" sldId="417"/>
        </pc:sldMkLst>
        <pc:spChg chg="add mod">
          <ac:chgData name="Người dùng Khách" userId="S::urn:spo:anon#e85374a2152dfa522b1bb4a1ad5a352079a392e22138f3103e19beeb45754517::" providerId="AD" clId="Web-{525D646B-94BF-03AA-1E5D-8D13188E8468}" dt="2023-03-28T11:03:34.232" v="34" actId="1076"/>
          <ac:spMkLst>
            <pc:docMk/>
            <pc:sldMk cId="572711070" sldId="417"/>
            <ac:spMk id="2" creationId="{056AD429-4A0B-4676-F8AF-5D3FC747C9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12" Type="http://schemas.openxmlformats.org/officeDocument/2006/relationships/slide" Target="slide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7.png"/><Relationship Id="rId18" Type="http://schemas.openxmlformats.org/officeDocument/2006/relationships/image" Target="../media/image40.png"/><Relationship Id="rId26" Type="http://schemas.openxmlformats.org/officeDocument/2006/relationships/image" Target="../media/image42.png"/><Relationship Id="rId3" Type="http://schemas.openxmlformats.org/officeDocument/2006/relationships/slide" Target="slide19.xml"/><Relationship Id="rId21" Type="http://schemas.openxmlformats.org/officeDocument/2006/relationships/slide" Target="slide25.xml"/><Relationship Id="rId7" Type="http://schemas.openxmlformats.org/officeDocument/2006/relationships/image" Target="../media/image45.png"/><Relationship Id="rId12" Type="http://schemas.openxmlformats.org/officeDocument/2006/relationships/slide" Target="slide22.xml"/><Relationship Id="rId17" Type="http://schemas.microsoft.com/office/2007/relationships/hdphoto" Target="../media/hdphoto10.wdp"/><Relationship Id="rId25" Type="http://schemas.openxmlformats.org/officeDocument/2006/relationships/image" Target="../media/image41.gif"/><Relationship Id="rId2" Type="http://schemas.openxmlformats.org/officeDocument/2006/relationships/image" Target="../media/image39.png"/><Relationship Id="rId16" Type="http://schemas.openxmlformats.org/officeDocument/2006/relationships/image" Target="../media/image48.png"/><Relationship Id="rId20" Type="http://schemas.openxmlformats.org/officeDocument/2006/relationships/slide" Target="slide24.xml"/><Relationship Id="rId29" Type="http://schemas.openxmlformats.org/officeDocument/2006/relationships/image" Target="../media/image49.gif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11" Type="http://schemas.microsoft.com/office/2007/relationships/hdphoto" Target="../media/hdphoto8.wdp"/><Relationship Id="rId24" Type="http://schemas.openxmlformats.org/officeDocument/2006/relationships/slide" Target="slide28.xml"/><Relationship Id="rId5" Type="http://schemas.microsoft.com/office/2007/relationships/hdphoto" Target="../media/hdphoto6.wdp"/><Relationship Id="rId15" Type="http://schemas.openxmlformats.org/officeDocument/2006/relationships/slide" Target="slide23.xml"/><Relationship Id="rId23" Type="http://schemas.openxmlformats.org/officeDocument/2006/relationships/slide" Target="slide27.xml"/><Relationship Id="rId28" Type="http://schemas.microsoft.com/office/2007/relationships/hdphoto" Target="../media/hdphoto5.wdp"/><Relationship Id="rId10" Type="http://schemas.openxmlformats.org/officeDocument/2006/relationships/image" Target="../media/image46.png"/><Relationship Id="rId19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slide" Target="slide21.xml"/><Relationship Id="rId14" Type="http://schemas.microsoft.com/office/2007/relationships/hdphoto" Target="../media/hdphoto9.wdp"/><Relationship Id="rId22" Type="http://schemas.openxmlformats.org/officeDocument/2006/relationships/slide" Target="slide26.xml"/><Relationship Id="rId27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9.png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10.png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11" y="1648997"/>
            <a:ext cx="3513124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980" y="1648997"/>
            <a:ext cx="3185436" cy="3947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77170" y="3038765"/>
            <a:ext cx="2075703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888"/>
          <a:stretch/>
        </p:blipFill>
        <p:spPr>
          <a:xfrm>
            <a:off x="1819563" y="464299"/>
            <a:ext cx="6980525" cy="835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489716"/>
            <a:ext cx="9088582" cy="253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182" y="2445167"/>
            <a:ext cx="2941575" cy="104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3" y="3823856"/>
            <a:ext cx="8894619" cy="241992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8850" y="4514850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</a:t>
            </a:r>
          </a:p>
        </p:txBody>
      </p:sp>
    </p:spTree>
    <p:extLst>
      <p:ext uri="{BB962C8B-B14F-4D97-AF65-F5344CB8AC3E}">
        <p14:creationId xmlns:p14="http://schemas.microsoft.com/office/powerpoint/2010/main" val="4733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888"/>
          <a:stretch/>
        </p:blipFill>
        <p:spPr>
          <a:xfrm>
            <a:off x="1918712" y="463966"/>
            <a:ext cx="6980525" cy="83570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0" y="1361563"/>
            <a:ext cx="8688544" cy="245385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301018" y="258848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2289"/>
            <a:ext cx="8756075" cy="2476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1332" y="1942158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5540" y="4590687"/>
            <a:ext cx="203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</a:t>
            </a:r>
          </a:p>
        </p:txBody>
      </p:sp>
    </p:spTree>
    <p:extLst>
      <p:ext uri="{BB962C8B-B14F-4D97-AF65-F5344CB8AC3E}">
        <p14:creationId xmlns:p14="http://schemas.microsoft.com/office/powerpoint/2010/main" val="4103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100" i="1" dirty="0"/>
              <a:t>What are you good at?</a:t>
            </a:r>
          </a:p>
          <a:p>
            <a:pPr algn="ctr"/>
            <a:r>
              <a:rPr lang="en-US" sz="4100" i="1" dirty="0"/>
              <a:t>- I'm good at kicking.</a:t>
            </a:r>
          </a:p>
          <a:p>
            <a:pPr algn="ctr"/>
            <a:endParaRPr lang="en-US" sz="41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062"/>
            <a:ext cx="6370872" cy="960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6594"/>
            <a:ext cx="4913745" cy="15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99" y="1809904"/>
            <a:ext cx="2385267" cy="176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99" y="3793312"/>
            <a:ext cx="6081287" cy="1432684"/>
          </a:xfrm>
          <a:prstGeom prst="rect">
            <a:avLst/>
          </a:prstGeom>
        </p:spPr>
      </p:pic>
      <p:pic>
        <p:nvPicPr>
          <p:cNvPr id="6" name="CD2-TRACK 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75" end="1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143" y="53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12" y="359606"/>
            <a:ext cx="6187976" cy="80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" y="1443818"/>
            <a:ext cx="11887201" cy="397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0615" y="2696066"/>
            <a:ext cx="175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28440" y="2064470"/>
            <a:ext cx="75885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28040" y="4072379"/>
            <a:ext cx="195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41994" y="2064470"/>
            <a:ext cx="12003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41994" y="4015818"/>
            <a:ext cx="129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I’m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670980" y="2064470"/>
            <a:ext cx="502765" cy="15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8473" y="874479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faster?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59" y="4874737"/>
            <a:ext cx="1394016" cy="13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89" y="4943149"/>
            <a:ext cx="1729411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98680" y="2936389"/>
            <a:ext cx="6119949" cy="31101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How to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Divide students into 2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with the </a:t>
            </a:r>
            <a:r>
              <a:rPr lang="en-US" sz="2400" b="1" dirty="0"/>
              <a:t>correct answer </a:t>
            </a:r>
            <a:r>
              <a:rPr lang="en-US" sz="2400" dirty="0"/>
              <a:t>will </a:t>
            </a:r>
            <a:r>
              <a:rPr lang="en-US" sz="2400" b="1" dirty="0"/>
              <a:t>move on</a:t>
            </a:r>
            <a:r>
              <a:rPr lang="en-US" sz="2400" dirty="0"/>
              <a:t>. The group with the </a:t>
            </a:r>
            <a:r>
              <a:rPr lang="en-US" sz="2400" b="1" dirty="0"/>
              <a:t>wrong answer </a:t>
            </a:r>
            <a:r>
              <a:rPr lang="en-US" sz="2400" dirty="0"/>
              <a:t>will be lost turn.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across the river first will win.</a:t>
            </a:r>
          </a:p>
          <a:p>
            <a:pPr algn="ctr"/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44605" y="4381970"/>
            <a:ext cx="162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A</a:t>
            </a:r>
            <a:r>
              <a:rPr lang="en-US" dirty="0"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9979" y="4373603"/>
            <a:ext cx="166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008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45" y="3321503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96" y="231485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20" y="5327109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581319" y="3561005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81319" y="3559164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647284"/>
            <a:ext cx="3711823" cy="45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43" y="2529824"/>
            <a:ext cx="327004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" y="6420163"/>
            <a:ext cx="49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avatar of the group to move the level.</a:t>
            </a:r>
          </a:p>
        </p:txBody>
      </p:sp>
      <p:sp>
        <p:nvSpPr>
          <p:cNvPr id="4" name="TextBox 3">
            <a:hlinkClick r:id="" action="ppaction://noaction"/>
          </p:cNvPr>
          <p:cNvSpPr txBox="1"/>
          <p:nvPr/>
        </p:nvSpPr>
        <p:spPr>
          <a:xfrm rot="150301">
            <a:off x="7659342" y="1553770"/>
            <a:ext cx="568324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8E672-EA27-4F0C-A631-873E43481CF6}"/>
              </a:ext>
            </a:extLst>
          </p:cNvPr>
          <p:cNvSpPr txBox="1"/>
          <p:nvPr/>
        </p:nvSpPr>
        <p:spPr>
          <a:xfrm>
            <a:off x="8307716" y="6386835"/>
            <a:ext cx="439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log to show question.</a:t>
            </a:r>
          </a:p>
        </p:txBody>
      </p:sp>
    </p:spTree>
    <p:extLst>
      <p:ext uri="{BB962C8B-B14F-4D97-AF65-F5344CB8AC3E}">
        <p14:creationId xmlns:p14="http://schemas.microsoft.com/office/powerpoint/2010/main" val="15309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1621 L 0.04727 -0.16436 C 0.05352 -0.19699 0.06524 -0.2169 0.07904 -0.22084 C 0.09467 -0.225 0.10899 -0.21088 0.11993 -0.18473 L 0.17474 -0.06019 " pathEditMode="relative" rAng="21060000" ptsTypes="AAAAA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2592 -0.0888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2 -0.08889 L 0.47592 -0.2074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91 -0.20741 L 0.48424 -0.40811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8 -0.34584 L 0.43165 -0.4939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3 L 0.34493 -0.6213 C 0.35 -0.6213 0.35573 -0.63611 0.36094 -0.63866 C 0.36459 -0.63866 0.37175 -0.62477 0.37487 -0.62477 C 0.3793 -0.62477 0.38373 -0.62894 0.39206 -0.62894 L 0.39779 -0.79329 L 0.40417 -0.59468 L 0.41185 -0.6213 L 0.4181 -0.62894 L 0.43347 -0.62246 C 0.4405 -0.6257 0.44623 -0.63959 0.45313 -0.64468 C 0.45573 -0.64607 0.46146 -0.64699 0.46524 -0.64468 C 0.46915 -0.6426 0.4724 -0.62778 0.47357 -0.62662 C 0.47553 -0.62246 0.47982 -0.62662 0.48243 -0.62477 L 0.48633 -0.6213 L 0.49336 -0.6213 " pathEditMode="relative" rAng="0" ptsTypes="AAAAAAAAAAAAAAAA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05233"/>
            <a:ext cx="9636419" cy="56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567653"/>
            <a:ext cx="37782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12724" y="112164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39" y="327249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3691" t="22147" r="11174" b="4299"/>
          <a:stretch/>
        </p:blipFill>
        <p:spPr>
          <a:xfrm>
            <a:off x="4664075" y="3093711"/>
            <a:ext cx="4673600" cy="264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95742" y="580492"/>
            <a:ext cx="79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799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students stand in a circle (or sit on a circle of chairs), except for one student (or the teacher), who stands in the middle. </a:t>
            </a:r>
            <a:r>
              <a:rPr lang="en-US" sz="2400" b="1" dirty="0"/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person in the middle says a sentence that starts with </a:t>
            </a:r>
            <a:r>
              <a:rPr lang="en-US" sz="2400" b="1" i="1" dirty="0"/>
              <a:t>Change positions if you</a:t>
            </a:r>
            <a:r>
              <a:rPr lang="en-US" sz="2400" i="1" dirty="0"/>
              <a:t>…</a:t>
            </a:r>
            <a:r>
              <a:rPr lang="en-US" sz="2400" dirty="0"/>
              <a:t> and ends with some </a:t>
            </a:r>
            <a:r>
              <a:rPr lang="en-US" sz="2400" dirty="0">
                <a:hlinkClick r:id="rId3" action="ppaction://hlinksldjump"/>
              </a:rPr>
              <a:t>condition</a:t>
            </a:r>
            <a:r>
              <a:rPr lang="en-US" sz="2400" dirty="0"/>
              <a:t> (e.g.</a:t>
            </a:r>
            <a:r>
              <a:rPr lang="en-US" sz="2400" i="1" dirty="0"/>
              <a:t> …</a:t>
            </a:r>
            <a:r>
              <a:rPr lang="en-US" sz="2400" b="1" i="1" dirty="0"/>
              <a:t>have curly hair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10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584200"/>
            <a:ext cx="9042400" cy="66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13" y="-930038"/>
            <a:ext cx="4102313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9913" y="7592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6022" t="16130" r="11879" b="9867"/>
          <a:stretch/>
        </p:blipFill>
        <p:spPr>
          <a:xfrm>
            <a:off x="4978400" y="2616200"/>
            <a:ext cx="43688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93286" y="275691"/>
            <a:ext cx="7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063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32816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04535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at…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2967" y="275691"/>
            <a:ext cx="83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17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7" y="-51972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2400" y="4119969"/>
            <a:ext cx="672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pPr marL="685783" indent="-685783">
              <a:buAutoNum type="alphaUcPeriod"/>
            </a:pP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        B. Caching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Thowing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4943" y="1169566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Kicking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3621" y="275691"/>
            <a:ext cx="778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2" y="-6986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85943"/>
            <a:ext cx="599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iccgthna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116" y="93881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30194" y="275691"/>
            <a:ext cx="77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21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 …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  <a:endParaRPr lang="en-US" sz="5867" dirty="0"/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56924" y="275691"/>
            <a:ext cx="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58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09" y="-618210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895" y="8944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96" y="1803401"/>
            <a:ext cx="6168305" cy="59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2108201"/>
            <a:ext cx="2790129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1556" t="23088" r="9199" b="4212"/>
          <a:stretch/>
        </p:blipFill>
        <p:spPr>
          <a:xfrm>
            <a:off x="5181600" y="3022600"/>
            <a:ext cx="44704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69523" y="275691"/>
            <a:ext cx="81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77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9906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242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0497" y="4219347"/>
            <a:ext cx="5994400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5867" b="1" dirty="0" err="1">
                <a:latin typeface="Arial" panose="020B0604020202020204" pitchFamily="34" charset="0"/>
                <a:cs typeface="Arial" panose="020B0604020202020204" pitchFamily="34" charset="0"/>
              </a:rPr>
              <a:t>ihtgint</a:t>
            </a: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08870" y="275691"/>
            <a:ext cx="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5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09" y="-454862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922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188917"/>
            <a:ext cx="6136196" cy="54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995" y="2294831"/>
            <a:ext cx="26543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20324" t="12550" r="7560" b="4567"/>
          <a:stretch/>
        </p:blipFill>
        <p:spPr>
          <a:xfrm>
            <a:off x="4978401" y="3225801"/>
            <a:ext cx="4765593" cy="2844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99019" y="275691"/>
            <a:ext cx="809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897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9900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9998" y="4128889"/>
            <a:ext cx="6685503" cy="2841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    D. Caching</a:t>
            </a:r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15781" y="275691"/>
            <a:ext cx="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841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846" y="548640"/>
            <a:ext cx="12016154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1.</a:t>
            </a:r>
            <a:r>
              <a:rPr lang="en-US" sz="4400" b="1" i="1" dirty="0"/>
              <a:t> Change positions if you’re wearing black shoes.</a:t>
            </a:r>
            <a:r>
              <a:rPr lang="en-US" b="1" i="1" dirty="0"/>
              <a:t> </a:t>
            </a:r>
            <a:r>
              <a:rPr lang="en-US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5846" y="1664208"/>
            <a:ext cx="12016154" cy="87782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2.</a:t>
            </a:r>
            <a:r>
              <a:rPr lang="en-US" sz="4400" b="1" i="1" dirty="0"/>
              <a:t> Change positions if you have short hair.</a:t>
            </a:r>
            <a:r>
              <a:rPr lang="en-US" b="1" i="1" dirty="0"/>
              <a:t> </a:t>
            </a:r>
            <a:r>
              <a:rPr lang="en-US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5846" y="2779776"/>
            <a:ext cx="12016154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3.</a:t>
            </a:r>
            <a:r>
              <a:rPr lang="en-US" sz="4400" b="1" i="1" dirty="0"/>
              <a:t> Change positions if you’re wearing a watch.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846" y="3895344"/>
            <a:ext cx="12016154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4.</a:t>
            </a:r>
            <a:r>
              <a:rPr lang="en-US" sz="4400" b="1" i="1" dirty="0"/>
              <a:t> Change positions if you have curly hair.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5846" y="5010912"/>
            <a:ext cx="12016154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5.</a:t>
            </a:r>
            <a:r>
              <a:rPr lang="en-US" sz="4400" b="1" i="1" dirty="0"/>
              <a:t> Change positions if you’re wearing glasses.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9" y="313510"/>
            <a:ext cx="10744301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9348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hitting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kicking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catching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throwing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7986" y="58656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25972" y="637285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06" y="364791"/>
            <a:ext cx="8587456" cy="972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510" y="1246228"/>
            <a:ext cx="2944097" cy="2765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8020" y="1204798"/>
            <a:ext cx="2884756" cy="2620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8188" y="1258042"/>
            <a:ext cx="2852901" cy="257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8358" y="1258042"/>
            <a:ext cx="2853564" cy="26771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221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44945" y="4227034"/>
            <a:ext cx="21151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6072" y="4227033"/>
            <a:ext cx="203200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685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6807199" y="4202637"/>
            <a:ext cx="17364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catching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6047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762835" y="4202637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42228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roʊɪŋ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pic>
        <p:nvPicPr>
          <p:cNvPr id="24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94628"/>
            <a:ext cx="487363" cy="487363"/>
          </a:xfrm>
          <a:prstGeom prst="rect">
            <a:avLst/>
          </a:prstGeom>
        </p:spPr>
      </p:pic>
      <p:pic>
        <p:nvPicPr>
          <p:cNvPr id="40" name="kick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5972" y="369030"/>
            <a:ext cx="487363" cy="487363"/>
          </a:xfrm>
          <a:prstGeom prst="rect">
            <a:avLst/>
          </a:prstGeom>
        </p:spPr>
      </p:pic>
      <p:pic>
        <p:nvPicPr>
          <p:cNvPr id="41" name="catch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81829"/>
            <a:ext cx="487363" cy="487363"/>
          </a:xfrm>
          <a:prstGeom prst="rect">
            <a:avLst/>
          </a:prstGeom>
        </p:spPr>
      </p:pic>
      <p:pic>
        <p:nvPicPr>
          <p:cNvPr id="42" name="throw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4498" y="375429"/>
            <a:ext cx="487363" cy="48736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129818" y="381829"/>
            <a:ext cx="812043" cy="49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7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792" t="16639" r="10898" b="3646"/>
          <a:stretch/>
        </p:blipFill>
        <p:spPr>
          <a:xfrm>
            <a:off x="6209281" y="2604546"/>
            <a:ext cx="2052517" cy="17641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/>
          <a:srcRect l="14792" t="16639" r="10898" b="3646"/>
          <a:stretch/>
        </p:blipFill>
        <p:spPr>
          <a:xfrm>
            <a:off x="3636346" y="2600656"/>
            <a:ext cx="2052517" cy="17641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/>
          <a:srcRect l="18129" t="10757" r="6041" b="4184"/>
          <a:stretch/>
        </p:blipFill>
        <p:spPr>
          <a:xfrm>
            <a:off x="8731723" y="2532889"/>
            <a:ext cx="2083783" cy="18218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/>
          <a:srcRect l="18129" t="10757" r="6041" b="4184"/>
          <a:stretch/>
        </p:blipFill>
        <p:spPr>
          <a:xfrm>
            <a:off x="6226145" y="560436"/>
            <a:ext cx="2083783" cy="18218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15799" t="18527" r="8319" b="6040"/>
          <a:stretch/>
        </p:blipFill>
        <p:spPr>
          <a:xfrm>
            <a:off x="1112220" y="2554186"/>
            <a:ext cx="2054211" cy="180057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/>
          <a:srcRect l="15799" t="18527" r="8319" b="6040"/>
          <a:stretch/>
        </p:blipFill>
        <p:spPr>
          <a:xfrm>
            <a:off x="3583780" y="537212"/>
            <a:ext cx="2054211" cy="18005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l="16387" t="16863" r="9184" b="4055"/>
          <a:stretch/>
        </p:blipFill>
        <p:spPr>
          <a:xfrm>
            <a:off x="8731723" y="515154"/>
            <a:ext cx="2068090" cy="1828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16837" t="18762" r="9752" b="2368"/>
          <a:stretch/>
        </p:blipFill>
        <p:spPr>
          <a:xfrm>
            <a:off x="1083117" y="566016"/>
            <a:ext cx="2057834" cy="1777440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64373" y="5488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1033" y="55512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44891" y="60475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31724" y="53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113914" y="255267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612286" y="257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09291" y="26009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09758" y="2517294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260" y="5471348"/>
            <a:ext cx="252069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60145" y="5471348"/>
            <a:ext cx="234961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       to close the picture.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7209651" y="5527283"/>
            <a:ext cx="299412" cy="26723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6AD429-4A0B-4676-F8AF-5D3FC747C9A4}"/>
              </a:ext>
            </a:extLst>
          </p:cNvPr>
          <p:cNvSpPr txBox="1"/>
          <p:nvPr/>
        </p:nvSpPr>
        <p:spPr>
          <a:xfrm>
            <a:off x="4262886" y="4615131"/>
            <a:ext cx="43132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 err="1">
                <a:latin typeface="Arial"/>
                <a:cs typeface="Arial"/>
              </a:rPr>
              <a:t>Choose</a:t>
            </a:r>
            <a:r>
              <a:rPr lang="vi-VN" sz="2400" dirty="0">
                <a:latin typeface="Arial"/>
                <a:cs typeface="Arial"/>
              </a:rPr>
              <a:t> the </a:t>
            </a:r>
            <a:r>
              <a:rPr lang="vi-VN" sz="2400" dirty="0" err="1">
                <a:latin typeface="Arial"/>
                <a:cs typeface="Arial"/>
              </a:rPr>
              <a:t>same</a:t>
            </a:r>
            <a:r>
              <a:rPr lang="vi-VN" sz="2400" dirty="0">
                <a:latin typeface="Arial"/>
                <a:cs typeface="Arial"/>
              </a:rPr>
              <a:t> </a:t>
            </a:r>
            <a:r>
              <a:rPr lang="vi-VN" sz="2400" dirty="0" err="1">
                <a:latin typeface="Arial"/>
                <a:cs typeface="Arial"/>
              </a:rPr>
              <a:t>pictures</a:t>
            </a:r>
            <a:r>
              <a:rPr lang="vi-VN" sz="24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54" y="1547395"/>
            <a:ext cx="3472873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803" y="1547395"/>
            <a:ext cx="3109229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496" y="1347428"/>
            <a:ext cx="3711262" cy="3627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06" y="1347428"/>
            <a:ext cx="3261643" cy="39017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10036" y="3814618"/>
            <a:ext cx="1995055" cy="108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8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03"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54" y="1685103"/>
            <a:ext cx="3635055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576" y="1394977"/>
            <a:ext cx="3170195" cy="40541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5022" y="2817091"/>
            <a:ext cx="2367305" cy="12099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9763</TotalTime>
  <Words>451</Words>
  <Application>Microsoft Macintosh PowerPoint</Application>
  <PresentationFormat>Widescreen</PresentationFormat>
  <Paragraphs>111</Paragraphs>
  <Slides>28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Bahnschrift SemiBold SemiConden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320</cp:revision>
  <dcterms:created xsi:type="dcterms:W3CDTF">2020-12-08T03:17:05Z</dcterms:created>
  <dcterms:modified xsi:type="dcterms:W3CDTF">2025-05-12T13:35:49Z</dcterms:modified>
</cp:coreProperties>
</file>