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91" r:id="rId2"/>
    <p:sldId id="418" r:id="rId3"/>
    <p:sldId id="306" r:id="rId4"/>
    <p:sldId id="423" r:id="rId5"/>
    <p:sldId id="417" r:id="rId6"/>
    <p:sldId id="404" r:id="rId7"/>
    <p:sldId id="405" r:id="rId8"/>
    <p:sldId id="337" r:id="rId9"/>
    <p:sldId id="358" r:id="rId10"/>
    <p:sldId id="427" r:id="rId11"/>
    <p:sldId id="406" r:id="rId12"/>
    <p:sldId id="407" r:id="rId13"/>
    <p:sldId id="428" r:id="rId14"/>
    <p:sldId id="4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D2B00C-CD58-078A-810C-8ACA35A6C41A}" v="1" dt="2023-03-28T10:59:28.096"/>
    <p1510:client id="{D34187E7-1120-FF84-8A2D-6110E1ADB9E8}" v="5" dt="2023-03-27T12:37:38.2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3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64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e85374a2152dfa522b1bb4a1ad5a352079a392e22138f3103e19beeb45754517::" providerId="AD" clId="Web-{D34187E7-1120-FF84-8A2D-6110E1ADB9E8}"/>
    <pc:docChg chg="modSld sldOrd">
      <pc:chgData name="Người dùng Khách" userId="S::urn:spo:anon#e85374a2152dfa522b1bb4a1ad5a352079a392e22138f3103e19beeb45754517::" providerId="AD" clId="Web-{D34187E7-1120-FF84-8A2D-6110E1ADB9E8}" dt="2023-03-27T12:37:38.216" v="4"/>
      <pc:docMkLst>
        <pc:docMk/>
      </pc:docMkLst>
      <pc:sldChg chg="modSp">
        <pc:chgData name="Người dùng Khách" userId="S::urn:spo:anon#e85374a2152dfa522b1bb4a1ad5a352079a392e22138f3103e19beeb45754517::" providerId="AD" clId="Web-{D34187E7-1120-FF84-8A2D-6110E1ADB9E8}" dt="2023-03-27T12:36:57.605" v="3" actId="14100"/>
        <pc:sldMkLst>
          <pc:docMk/>
          <pc:sldMk cId="1693012278" sldId="292"/>
        </pc:sldMkLst>
        <pc:picChg chg="mod">
          <ac:chgData name="Người dùng Khách" userId="S::urn:spo:anon#e85374a2152dfa522b1bb4a1ad5a352079a392e22138f3103e19beeb45754517::" providerId="AD" clId="Web-{D34187E7-1120-FF84-8A2D-6110E1ADB9E8}" dt="2023-03-27T12:36:57.605" v="3" actId="14100"/>
          <ac:picMkLst>
            <pc:docMk/>
            <pc:sldMk cId="1693012278" sldId="292"/>
            <ac:picMk id="3" creationId="{00000000-0000-0000-0000-000000000000}"/>
          </ac:picMkLst>
        </pc:picChg>
      </pc:sldChg>
      <pc:sldChg chg="ord">
        <pc:chgData name="Người dùng Khách" userId="S::urn:spo:anon#e85374a2152dfa522b1bb4a1ad5a352079a392e22138f3103e19beeb45754517::" providerId="AD" clId="Web-{D34187E7-1120-FF84-8A2D-6110E1ADB9E8}" dt="2023-03-27T12:37:38.216" v="4"/>
        <pc:sldMkLst>
          <pc:docMk/>
          <pc:sldMk cId="1653674194" sldId="340"/>
        </pc:sldMkLst>
      </pc:sldChg>
      <pc:sldChg chg="modSp">
        <pc:chgData name="Người dùng Khách" userId="S::urn:spo:anon#e85374a2152dfa522b1bb4a1ad5a352079a392e22138f3103e19beeb45754517::" providerId="AD" clId="Web-{D34187E7-1120-FF84-8A2D-6110E1ADB9E8}" dt="2023-03-27T12:36:48.417" v="2" actId="14100"/>
        <pc:sldMkLst>
          <pc:docMk/>
          <pc:sldMk cId="488240358" sldId="391"/>
        </pc:sldMkLst>
        <pc:picChg chg="mod">
          <ac:chgData name="Người dùng Khách" userId="S::urn:spo:anon#e85374a2152dfa522b1bb4a1ad5a352079a392e22138f3103e19beeb45754517::" providerId="AD" clId="Web-{D34187E7-1120-FF84-8A2D-6110E1ADB9E8}" dt="2023-03-27T12:36:48.417" v="2" actId="14100"/>
          <ac:picMkLst>
            <pc:docMk/>
            <pc:sldMk cId="488240358" sldId="391"/>
            <ac:picMk id="4" creationId="{00000000-0000-0000-0000-000000000000}"/>
          </ac:picMkLst>
        </pc:picChg>
      </pc:sldChg>
    </pc:docChg>
  </pc:docChgLst>
  <pc:docChgLst>
    <pc:chgData name="Người dùng Khách" userId="S::urn:spo:anon#e85374a2152dfa522b1bb4a1ad5a352079a392e22138f3103e19beeb45754517::" providerId="AD" clId="Web-{66D2B00C-CD58-078A-810C-8ACA35A6C41A}"/>
    <pc:docChg chg="modSld">
      <pc:chgData name="Người dùng Khách" userId="S::urn:spo:anon#e85374a2152dfa522b1bb4a1ad5a352079a392e22138f3103e19beeb45754517::" providerId="AD" clId="Web-{66D2B00C-CD58-078A-810C-8ACA35A6C41A}" dt="2023-03-28T10:59:28.096" v="0" actId="20577"/>
      <pc:docMkLst>
        <pc:docMk/>
      </pc:docMkLst>
      <pc:sldChg chg="modSp">
        <pc:chgData name="Người dùng Khách" userId="S::urn:spo:anon#e85374a2152dfa522b1bb4a1ad5a352079a392e22138f3103e19beeb45754517::" providerId="AD" clId="Web-{66D2B00C-CD58-078A-810C-8ACA35A6C41A}" dt="2023-03-28T10:59:28.096" v="0" actId="20577"/>
        <pc:sldMkLst>
          <pc:docMk/>
          <pc:sldMk cId="1693012278" sldId="292"/>
        </pc:sldMkLst>
        <pc:spChg chg="mod">
          <ac:chgData name="Người dùng Khách" userId="S::urn:spo:anon#e85374a2152dfa522b1bb4a1ad5a352079a392e22138f3103e19beeb45754517::" providerId="AD" clId="Web-{66D2B00C-CD58-078A-810C-8ACA35A6C41A}" dt="2023-03-28T10:59:28.096" v="0" actId="20577"/>
          <ac:spMkLst>
            <pc:docMk/>
            <pc:sldMk cId="1693012278" sldId="292"/>
            <ac:spMk id="7" creationId="{BA386DE9-345A-400C-B2BB-B32B155C2C38}"/>
          </ac:spMkLst>
        </pc:spChg>
      </pc:sldChg>
    </pc:docChg>
  </pc:docChgLst>
  <pc:docChgLst>
    <pc:chgData name="Người dùng Khách" userId="S::urn:spo:anon#e85374a2152dfa522b1bb4a1ad5a352079a392e22138f3103e19beeb45754517::" providerId="AD" clId="Web-{C34F8369-9680-0C7F-56A6-9A95843D46C8}"/>
    <pc:docChg chg="modSld">
      <pc:chgData name="Người dùng Khách" userId="S::urn:spo:anon#e85374a2152dfa522b1bb4a1ad5a352079a392e22138f3103e19beeb45754517::" providerId="AD" clId="Web-{C34F8369-9680-0C7F-56A6-9A95843D46C8}" dt="2023-03-28T11:05:52.937" v="0"/>
      <pc:docMkLst>
        <pc:docMk/>
      </pc:docMkLst>
      <pc:sldChg chg="modNotes">
        <pc:chgData name="Người dùng Khách" userId="S::urn:spo:anon#e85374a2152dfa522b1bb4a1ad5a352079a392e22138f3103e19beeb45754517::" providerId="AD" clId="Web-{C34F8369-9680-0C7F-56A6-9A95843D46C8}" dt="2023-03-28T11:05:52.937" v="0"/>
        <pc:sldMkLst>
          <pc:docMk/>
          <pc:sldMk cId="2215401923" sldId="3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5/12/25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Memory game. 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2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, 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, HS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0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F7DA-2CDA-499D-B601-C6F268ABD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EFE97-22A8-4F2D-986A-01BDC5AD3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7270-7227-4A1F-82A6-FC5DB657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D03B3F-4328-4410-B1FA-9F8690E920F2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3D977-BC10-4DCE-8C95-1A1A5156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41711-6DC2-4471-8171-37C890FE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300351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5: SPORTS AND HOBBIES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microsoft.com/office/2007/relationships/media" Target="../media/media8.mp3"/><Relationship Id="rId7" Type="http://schemas.openxmlformats.org/officeDocument/2006/relationships/image" Target="../media/image48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7.pn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1.png"/><Relationship Id="rId4" Type="http://schemas.openxmlformats.org/officeDocument/2006/relationships/audio" Target="../media/media8.mp3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13" Type="http://schemas.openxmlformats.org/officeDocument/2006/relationships/image" Target="../media/image55.png"/><Relationship Id="rId3" Type="http://schemas.microsoft.com/office/2007/relationships/media" Target="../media/media10.mp3"/><Relationship Id="rId7" Type="http://schemas.microsoft.com/office/2007/relationships/media" Target="../media/media12.mp3"/><Relationship Id="rId12" Type="http://schemas.openxmlformats.org/officeDocument/2006/relationships/image" Target="../media/image54.png"/><Relationship Id="rId2" Type="http://schemas.openxmlformats.org/officeDocument/2006/relationships/audio" Target="../media/media9.mp3"/><Relationship Id="rId16" Type="http://schemas.openxmlformats.org/officeDocument/2006/relationships/image" Target="../media/image18.png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11" Type="http://schemas.openxmlformats.org/officeDocument/2006/relationships/image" Target="../media/image53.png"/><Relationship Id="rId5" Type="http://schemas.microsoft.com/office/2007/relationships/media" Target="../media/media11.mp3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audio" Target="../media/media10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5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68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88" y="378025"/>
            <a:ext cx="7101895" cy="754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2678"/>
            <a:ext cx="7280118" cy="19503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9463" y="2207857"/>
            <a:ext cx="1875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Yes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713"/>
          <a:stretch/>
        </p:blipFill>
        <p:spPr>
          <a:xfrm>
            <a:off x="104172" y="3827514"/>
            <a:ext cx="6970440" cy="2176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6966"/>
          <a:stretch/>
        </p:blipFill>
        <p:spPr>
          <a:xfrm>
            <a:off x="5694745" y="925976"/>
            <a:ext cx="6356294" cy="2257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4745" y="3730988"/>
            <a:ext cx="6497255" cy="2274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11283" y="1188257"/>
            <a:ext cx="2013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Can you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7534" y="5034987"/>
            <a:ext cx="240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 can’t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97657" y="3912243"/>
            <a:ext cx="1455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65112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4227" y="382860"/>
            <a:ext cx="7559695" cy="1044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49.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36286" r="-1"/>
          <a:stretch/>
        </p:blipFill>
        <p:spPr>
          <a:xfrm>
            <a:off x="1388962" y="1426890"/>
            <a:ext cx="2154338" cy="2225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0781" y="1426890"/>
            <a:ext cx="5509737" cy="2095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l="34306" t="546" r="364" b="-546"/>
          <a:stretch/>
        </p:blipFill>
        <p:spPr>
          <a:xfrm>
            <a:off x="1296365" y="3968716"/>
            <a:ext cx="2075485" cy="2118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8012" y="3886112"/>
            <a:ext cx="5425910" cy="2019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72367" y="2640405"/>
            <a:ext cx="100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72367" y="4361751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3" name="Oval 12"/>
          <p:cNvSpPr/>
          <p:nvPr/>
        </p:nvSpPr>
        <p:spPr>
          <a:xfrm>
            <a:off x="324091" y="2118167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4927" y="4706082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2</a:t>
            </a:r>
          </a:p>
        </p:txBody>
      </p:sp>
      <p:pic>
        <p:nvPicPr>
          <p:cNvPr id="15" name="TRACK 27 -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80052" y="444530"/>
            <a:ext cx="487363" cy="4873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34114" y="5887205"/>
            <a:ext cx="4263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Click on the number to hear the sound.</a:t>
            </a:r>
          </a:p>
        </p:txBody>
      </p:sp>
      <p:pic>
        <p:nvPicPr>
          <p:cNvPr id="17" name="TRACK 27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80051" y="417512"/>
            <a:ext cx="487363" cy="48736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984375" y="382860"/>
            <a:ext cx="813150" cy="549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71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0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0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/>
          <a:srcRect l="38293"/>
          <a:stretch/>
        </p:blipFill>
        <p:spPr>
          <a:xfrm>
            <a:off x="1377386" y="363760"/>
            <a:ext cx="2219565" cy="2007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88878" y="405519"/>
            <a:ext cx="5159187" cy="2004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/>
          <a:srcRect l="35773" t="5338" r="3348"/>
          <a:stretch/>
        </p:blipFill>
        <p:spPr>
          <a:xfrm>
            <a:off x="1365813" y="2461307"/>
            <a:ext cx="2324338" cy="2027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88878" y="2461307"/>
            <a:ext cx="4404742" cy="1988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4"/>
          <a:srcRect l="35627"/>
          <a:stretch/>
        </p:blipFill>
        <p:spPr>
          <a:xfrm>
            <a:off x="1400537" y="4577907"/>
            <a:ext cx="2289614" cy="1841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5533" y="4362450"/>
            <a:ext cx="4511431" cy="1952626"/>
          </a:xfrm>
          <a:prstGeom prst="rect">
            <a:avLst/>
          </a:prstGeom>
        </p:spPr>
      </p:pic>
      <p:pic>
        <p:nvPicPr>
          <p:cNvPr id="8" name="TRACK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704637" y="363760"/>
            <a:ext cx="487363" cy="487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24726" y="1549569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6149" y="2858142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47706" y="5387333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3" name="Oval 12"/>
          <p:cNvSpPr/>
          <p:nvPr/>
        </p:nvSpPr>
        <p:spPr>
          <a:xfrm>
            <a:off x="464093" y="1071970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464094" y="3139150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464093" y="5163212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5</a:t>
            </a:r>
          </a:p>
        </p:txBody>
      </p:sp>
      <p:pic>
        <p:nvPicPr>
          <p:cNvPr id="16" name="TRACK 27 -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73117" y="405519"/>
            <a:ext cx="487363" cy="487363"/>
          </a:xfrm>
          <a:prstGeom prst="rect">
            <a:avLst/>
          </a:prstGeom>
        </p:spPr>
      </p:pic>
      <p:pic>
        <p:nvPicPr>
          <p:cNvPr id="17" name="TRACK 27- 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704635" y="880379"/>
            <a:ext cx="487363" cy="487363"/>
          </a:xfrm>
          <a:prstGeom prst="rect">
            <a:avLst/>
          </a:prstGeom>
        </p:spPr>
      </p:pic>
      <p:pic>
        <p:nvPicPr>
          <p:cNvPr id="18" name="TRACK 27 -5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704635" y="1570037"/>
            <a:ext cx="487363" cy="48736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753189" y="5951332"/>
            <a:ext cx="4263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Click on the number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8967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94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80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0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14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156" y="418426"/>
            <a:ext cx="5128704" cy="1044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39" y="61727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49.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876" y="1551008"/>
            <a:ext cx="6119390" cy="4201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858" y="1263607"/>
            <a:ext cx="6092141" cy="4489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0005" y="4896091"/>
            <a:ext cx="344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No, I can’t</a:t>
            </a:r>
          </a:p>
        </p:txBody>
      </p:sp>
    </p:spTree>
    <p:extLst>
      <p:ext uri="{BB962C8B-B14F-4D97-AF65-F5344CB8AC3E}">
        <p14:creationId xmlns:p14="http://schemas.microsoft.com/office/powerpoint/2010/main" val="639471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771" y="960699"/>
            <a:ext cx="6504973" cy="4362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582" y="960699"/>
            <a:ext cx="5982149" cy="4362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8152" y="3842795"/>
            <a:ext cx="1747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tennis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9124" y="4444678"/>
            <a:ext cx="291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Yes, I can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3316" y="3923818"/>
            <a:ext cx="5312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rgbClr val="FF0000"/>
                </a:solidFill>
              </a:rPr>
              <a:t>Can you play badminton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4178" y="4540937"/>
            <a:ext cx="2963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No, I can’t</a:t>
            </a:r>
          </a:p>
        </p:txBody>
      </p:sp>
    </p:spTree>
    <p:extLst>
      <p:ext uri="{BB962C8B-B14F-4D97-AF65-F5344CB8AC3E}">
        <p14:creationId xmlns:p14="http://schemas.microsoft.com/office/powerpoint/2010/main" val="413277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516E5D-FF1E-4C61-88F8-0418B382D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741966"/>
              </p:ext>
            </p:extLst>
          </p:nvPr>
        </p:nvGraphicFramePr>
        <p:xfrm>
          <a:off x="5643155" y="1155088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56118B-3E6E-40E5-BC82-6EF02F791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734708"/>
              </p:ext>
            </p:extLst>
          </p:nvPr>
        </p:nvGraphicFramePr>
        <p:xfrm>
          <a:off x="4698274" y="1616338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9A20AC2-1212-4F6F-8EA1-F1E8CDCBD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214302"/>
              </p:ext>
            </p:extLst>
          </p:nvPr>
        </p:nvGraphicFramePr>
        <p:xfrm>
          <a:off x="6100355" y="2072860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0F37268-6B08-41F7-A9D8-2CA81737E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925634"/>
              </p:ext>
            </p:extLst>
          </p:nvPr>
        </p:nvGraphicFramePr>
        <p:xfrm>
          <a:off x="4728754" y="2519206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1296552-45D5-407A-B14D-7A698E571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944199"/>
              </p:ext>
            </p:extLst>
          </p:nvPr>
        </p:nvGraphicFramePr>
        <p:xfrm>
          <a:off x="6096000" y="2973912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AD6303-BF18-41B2-B93E-0D358528B149}"/>
              </a:ext>
            </a:extLst>
          </p:cNvPr>
          <p:cNvSpPr/>
          <p:nvPr/>
        </p:nvSpPr>
        <p:spPr>
          <a:xfrm>
            <a:off x="794656" y="1132664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5FA05F-7347-48BA-9006-8BEC38810004}"/>
              </a:ext>
            </a:extLst>
          </p:cNvPr>
          <p:cNvSpPr/>
          <p:nvPr/>
        </p:nvSpPr>
        <p:spPr>
          <a:xfrm>
            <a:off x="794657" y="1609794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84CCA0D-21EC-4151-A2C3-3A3C80E39E19}"/>
              </a:ext>
            </a:extLst>
          </p:cNvPr>
          <p:cNvSpPr/>
          <p:nvPr/>
        </p:nvSpPr>
        <p:spPr>
          <a:xfrm>
            <a:off x="794657" y="2064500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8F37413-BF32-430D-AF5C-0CFA01FC3591}"/>
              </a:ext>
            </a:extLst>
          </p:cNvPr>
          <p:cNvSpPr/>
          <p:nvPr/>
        </p:nvSpPr>
        <p:spPr>
          <a:xfrm>
            <a:off x="794657" y="2519206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4A26A22-A8E3-44F5-8BD4-77D29DC0A2BC}"/>
              </a:ext>
            </a:extLst>
          </p:cNvPr>
          <p:cNvSpPr/>
          <p:nvPr/>
        </p:nvSpPr>
        <p:spPr>
          <a:xfrm>
            <a:off x="794657" y="2973912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3B4F14-367D-42B2-BA85-50E789256507}"/>
              </a:ext>
            </a:extLst>
          </p:cNvPr>
          <p:cNvSpPr/>
          <p:nvPr/>
        </p:nvSpPr>
        <p:spPr>
          <a:xfrm>
            <a:off x="694071" y="4321354"/>
            <a:ext cx="1144597" cy="454706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KEYWORD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49F36C65-2F33-4B6D-9A37-472A4AE26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544818"/>
              </p:ext>
            </p:extLst>
          </p:nvPr>
        </p:nvGraphicFramePr>
        <p:xfrm>
          <a:off x="5623288" y="1130170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33984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B859836-3912-4AA3-BA12-45634A217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624368"/>
              </p:ext>
            </p:extLst>
          </p:nvPr>
        </p:nvGraphicFramePr>
        <p:xfrm>
          <a:off x="4705350" y="1616338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DD912853-F015-4286-B2E9-03F5C6171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21558"/>
              </p:ext>
            </p:extLst>
          </p:nvPr>
        </p:nvGraphicFramePr>
        <p:xfrm>
          <a:off x="6071851" y="2071044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B292C188-5DA9-4C50-A22A-C8DC8CAD1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498672"/>
              </p:ext>
            </p:extLst>
          </p:nvPr>
        </p:nvGraphicFramePr>
        <p:xfrm>
          <a:off x="4709704" y="2523812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9EF48C3A-AE13-442A-95E6-80296B7B7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956293"/>
              </p:ext>
            </p:extLst>
          </p:nvPr>
        </p:nvGraphicFramePr>
        <p:xfrm>
          <a:off x="6086475" y="2973912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/>
          <a:srcRect l="16975" t="22157" r="14248" b="11441"/>
          <a:stretch/>
        </p:blipFill>
        <p:spPr>
          <a:xfrm>
            <a:off x="4995524" y="3757830"/>
            <a:ext cx="3773572" cy="255952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/>
          <a:srcRect l="25528" t="18817" r="14521" b="6743"/>
          <a:stretch/>
        </p:blipFill>
        <p:spPr>
          <a:xfrm>
            <a:off x="4995526" y="3742402"/>
            <a:ext cx="3405052" cy="257495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/>
          <a:srcRect l="16969" t="20354" r="13208" b="472"/>
          <a:stretch/>
        </p:blipFill>
        <p:spPr>
          <a:xfrm>
            <a:off x="4995525" y="3757831"/>
            <a:ext cx="3773571" cy="254409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/>
          <a:srcRect l="17156" t="14020" r="11410" b="8600"/>
          <a:stretch/>
        </p:blipFill>
        <p:spPr>
          <a:xfrm>
            <a:off x="4995526" y="3757830"/>
            <a:ext cx="3636410" cy="255952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/>
          <a:srcRect l="15986" t="28440" r="10504" b="4206"/>
          <a:stretch/>
        </p:blipFill>
        <p:spPr>
          <a:xfrm>
            <a:off x="4995527" y="3726975"/>
            <a:ext cx="3773570" cy="2559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757830"/>
            <a:ext cx="438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Double click on the number to open the hint.</a:t>
            </a:r>
          </a:p>
          <a:p>
            <a:r>
              <a:rPr lang="en-US" sz="1200" dirty="0">
                <a:solidFill>
                  <a:srgbClr val="C00000"/>
                </a:solidFill>
              </a:rPr>
              <a:t>Click again on the number to close the hint.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95131" y="176801"/>
            <a:ext cx="673417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4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Crossword Puzzle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9096" y="1149368"/>
            <a:ext cx="28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Click the boxes to show the answer.</a:t>
            </a:r>
          </a:p>
        </p:txBody>
      </p:sp>
    </p:spTree>
    <p:extLst>
      <p:ext uri="{BB962C8B-B14F-4D97-AF65-F5344CB8AC3E}">
        <p14:creationId xmlns:p14="http://schemas.microsoft.com/office/powerpoint/2010/main" val="38168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8" y="313510"/>
            <a:ext cx="10744301" cy="60974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73285" y="613285"/>
            <a:ext cx="6617592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New words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badminton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tennis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volleyball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basketball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soccer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44149" y="1449862"/>
            <a:ext cx="2674852" cy="25224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41826" y="1434620"/>
            <a:ext cx="2692031" cy="2530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32130" y="1449862"/>
            <a:ext cx="2630071" cy="2530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81362" y="1404137"/>
            <a:ext cx="2530059" cy="2560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95469" y="1358413"/>
            <a:ext cx="2575783" cy="26824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75" y="4058140"/>
            <a:ext cx="232491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badminton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5138" y="4058139"/>
            <a:ext cx="153964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tennis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2623" y="4024499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volleyball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29910" y="4035276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basketball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49692" y="4080999"/>
            <a:ext cx="187669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soccer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799" y="4790310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bædmɪntən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lông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729482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tenɪs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quần</a:t>
            </a:r>
            <a:r>
              <a:rPr lang="en-US" sz="2000" dirty="0"/>
              <a:t> </a:t>
            </a:r>
            <a:r>
              <a:rPr lang="en-US" sz="2000" dirty="0" err="1"/>
              <a:t>vợt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984694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vɑːlibɑːl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chuyền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0067882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sɑːkər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494042" y="4797930"/>
            <a:ext cx="2021433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bæskətbɑːl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 </a:t>
            </a:r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2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373" y="2680868"/>
            <a:ext cx="1945487" cy="17252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550591"/>
            <a:ext cx="1945487" cy="172524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/>
          <a:srcRect l="19081" t="17236" r="8125" b="4456"/>
          <a:stretch/>
        </p:blipFill>
        <p:spPr>
          <a:xfrm>
            <a:off x="8779002" y="4669490"/>
            <a:ext cx="2007333" cy="168916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5"/>
          <a:srcRect l="12426" t="23926" r="8439" b="7355"/>
          <a:stretch/>
        </p:blipFill>
        <p:spPr>
          <a:xfrm>
            <a:off x="6233680" y="4642877"/>
            <a:ext cx="2017357" cy="170836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/>
          <a:srcRect l="16846" t="20397"/>
          <a:stretch/>
        </p:blipFill>
        <p:spPr>
          <a:xfrm>
            <a:off x="3611333" y="4547306"/>
            <a:ext cx="2069785" cy="173496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7"/>
          <a:srcRect l="20039" t="12946" r="10037" b="2997"/>
          <a:stretch/>
        </p:blipFill>
        <p:spPr>
          <a:xfrm>
            <a:off x="1107330" y="4585367"/>
            <a:ext cx="2065293" cy="179286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5"/>
          <a:srcRect l="12426" t="23926" r="8439" b="7355"/>
          <a:stretch/>
        </p:blipFill>
        <p:spPr>
          <a:xfrm>
            <a:off x="8782456" y="2560827"/>
            <a:ext cx="2017357" cy="170836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8"/>
          <a:srcRect l="21494" t="11022" r="5050"/>
          <a:stretch/>
        </p:blipFill>
        <p:spPr>
          <a:xfrm>
            <a:off x="6305550" y="2600656"/>
            <a:ext cx="1828949" cy="154064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/>
          <a:srcRect l="19081" t="17236" r="8125" b="4456"/>
          <a:stretch/>
        </p:blipFill>
        <p:spPr>
          <a:xfrm>
            <a:off x="3659565" y="2514002"/>
            <a:ext cx="2007333" cy="168916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/>
          <a:srcRect l="20039" t="12946" r="10037" b="2997"/>
          <a:stretch/>
        </p:blipFill>
        <p:spPr>
          <a:xfrm>
            <a:off x="8782456" y="550591"/>
            <a:ext cx="2065293" cy="17928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/>
          <a:srcRect l="16846" t="20397"/>
          <a:stretch/>
        </p:blipFill>
        <p:spPr>
          <a:xfrm>
            <a:off x="3648900" y="553570"/>
            <a:ext cx="2069785" cy="17349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/>
          <a:srcRect l="21494" t="11022" r="5050"/>
          <a:stretch/>
        </p:blipFill>
        <p:spPr>
          <a:xfrm>
            <a:off x="1276350" y="657225"/>
            <a:ext cx="1733510" cy="1540644"/>
          </a:xfrm>
          <a:prstGeom prst="rect">
            <a:avLst/>
          </a:prstGeom>
        </p:spPr>
      </p:pic>
      <p:sp>
        <p:nvSpPr>
          <p:cNvPr id="23" name="1">
            <a:extLst>
              <a:ext uri="{FF2B5EF4-FFF2-40B4-BE49-F238E27FC236}">
                <a16:creationId xmlns:a16="http://schemas.microsoft.com/office/drawing/2014/main" id="{1B78F1EF-6A80-9A08-8577-B6C917D29917}"/>
              </a:ext>
            </a:extLst>
          </p:cNvPr>
          <p:cNvSpPr/>
          <p:nvPr/>
        </p:nvSpPr>
        <p:spPr>
          <a:xfrm>
            <a:off x="1005116" y="551674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26" name="2">
            <a:extLst>
              <a:ext uri="{FF2B5EF4-FFF2-40B4-BE49-F238E27FC236}">
                <a16:creationId xmlns:a16="http://schemas.microsoft.com/office/drawing/2014/main" id="{70A9ED79-1774-3457-77D8-C6D84470EBD6}"/>
              </a:ext>
            </a:extLst>
          </p:cNvPr>
          <p:cNvSpPr/>
          <p:nvPr/>
        </p:nvSpPr>
        <p:spPr>
          <a:xfrm>
            <a:off x="3545425" y="510980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F23C9765-FC75-07F0-F2E1-C014975F7FE7}"/>
              </a:ext>
            </a:extLst>
          </p:cNvPr>
          <p:cNvSpPr/>
          <p:nvPr/>
        </p:nvSpPr>
        <p:spPr>
          <a:xfrm>
            <a:off x="6250673" y="524440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3</a:t>
            </a:r>
          </a:p>
        </p:txBody>
      </p:sp>
      <p:sp>
        <p:nvSpPr>
          <p:cNvPr id="28" name="4">
            <a:extLst>
              <a:ext uri="{FF2B5EF4-FFF2-40B4-BE49-F238E27FC236}">
                <a16:creationId xmlns:a16="http://schemas.microsoft.com/office/drawing/2014/main" id="{C69ED851-273D-2830-827B-C877622BB309}"/>
              </a:ext>
            </a:extLst>
          </p:cNvPr>
          <p:cNvSpPr/>
          <p:nvPr/>
        </p:nvSpPr>
        <p:spPr>
          <a:xfrm>
            <a:off x="8771172" y="538772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4</a:t>
            </a:r>
          </a:p>
        </p:txBody>
      </p:sp>
      <p:sp>
        <p:nvSpPr>
          <p:cNvPr id="30" name="5">
            <a:extLst>
              <a:ext uri="{FF2B5EF4-FFF2-40B4-BE49-F238E27FC236}">
                <a16:creationId xmlns:a16="http://schemas.microsoft.com/office/drawing/2014/main" id="{ECA20B86-DFDF-E795-FA29-F5F089FD36A1}"/>
              </a:ext>
            </a:extLst>
          </p:cNvPr>
          <p:cNvSpPr/>
          <p:nvPr/>
        </p:nvSpPr>
        <p:spPr>
          <a:xfrm>
            <a:off x="1024166" y="2676462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5</a:t>
            </a:r>
          </a:p>
        </p:txBody>
      </p:sp>
      <p:sp>
        <p:nvSpPr>
          <p:cNvPr id="31" name="6">
            <a:extLst>
              <a:ext uri="{FF2B5EF4-FFF2-40B4-BE49-F238E27FC236}">
                <a16:creationId xmlns:a16="http://schemas.microsoft.com/office/drawing/2014/main" id="{CC85C7E3-F570-63F2-A835-2800B310979C}"/>
              </a:ext>
            </a:extLst>
          </p:cNvPr>
          <p:cNvSpPr/>
          <p:nvPr/>
        </p:nvSpPr>
        <p:spPr>
          <a:xfrm>
            <a:off x="3590321" y="2502588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6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id="{3024F2F6-D820-AA6C-9310-B7AA2A4DF195}"/>
              </a:ext>
            </a:extLst>
          </p:cNvPr>
          <p:cNvSpPr/>
          <p:nvPr/>
        </p:nvSpPr>
        <p:spPr>
          <a:xfrm>
            <a:off x="6233351" y="2541828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7</a:t>
            </a:r>
          </a:p>
        </p:txBody>
      </p:sp>
      <p:sp>
        <p:nvSpPr>
          <p:cNvPr id="33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8779002" y="2552678"/>
            <a:ext cx="2076577" cy="18020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8</a:t>
            </a:r>
          </a:p>
        </p:txBody>
      </p:sp>
      <p:sp>
        <p:nvSpPr>
          <p:cNvPr id="34" name="9">
            <a:extLst>
              <a:ext uri="{FF2B5EF4-FFF2-40B4-BE49-F238E27FC236}">
                <a16:creationId xmlns:a16="http://schemas.microsoft.com/office/drawing/2014/main" id="{32733CBB-7622-DD53-64CB-B193D895EB66}"/>
              </a:ext>
            </a:extLst>
          </p:cNvPr>
          <p:cNvSpPr/>
          <p:nvPr/>
        </p:nvSpPr>
        <p:spPr>
          <a:xfrm>
            <a:off x="1073980" y="4625296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9</a:t>
            </a:r>
          </a:p>
        </p:txBody>
      </p:sp>
      <p:sp>
        <p:nvSpPr>
          <p:cNvPr id="35" name="10">
            <a:extLst>
              <a:ext uri="{FF2B5EF4-FFF2-40B4-BE49-F238E27FC236}">
                <a16:creationId xmlns:a16="http://schemas.microsoft.com/office/drawing/2014/main" id="{99F9F333-FB31-CE6F-A1E9-AA50EB885C6C}"/>
              </a:ext>
            </a:extLst>
          </p:cNvPr>
          <p:cNvSpPr/>
          <p:nvPr/>
        </p:nvSpPr>
        <p:spPr>
          <a:xfrm>
            <a:off x="3574012" y="4593024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10</a:t>
            </a:r>
          </a:p>
        </p:txBody>
      </p:sp>
      <p:sp>
        <p:nvSpPr>
          <p:cNvPr id="36" name="11">
            <a:extLst>
              <a:ext uri="{FF2B5EF4-FFF2-40B4-BE49-F238E27FC236}">
                <a16:creationId xmlns:a16="http://schemas.microsoft.com/office/drawing/2014/main" id="{4E339AAA-3E65-10A0-AF19-7CDDE8A97112}"/>
              </a:ext>
            </a:extLst>
          </p:cNvPr>
          <p:cNvSpPr/>
          <p:nvPr/>
        </p:nvSpPr>
        <p:spPr>
          <a:xfrm>
            <a:off x="6204069" y="4585367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11</a:t>
            </a:r>
          </a:p>
        </p:txBody>
      </p:sp>
      <p:sp>
        <p:nvSpPr>
          <p:cNvPr id="37" name="12">
            <a:extLst>
              <a:ext uri="{FF2B5EF4-FFF2-40B4-BE49-F238E27FC236}">
                <a16:creationId xmlns:a16="http://schemas.microsoft.com/office/drawing/2014/main" id="{D9FFEB1E-8156-728A-5F87-19E326B50767}"/>
              </a:ext>
            </a:extLst>
          </p:cNvPr>
          <p:cNvSpPr/>
          <p:nvPr/>
        </p:nvSpPr>
        <p:spPr>
          <a:xfrm>
            <a:off x="8723236" y="4608282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12</a:t>
            </a:r>
          </a:p>
        </p:txBody>
      </p:sp>
      <p:sp>
        <p:nvSpPr>
          <p:cNvPr id="25" name="x 1">
            <a:extLst>
              <a:ext uri="{FF2B5EF4-FFF2-40B4-BE49-F238E27FC236}">
                <a16:creationId xmlns:a16="http://schemas.microsoft.com/office/drawing/2014/main" id="{02223A16-E7DB-02D4-BCB6-3C3E0D4C1FC1}"/>
              </a:ext>
            </a:extLst>
          </p:cNvPr>
          <p:cNvSpPr/>
          <p:nvPr/>
        </p:nvSpPr>
        <p:spPr>
          <a:xfrm>
            <a:off x="2713213" y="180433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x 2">
            <a:extLst>
              <a:ext uri="{FF2B5EF4-FFF2-40B4-BE49-F238E27FC236}">
                <a16:creationId xmlns:a16="http://schemas.microsoft.com/office/drawing/2014/main" id="{16A02F32-FCC3-1110-EE5D-29008B16F643}"/>
              </a:ext>
            </a:extLst>
          </p:cNvPr>
          <p:cNvSpPr/>
          <p:nvPr/>
        </p:nvSpPr>
        <p:spPr>
          <a:xfrm>
            <a:off x="5256026" y="181653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x 3">
            <a:extLst>
              <a:ext uri="{FF2B5EF4-FFF2-40B4-BE49-F238E27FC236}">
                <a16:creationId xmlns:a16="http://schemas.microsoft.com/office/drawing/2014/main" id="{5B18CA97-E106-EC6B-83D3-D26E1C7C0D13}"/>
              </a:ext>
            </a:extLst>
          </p:cNvPr>
          <p:cNvSpPr/>
          <p:nvPr/>
        </p:nvSpPr>
        <p:spPr>
          <a:xfrm>
            <a:off x="7855378" y="175082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x 4">
            <a:extLst>
              <a:ext uri="{FF2B5EF4-FFF2-40B4-BE49-F238E27FC236}">
                <a16:creationId xmlns:a16="http://schemas.microsoft.com/office/drawing/2014/main" id="{B3DD085E-3C88-EADA-8344-90E736150253}"/>
              </a:ext>
            </a:extLst>
          </p:cNvPr>
          <p:cNvSpPr/>
          <p:nvPr/>
        </p:nvSpPr>
        <p:spPr>
          <a:xfrm>
            <a:off x="10449416" y="1806614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x 5">
            <a:extLst>
              <a:ext uri="{FF2B5EF4-FFF2-40B4-BE49-F238E27FC236}">
                <a16:creationId xmlns:a16="http://schemas.microsoft.com/office/drawing/2014/main" id="{BB989353-C661-D054-6A2A-CC8D54713DE8}"/>
              </a:ext>
            </a:extLst>
          </p:cNvPr>
          <p:cNvSpPr/>
          <p:nvPr/>
        </p:nvSpPr>
        <p:spPr>
          <a:xfrm>
            <a:off x="2654649" y="3785625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x 6">
            <a:extLst>
              <a:ext uri="{FF2B5EF4-FFF2-40B4-BE49-F238E27FC236}">
                <a16:creationId xmlns:a16="http://schemas.microsoft.com/office/drawing/2014/main" id="{E4E07EFD-D95E-42FE-BEE6-70CB31696FD0}"/>
              </a:ext>
            </a:extLst>
          </p:cNvPr>
          <p:cNvSpPr/>
          <p:nvPr/>
        </p:nvSpPr>
        <p:spPr>
          <a:xfrm>
            <a:off x="5225790" y="3809625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x 7">
            <a:extLst>
              <a:ext uri="{FF2B5EF4-FFF2-40B4-BE49-F238E27FC236}">
                <a16:creationId xmlns:a16="http://schemas.microsoft.com/office/drawing/2014/main" id="{7B402939-E298-6C6A-2AAA-8E042770FF42}"/>
              </a:ext>
            </a:extLst>
          </p:cNvPr>
          <p:cNvSpPr/>
          <p:nvPr/>
        </p:nvSpPr>
        <p:spPr>
          <a:xfrm>
            <a:off x="7869072" y="376632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10417848" y="3765366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x 9">
            <a:extLst>
              <a:ext uri="{FF2B5EF4-FFF2-40B4-BE49-F238E27FC236}">
                <a16:creationId xmlns:a16="http://schemas.microsoft.com/office/drawing/2014/main" id="{C6C3FA21-2D2E-EDD7-2F63-496CF14B1CB1}"/>
              </a:ext>
            </a:extLst>
          </p:cNvPr>
          <p:cNvSpPr/>
          <p:nvPr/>
        </p:nvSpPr>
        <p:spPr>
          <a:xfrm>
            <a:off x="2699728" y="5756407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x 10">
            <a:extLst>
              <a:ext uri="{FF2B5EF4-FFF2-40B4-BE49-F238E27FC236}">
                <a16:creationId xmlns:a16="http://schemas.microsoft.com/office/drawing/2014/main" id="{91E51282-B695-7975-E7BC-E3870F8B54D1}"/>
              </a:ext>
            </a:extLst>
          </p:cNvPr>
          <p:cNvSpPr/>
          <p:nvPr/>
        </p:nvSpPr>
        <p:spPr>
          <a:xfrm>
            <a:off x="5267023" y="577980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x 11">
            <a:extLst>
              <a:ext uri="{FF2B5EF4-FFF2-40B4-BE49-F238E27FC236}">
                <a16:creationId xmlns:a16="http://schemas.microsoft.com/office/drawing/2014/main" id="{455923BD-7DFF-A189-08CE-156E9AAE0BAB}"/>
              </a:ext>
            </a:extLst>
          </p:cNvPr>
          <p:cNvSpPr/>
          <p:nvPr/>
        </p:nvSpPr>
        <p:spPr>
          <a:xfrm>
            <a:off x="7852984" y="5722388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x 12">
            <a:extLst>
              <a:ext uri="{FF2B5EF4-FFF2-40B4-BE49-F238E27FC236}">
                <a16:creationId xmlns:a16="http://schemas.microsoft.com/office/drawing/2014/main" id="{0A11A10A-40B1-BDE9-6C83-FE0E559EE614}"/>
              </a:ext>
            </a:extLst>
          </p:cNvPr>
          <p:cNvSpPr/>
          <p:nvPr/>
        </p:nvSpPr>
        <p:spPr>
          <a:xfrm>
            <a:off x="10435931" y="575869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63609" y="560436"/>
            <a:ext cx="894736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on the square to see the picture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068526" y="2610469"/>
            <a:ext cx="894736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on the button to close the picture</a:t>
            </a:r>
          </a:p>
        </p:txBody>
      </p:sp>
    </p:spTree>
    <p:extLst>
      <p:ext uri="{BB962C8B-B14F-4D97-AF65-F5344CB8AC3E}">
        <p14:creationId xmlns:p14="http://schemas.microsoft.com/office/powerpoint/2010/main" val="57271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380" y="319666"/>
            <a:ext cx="7445385" cy="998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8" y="1335424"/>
            <a:ext cx="12002451" cy="891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25" y="2227042"/>
            <a:ext cx="2194750" cy="4196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9240" y="2227041"/>
            <a:ext cx="2301439" cy="4196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5947" y="2261942"/>
            <a:ext cx="2225233" cy="4127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5251" y="2227041"/>
            <a:ext cx="2324301" cy="4127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3812" y="2227041"/>
            <a:ext cx="2239047" cy="412710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574583">
            <a:off x="3057905" y="4194696"/>
            <a:ext cx="1561446" cy="892683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574583">
            <a:off x="5615120" y="4287572"/>
            <a:ext cx="1299137" cy="947335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574583">
            <a:off x="8432458" y="4187368"/>
            <a:ext cx="1473376" cy="892683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574583">
            <a:off x="10302612" y="3442027"/>
            <a:ext cx="1561446" cy="892683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12954" y="5910562"/>
            <a:ext cx="2047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badminton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7876" y="5910562"/>
            <a:ext cx="1872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basketball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54563" y="1874538"/>
            <a:ext cx="177281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12954" y="1874538"/>
            <a:ext cx="177281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25836" y="5910562"/>
            <a:ext cx="1880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volleyball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010992" y="1874538"/>
            <a:ext cx="177281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550137" y="5910562"/>
            <a:ext cx="1570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soccer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0780191" y="1874538"/>
            <a:ext cx="11103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48.</a:t>
            </a:r>
          </a:p>
        </p:txBody>
      </p:sp>
    </p:spTree>
    <p:extLst>
      <p:ext uri="{BB962C8B-B14F-4D97-AF65-F5344CB8AC3E}">
        <p14:creationId xmlns:p14="http://schemas.microsoft.com/office/powerpoint/2010/main" val="683470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9" t="14075" r="-119" b="-14075"/>
          <a:stretch/>
        </p:blipFill>
        <p:spPr>
          <a:xfrm>
            <a:off x="1838719" y="360148"/>
            <a:ext cx="7826418" cy="861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2311"/>
            <a:ext cx="2484335" cy="2491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233"/>
          <a:stretch/>
        </p:blipFill>
        <p:spPr>
          <a:xfrm>
            <a:off x="2388636" y="1222994"/>
            <a:ext cx="2534855" cy="2491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665" y="1145613"/>
            <a:ext cx="2358358" cy="2568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5716"/>
          <a:stretch/>
        </p:blipFill>
        <p:spPr>
          <a:xfrm>
            <a:off x="7138022" y="1222311"/>
            <a:ext cx="2565133" cy="25224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4347" t="366" r="-2355" b="-366"/>
          <a:stretch/>
        </p:blipFill>
        <p:spPr>
          <a:xfrm>
            <a:off x="9703155" y="1161346"/>
            <a:ext cx="2488845" cy="2552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19872"/>
          <a:stretch/>
        </p:blipFill>
        <p:spPr>
          <a:xfrm>
            <a:off x="827844" y="3833855"/>
            <a:ext cx="3265714" cy="1055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/>
          <a:srcRect l="11225" t="-3827" r="-408" b="3827"/>
          <a:stretch/>
        </p:blipFill>
        <p:spPr>
          <a:xfrm>
            <a:off x="705394" y="4576069"/>
            <a:ext cx="5708469" cy="1024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l="13665"/>
          <a:stretch/>
        </p:blipFill>
        <p:spPr>
          <a:xfrm>
            <a:off x="755779" y="5523704"/>
            <a:ext cx="5447212" cy="81920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56636" y="3951728"/>
            <a:ext cx="574765" cy="62434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417" y="4765455"/>
            <a:ext cx="574765" cy="62434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8417" y="5642106"/>
            <a:ext cx="574765" cy="62434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0202" y="4240384"/>
            <a:ext cx="5334000" cy="118882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37626" y="4522110"/>
            <a:ext cx="574765" cy="62434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37626" y="5329936"/>
            <a:ext cx="574765" cy="62434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5196" y="5081294"/>
            <a:ext cx="4730621" cy="9754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58197" y="3923238"/>
            <a:ext cx="48980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e   n      </a:t>
            </a:r>
            <a:r>
              <a:rPr lang="en-US" sz="4200" dirty="0" err="1">
                <a:solidFill>
                  <a:srgbClr val="FF0000"/>
                </a:solidFill>
              </a:rPr>
              <a:t>i</a:t>
            </a:r>
            <a:r>
              <a:rPr lang="en-US" sz="4200" dirty="0">
                <a:solidFill>
                  <a:srgbClr val="FF0000"/>
                </a:solidFill>
              </a:rPr>
              <a:t>   </a:t>
            </a:r>
            <a:r>
              <a:rPr lang="en-US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6823" y="3908738"/>
            <a:ext cx="28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75740" y="4729426"/>
            <a:ext cx="57947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o       l   e       b  a        l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6981" y="4720483"/>
            <a:ext cx="46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4768" y="5527255"/>
            <a:ext cx="5410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 b   a       m  </a:t>
            </a:r>
            <a:r>
              <a:rPr lang="en-US" sz="4200" dirty="0" err="1">
                <a:solidFill>
                  <a:srgbClr val="FF0000"/>
                </a:solidFill>
              </a:rPr>
              <a:t>i</a:t>
            </a:r>
            <a:r>
              <a:rPr lang="en-US" sz="4200" dirty="0">
                <a:solidFill>
                  <a:srgbClr val="FF0000"/>
                </a:solidFill>
              </a:rPr>
              <a:t>   n       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4565" y="5612611"/>
            <a:ext cx="426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9961" y="4380195"/>
            <a:ext cx="427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62082" y="5230978"/>
            <a:ext cx="4640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S           c    </a:t>
            </a:r>
            <a:r>
              <a:rPr lang="en-US" sz="4200" dirty="0" err="1">
                <a:solidFill>
                  <a:srgbClr val="FF0000"/>
                </a:solidFill>
              </a:rPr>
              <a:t>c</a:t>
            </a:r>
            <a:r>
              <a:rPr lang="en-US" sz="4200" dirty="0">
                <a:solidFill>
                  <a:srgbClr val="FF0000"/>
                </a:solidFill>
              </a:rPr>
              <a:t>           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09212" y="5311860"/>
            <a:ext cx="36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48.</a:t>
            </a:r>
          </a:p>
        </p:txBody>
      </p:sp>
    </p:spTree>
    <p:extLst>
      <p:ext uri="{BB962C8B-B14F-4D97-AF65-F5344CB8AC3E}">
        <p14:creationId xmlns:p14="http://schemas.microsoft.com/office/powerpoint/2010/main" val="2096484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69" y="383998"/>
            <a:ext cx="12219994" cy="60835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21133" y="708032"/>
            <a:ext cx="7277880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r>
              <a:rPr lang="en-US" sz="4200" i="1" dirty="0"/>
              <a:t>Can you play soccer?</a:t>
            </a:r>
          </a:p>
          <a:p>
            <a:pPr algn="ctr"/>
            <a:r>
              <a:rPr lang="en-US" sz="4200" i="1" dirty="0"/>
              <a:t>-Yes, I can./No, I can't.</a:t>
            </a:r>
            <a:endParaRPr lang="en-US" sz="6600" i="1" dirty="0"/>
          </a:p>
          <a:p>
            <a:pPr algn="ctr"/>
            <a:endParaRPr lang="en-US" sz="6600" i="1" dirty="0"/>
          </a:p>
        </p:txBody>
      </p:sp>
      <p:sp>
        <p:nvSpPr>
          <p:cNvPr id="5" name="Rectangle 4"/>
          <p:cNvSpPr/>
          <p:nvPr/>
        </p:nvSpPr>
        <p:spPr>
          <a:xfrm>
            <a:off x="1909251" y="2262748"/>
            <a:ext cx="7901645" cy="107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25" y="367894"/>
            <a:ext cx="6871600" cy="975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50" y="1343339"/>
            <a:ext cx="9010650" cy="24571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625" y="3211763"/>
            <a:ext cx="5242561" cy="17126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516" y="5006278"/>
            <a:ext cx="5189670" cy="1417443"/>
          </a:xfrm>
          <a:prstGeom prst="rect">
            <a:avLst/>
          </a:prstGeom>
        </p:spPr>
      </p:pic>
      <p:pic>
        <p:nvPicPr>
          <p:cNvPr id="3" name="CD2-TRACK 4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4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79823" y="5223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5122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8431</TotalTime>
  <Words>330</Words>
  <Application>Microsoft Macintosh PowerPoint</Application>
  <PresentationFormat>Widescreen</PresentationFormat>
  <Paragraphs>129</Paragraphs>
  <Slides>14</Slides>
  <Notes>2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nlinhtrang12@gmail.com</cp:lastModifiedBy>
  <cp:revision>269</cp:revision>
  <dcterms:created xsi:type="dcterms:W3CDTF">2020-12-08T03:17:05Z</dcterms:created>
  <dcterms:modified xsi:type="dcterms:W3CDTF">2025-05-12T13:30:55Z</dcterms:modified>
</cp:coreProperties>
</file>