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0" r:id="rId2"/>
    <p:sldId id="401" r:id="rId3"/>
    <p:sldId id="304" r:id="rId4"/>
    <p:sldId id="302" r:id="rId5"/>
    <p:sldId id="292" r:id="rId6"/>
    <p:sldId id="360" r:id="rId7"/>
    <p:sldId id="384" r:id="rId8"/>
    <p:sldId id="386" r:id="rId9"/>
    <p:sldId id="385" r:id="rId10"/>
    <p:sldId id="387" r:id="rId11"/>
    <p:sldId id="334" r:id="rId12"/>
    <p:sldId id="306" r:id="rId13"/>
    <p:sldId id="369" r:id="rId14"/>
    <p:sldId id="355" r:id="rId15"/>
    <p:sldId id="388" r:id="rId16"/>
    <p:sldId id="389" r:id="rId17"/>
    <p:sldId id="390" r:id="rId18"/>
    <p:sldId id="371" r:id="rId19"/>
    <p:sldId id="356" r:id="rId20"/>
    <p:sldId id="373" r:id="rId21"/>
    <p:sldId id="357" r:id="rId22"/>
    <p:sldId id="400" r:id="rId23"/>
    <p:sldId id="391" r:id="rId24"/>
    <p:sldId id="358" r:id="rId25"/>
    <p:sldId id="367" r:id="rId26"/>
    <p:sldId id="379" r:id="rId27"/>
    <p:sldId id="393" r:id="rId28"/>
    <p:sldId id="392" r:id="rId29"/>
    <p:sldId id="395" r:id="rId30"/>
    <p:sldId id="394" r:id="rId31"/>
    <p:sldId id="396" r:id="rId32"/>
    <p:sldId id="366" r:id="rId33"/>
    <p:sldId id="380" r:id="rId34"/>
    <p:sldId id="338" r:id="rId35"/>
    <p:sldId id="359" r:id="rId36"/>
    <p:sldId id="331" r:id="rId37"/>
    <p:sldId id="398" r:id="rId38"/>
    <p:sldId id="368" r:id="rId39"/>
    <p:sldId id="370" r:id="rId40"/>
    <p:sldId id="342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8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at Mlô" initials="MM" lastIdx="19" clrIdx="1">
    <p:extLst>
      <p:ext uri="{19B8F6BF-5375-455C-9EA6-DF929625EA0E}">
        <p15:presenceInfo xmlns:p15="http://schemas.microsoft.com/office/powerpoint/2012/main" userId="5771eedf8e6679f0" providerId="Windows Live"/>
      </p:ext>
    </p:extLst>
  </p:cmAuthor>
  <p:cmAuthor id="3" name="DN202102_TH Đinh Thị Thu Hoài" initials="DĐTTH" lastIdx="4" clrIdx="2">
    <p:extLst>
      <p:ext uri="{19B8F6BF-5375-455C-9EA6-DF929625EA0E}">
        <p15:presenceInfo xmlns:p15="http://schemas.microsoft.com/office/powerpoint/2012/main" userId="S::0986096310@sv.ufl.udn.vn::42102f57-c086-417c-afbc-fc1804ce88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1E0"/>
    <a:srgbClr val="F5FAFC"/>
    <a:srgbClr val="ED161E"/>
    <a:srgbClr val="F79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87"/>
    <p:restoredTop sz="88060" autoAdjust="0"/>
  </p:normalViewPr>
  <p:slideViewPr>
    <p:cSldViewPr snapToGrid="0">
      <p:cViewPr varScale="1">
        <p:scale>
          <a:sx n="101" d="100"/>
          <a:sy n="101" d="100"/>
        </p:scale>
        <p:origin x="129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Divide class into 2 groups. Make 2 lines</a:t>
            </a:r>
          </a:p>
          <a:p>
            <a:pPr marL="228600" indent="-228600">
              <a:buAutoNum type="arabicPeriod"/>
            </a:pPr>
            <a:r>
              <a:rPr lang="en-US" dirty="0"/>
              <a:t>Show the picture and the structure with the missing words.</a:t>
            </a:r>
          </a:p>
          <a:p>
            <a:pPr marL="228600" indent="-228600">
              <a:buAutoNum type="arabicPeriod"/>
            </a:pPr>
            <a:r>
              <a:rPr lang="en-US" dirty="0"/>
              <a:t>Ask ss write the words letter by letter in turn.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st</a:t>
            </a:r>
            <a:r>
              <a:rPr lang="en-US" dirty="0"/>
              <a:t> writes ”D”, next </a:t>
            </a:r>
            <a:r>
              <a:rPr lang="en-US" dirty="0" err="1"/>
              <a:t>st</a:t>
            </a:r>
            <a:r>
              <a:rPr lang="en-US" dirty="0"/>
              <a:t> writes ”A” till they finish the word. When finishing the word, </a:t>
            </a:r>
            <a:r>
              <a:rPr lang="en-US" dirty="0" err="1"/>
              <a:t>st</a:t>
            </a:r>
            <a:r>
              <a:rPr lang="en-US" dirty="0"/>
              <a:t> needs to slap the board</a:t>
            </a:r>
          </a:p>
          <a:p>
            <a:pPr marL="228600" indent="-228600">
              <a:buAutoNum type="arabicPeriod"/>
            </a:pPr>
            <a:r>
              <a:rPr lang="en-US" dirty="0"/>
              <a:t>Ask ss look at the tick/cross on the picture. Ask they say out loud the answer</a:t>
            </a:r>
          </a:p>
          <a:p>
            <a:pPr marL="228600" indent="-228600">
              <a:buAutoNum type="arabicPeriod"/>
            </a:pPr>
            <a:r>
              <a:rPr lang="en-US" dirty="0"/>
              <a:t>Next round, the answer also has the missing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131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Divides class into 3 groups. Make lines.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Play the audio</a:t>
            </a:r>
          </a:p>
          <a:p>
            <a:r>
              <a:rPr lang="en-US" dirty="0"/>
              <a:t>- Ask ss to stand up and do the actions when listening to the words</a:t>
            </a:r>
          </a:p>
          <a:p>
            <a:pPr marL="171450" indent="-171450">
              <a:buFontTx/>
              <a:buChar char="-"/>
            </a:pPr>
            <a:r>
              <a:rPr lang="en-US" dirty="0"/>
              <a:t>Which groups has the ss do it fast and correctly will get the point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 group has the highest point win this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83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Divides class into 4 groups. Ask ss to sit on the floor and take out a4 paper and pen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to count the number in their team</a:t>
            </a:r>
          </a:p>
          <a:p>
            <a:pPr marL="171450" indent="-171450">
              <a:buFontTx/>
              <a:buChar char="-"/>
            </a:pPr>
            <a:r>
              <a:rPr lang="en-US" dirty="0"/>
              <a:t>Show each pic, T calls out a number, ss look and write and say the words</a:t>
            </a:r>
          </a:p>
          <a:p>
            <a:pPr marL="171450" indent="-171450">
              <a:buFontTx/>
              <a:buChar char="-"/>
            </a:pPr>
            <a:r>
              <a:rPr lang="en-US" dirty="0"/>
              <a:t>Later, ss must write 2 and 3 words at the same time as pictures are shown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167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Set context, analyze picture</a:t>
            </a:r>
          </a:p>
          <a:p>
            <a:pPr marL="171450" indent="-171450">
              <a:buFontTx/>
              <a:buChar char="-"/>
            </a:pPr>
            <a:r>
              <a:rPr lang="en-US" dirty="0"/>
              <a:t>Listen to each conversation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Repeat from whole class =&gt; big group =&gt; small group =&gt; pair =&gt; individual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823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Work in groups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write the correct answer on the paper</a:t>
            </a:r>
          </a:p>
          <a:p>
            <a:pPr marL="171450" indent="-171450">
              <a:buFontTx/>
              <a:buChar char="-"/>
            </a:pPr>
            <a:r>
              <a:rPr lang="en-US" dirty="0"/>
              <a:t>Repeat the sentences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02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1923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0026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Set up time (5 mins or more)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ss to go around the class =&gt; tic tac toe with friends =&gt; winner ask and write the answer down</a:t>
            </a:r>
          </a:p>
          <a:p>
            <a:pPr marL="171450" indent="-171450">
              <a:buFontTx/>
              <a:buChar char="-"/>
            </a:pPr>
            <a:r>
              <a:rPr lang="en-US" dirty="0"/>
              <a:t>Time’s up. The ss with the most answers win the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223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6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Divide class into 2 groups. Make 2 lines</a:t>
            </a:r>
          </a:p>
          <a:p>
            <a:pPr marL="228600" indent="-228600">
              <a:buAutoNum type="arabicPeriod"/>
            </a:pPr>
            <a:r>
              <a:rPr lang="en-US" dirty="0"/>
              <a:t>Show the picture and the structure with the missing words.</a:t>
            </a:r>
          </a:p>
          <a:p>
            <a:pPr marL="228600" indent="-228600">
              <a:buAutoNum type="arabicPeriod"/>
            </a:pPr>
            <a:r>
              <a:rPr lang="en-US" dirty="0"/>
              <a:t>Ask ss write the words letter by letter in turn.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st</a:t>
            </a:r>
            <a:r>
              <a:rPr lang="en-US" dirty="0"/>
              <a:t> writes ”D”, next </a:t>
            </a:r>
            <a:r>
              <a:rPr lang="en-US" dirty="0" err="1"/>
              <a:t>st</a:t>
            </a:r>
            <a:r>
              <a:rPr lang="en-US" dirty="0"/>
              <a:t> writes ”A” till they finish the word. When finishing the </a:t>
            </a:r>
            <a:r>
              <a:rPr lang="en-US" dirty="0" err="1"/>
              <a:t>worss</a:t>
            </a:r>
            <a:r>
              <a:rPr lang="en-US" dirty="0"/>
              <a:t>, </a:t>
            </a:r>
            <a:r>
              <a:rPr lang="en-US" dirty="0" err="1"/>
              <a:t>st</a:t>
            </a:r>
            <a:r>
              <a:rPr lang="en-US" dirty="0"/>
              <a:t> needs to slap the board</a:t>
            </a:r>
          </a:p>
          <a:p>
            <a:pPr marL="228600" indent="-228600">
              <a:buAutoNum type="arabicPeriod"/>
            </a:pPr>
            <a:r>
              <a:rPr lang="en-US" dirty="0"/>
              <a:t>Ask ss look at the tick/cross on the picture. Ask they say out loud the answer</a:t>
            </a:r>
          </a:p>
          <a:p>
            <a:pPr marL="228600" indent="-228600">
              <a:buAutoNum type="arabicPeriod"/>
            </a:pPr>
            <a:r>
              <a:rPr lang="en-US" dirty="0"/>
              <a:t>Next round, the answer also has the missing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84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Divide class into 2 groups. Make 2 lines</a:t>
            </a:r>
          </a:p>
          <a:p>
            <a:pPr marL="228600" indent="-228600">
              <a:buAutoNum type="arabicPeriod"/>
            </a:pPr>
            <a:r>
              <a:rPr lang="en-US" dirty="0"/>
              <a:t>Show the picture and the structure with the missing words.</a:t>
            </a:r>
          </a:p>
          <a:p>
            <a:pPr marL="228600" indent="-228600">
              <a:buAutoNum type="arabicPeriod"/>
            </a:pPr>
            <a:r>
              <a:rPr lang="en-US" dirty="0"/>
              <a:t>Ask ss write the words letter by letter in turn.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st</a:t>
            </a:r>
            <a:r>
              <a:rPr lang="en-US" dirty="0"/>
              <a:t> writes ”D”, next </a:t>
            </a:r>
            <a:r>
              <a:rPr lang="en-US" dirty="0" err="1"/>
              <a:t>st</a:t>
            </a:r>
            <a:r>
              <a:rPr lang="en-US" dirty="0"/>
              <a:t> writes ”A” till they finish the word. When finishing the </a:t>
            </a:r>
            <a:r>
              <a:rPr lang="en-US" dirty="0" err="1"/>
              <a:t>worss</a:t>
            </a:r>
            <a:r>
              <a:rPr lang="en-US" dirty="0"/>
              <a:t>, </a:t>
            </a:r>
            <a:r>
              <a:rPr lang="en-US" dirty="0" err="1"/>
              <a:t>st</a:t>
            </a:r>
            <a:r>
              <a:rPr lang="en-US" dirty="0"/>
              <a:t> needs to slap the board</a:t>
            </a:r>
          </a:p>
          <a:p>
            <a:pPr marL="228600" indent="-228600">
              <a:buAutoNum type="arabicPeriod"/>
            </a:pPr>
            <a:r>
              <a:rPr lang="en-US" dirty="0"/>
              <a:t>Ask ss look at the tick/cross on the picture. Ask they say out loud the answer</a:t>
            </a:r>
          </a:p>
          <a:p>
            <a:pPr marL="228600" indent="-228600">
              <a:buAutoNum type="arabicPeriod"/>
            </a:pPr>
            <a:r>
              <a:rPr lang="en-US" dirty="0"/>
              <a:t>Next round, the answer also has the missing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83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Divide class into 2 groups. Make 2 lines</a:t>
            </a:r>
          </a:p>
          <a:p>
            <a:pPr marL="228600" indent="-228600">
              <a:buAutoNum type="arabicPeriod"/>
            </a:pPr>
            <a:r>
              <a:rPr lang="en-US" dirty="0"/>
              <a:t>Show the picture and the structure with the missing words.</a:t>
            </a:r>
          </a:p>
          <a:p>
            <a:pPr marL="228600" indent="-228600">
              <a:buAutoNum type="arabicPeriod"/>
            </a:pPr>
            <a:r>
              <a:rPr lang="en-US" dirty="0"/>
              <a:t>Ask ss write the words letter by letter in turn. 1</a:t>
            </a:r>
            <a:r>
              <a:rPr lang="en-US" baseline="30000" dirty="0"/>
              <a:t>st</a:t>
            </a:r>
            <a:r>
              <a:rPr lang="en-US" dirty="0"/>
              <a:t> </a:t>
            </a:r>
            <a:r>
              <a:rPr lang="en-US" dirty="0" err="1"/>
              <a:t>st</a:t>
            </a:r>
            <a:r>
              <a:rPr lang="en-US" dirty="0"/>
              <a:t> writes ”D”, next </a:t>
            </a:r>
            <a:r>
              <a:rPr lang="en-US" dirty="0" err="1"/>
              <a:t>st</a:t>
            </a:r>
            <a:r>
              <a:rPr lang="en-US" dirty="0"/>
              <a:t> writes ”A” till they finish the word. When finishing the </a:t>
            </a:r>
            <a:r>
              <a:rPr lang="en-US" dirty="0" err="1"/>
              <a:t>worss</a:t>
            </a:r>
            <a:r>
              <a:rPr lang="en-US" dirty="0"/>
              <a:t>, </a:t>
            </a:r>
            <a:r>
              <a:rPr lang="en-US" dirty="0" err="1"/>
              <a:t>st</a:t>
            </a:r>
            <a:r>
              <a:rPr lang="en-US" dirty="0"/>
              <a:t> needs to slap the board</a:t>
            </a:r>
          </a:p>
          <a:p>
            <a:pPr marL="228600" indent="-228600">
              <a:buAutoNum type="arabicPeriod"/>
            </a:pPr>
            <a:r>
              <a:rPr lang="en-US" dirty="0"/>
              <a:t>Ask ss look at the tick/cross on the picture. Ask they say out loud the answer</a:t>
            </a:r>
          </a:p>
          <a:p>
            <a:pPr marL="228600" indent="-228600">
              <a:buAutoNum type="arabicPeriod"/>
            </a:pPr>
            <a:r>
              <a:rPr lang="en-US" dirty="0"/>
              <a:t>Next round, the answer also has the missing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821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Divide class into 2 groups. Make 2 lines</a:t>
            </a:r>
          </a:p>
          <a:p>
            <a:pPr marL="228600" indent="-228600">
              <a:buAutoNum type="arabicPeriod"/>
            </a:pPr>
            <a:r>
              <a:rPr lang="en-US" dirty="0"/>
              <a:t>Show the picture and the structure with the missing words.</a:t>
            </a:r>
          </a:p>
          <a:p>
            <a:pPr marL="228600" indent="-228600">
              <a:buAutoNum type="arabicPeriod"/>
            </a:pPr>
            <a:r>
              <a:rPr lang="en-US" dirty="0"/>
              <a:t>Ask ss write the words letter by letter in turn. 1</a:t>
            </a:r>
            <a:r>
              <a:rPr lang="en-US" baseline="30000" dirty="0"/>
              <a:t>st</a:t>
            </a:r>
            <a:r>
              <a:rPr lang="en-US" dirty="0"/>
              <a:t> ss writes ”D”, next ss writes ”A” till they finish the word. When finishing the word, ss needs to slap the board</a:t>
            </a:r>
          </a:p>
          <a:p>
            <a:pPr marL="228600" indent="-228600">
              <a:buAutoNum type="arabicPeriod"/>
            </a:pPr>
            <a:r>
              <a:rPr lang="en-US" dirty="0"/>
              <a:t>Ask ss look at the tick/cross on the picture. Ask they say out loud the answer</a:t>
            </a:r>
          </a:p>
          <a:p>
            <a:pPr marL="228600" indent="-228600">
              <a:buAutoNum type="arabicPeriod"/>
            </a:pPr>
            <a:r>
              <a:rPr lang="en-US" dirty="0"/>
              <a:t>Next round, the answer also has the missing words.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56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42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46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240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005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06979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1. MY FRIENDS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4.1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13" Type="http://schemas.openxmlformats.org/officeDocument/2006/relationships/image" Target="../media/image20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openxmlformats.org/officeDocument/2006/relationships/image" Target="../media/image21.png"/><Relationship Id="rId5" Type="http://schemas.microsoft.com/office/2007/relationships/media" Target="../media/media2.mp3"/><Relationship Id="rId10" Type="http://schemas.openxmlformats.org/officeDocument/2006/relationships/image" Target="../media/image22.png"/><Relationship Id="rId4" Type="http://schemas.openxmlformats.org/officeDocument/2006/relationships/audio" Target="../media/media1.mp3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openxmlformats.org/officeDocument/2006/relationships/image" Target="../media/image18.png"/><Relationship Id="rId5" Type="http://schemas.microsoft.com/office/2007/relationships/media" Target="../media/media2.mp3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ghDRJVxFxU?feature=oembed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eduhome.com.vn/DHALesson?idGrade=3&amp;idSubject=1&amp;idSeries=119&amp;idTheme=1068&amp;IdLevel=2&amp;idThemeServer=69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7" Type="http://schemas.openxmlformats.org/officeDocument/2006/relationships/image" Target="../media/image7.emf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3.xml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7.xml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2.mp3"/><Relationship Id="rId11" Type="http://schemas.openxmlformats.org/officeDocument/2006/relationships/image" Target="../media/image18.png"/><Relationship Id="rId5" Type="http://schemas.microsoft.com/office/2007/relationships/media" Target="../media/media2.mp3"/><Relationship Id="rId10" Type="http://schemas.openxmlformats.org/officeDocument/2006/relationships/image" Target="../media/image21.png"/><Relationship Id="rId4" Type="http://schemas.openxmlformats.org/officeDocument/2006/relationships/audio" Target="../media/media1.mp3"/><Relationship Id="rId9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1: MY FRIENDS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4.1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19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923AB8-2C58-AF4C-914E-AD08CB7E3F33}"/>
              </a:ext>
            </a:extLst>
          </p:cNvPr>
          <p:cNvSpPr/>
          <p:nvPr/>
        </p:nvSpPr>
        <p:spPr>
          <a:xfrm>
            <a:off x="2077278" y="387626"/>
            <a:ext cx="816002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Look and read. Then write the correct words.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A94EB4D-B4C1-63E7-A99A-C341C6ED4828}"/>
              </a:ext>
            </a:extLst>
          </p:cNvPr>
          <p:cNvSpPr/>
          <p:nvPr/>
        </p:nvSpPr>
        <p:spPr>
          <a:xfrm>
            <a:off x="764087" y="1505640"/>
            <a:ext cx="8396423" cy="619629"/>
          </a:xfrm>
          <a:prstGeom prst="wedgeRoundRectCallout">
            <a:avLst>
              <a:gd name="adj1" fmla="val -56107"/>
              <a:gd name="adj2" fmla="val 3361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5. ………. ………….. ………….. …………… ……………….?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0AB6F-98EF-3A18-12B9-6606BE0BE2DC}"/>
              </a:ext>
            </a:extLst>
          </p:cNvPr>
          <p:cNvSpPr txBox="1"/>
          <p:nvPr/>
        </p:nvSpPr>
        <p:spPr>
          <a:xfrm>
            <a:off x="1798320" y="1437319"/>
            <a:ext cx="65883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Do       your    friends        like         drawing 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8F7D4AB3-7B9C-AB05-2E1B-F0C74CEC4F72}"/>
              </a:ext>
            </a:extLst>
          </p:cNvPr>
          <p:cNvSpPr/>
          <p:nvPr/>
        </p:nvSpPr>
        <p:spPr>
          <a:xfrm>
            <a:off x="8179495" y="5187457"/>
            <a:ext cx="3250505" cy="619629"/>
          </a:xfrm>
          <a:prstGeom prst="wedgeRoundRectCallout">
            <a:avLst>
              <a:gd name="adj1" fmla="val 55831"/>
              <a:gd name="adj2" fmla="val 45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….. , ……….  .……. 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C5EF86-94E8-6CD3-6FA3-412472537F48}"/>
              </a:ext>
            </a:extLst>
          </p:cNvPr>
          <p:cNvSpPr txBox="1"/>
          <p:nvPr/>
        </p:nvSpPr>
        <p:spPr>
          <a:xfrm>
            <a:off x="8356168" y="5113202"/>
            <a:ext cx="30190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Yes    they    do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CFA97E2-E580-2096-89CF-C29B5AF4C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850" y="2322213"/>
            <a:ext cx="4334510" cy="384942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4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3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216"/>
            <a:ext cx="9608695" cy="611957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78626" y="638258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3600" i="1" dirty="0"/>
              <a:t>hi</a:t>
            </a:r>
          </a:p>
          <a:p>
            <a:pPr algn="ctr"/>
            <a:r>
              <a:rPr lang="en-US" sz="3600" i="1" dirty="0"/>
              <a:t>good</a:t>
            </a:r>
          </a:p>
          <a:p>
            <a:pPr algn="ctr"/>
            <a:r>
              <a:rPr lang="en-US" sz="3600" i="1" dirty="0"/>
              <a:t>great 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9705"/>
            <a:ext cx="10203801" cy="5981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0969"/>
            <a:ext cx="6629975" cy="739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998288" y="27283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pic>
        <p:nvPicPr>
          <p:cNvPr id="35" name="Picture 3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3FC4F94-8BDE-872B-71EB-376AABAD7D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6914"/>
          <a:stretch/>
        </p:blipFill>
        <p:spPr>
          <a:xfrm>
            <a:off x="949622" y="2201333"/>
            <a:ext cx="5146378" cy="308604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36" name="Rectangle 3">
            <a:extLst>
              <a:ext uri="{FF2B5EF4-FFF2-40B4-BE49-F238E27FC236}">
                <a16:creationId xmlns:a16="http://schemas.microsoft.com/office/drawing/2014/main" id="{7AF6FC8C-C505-9D1F-38E1-F8A047D714BF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2496925" y="3779008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37" name="Rectangle 4">
            <a:extLst>
              <a:ext uri="{FF2B5EF4-FFF2-40B4-BE49-F238E27FC236}">
                <a16:creationId xmlns:a16="http://schemas.microsoft.com/office/drawing/2014/main" id="{8FE0B324-A745-08F5-A2C5-7BC175934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991" y="1406214"/>
            <a:ext cx="1843093" cy="1322856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16D9E97E-62EC-7B8E-22F2-FA8E7EA753CC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2744640" y="1675809"/>
            <a:ext cx="1885722" cy="2363107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3CE89DBE-4CF3-273B-B0EA-A57268482039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4197623" y="175461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40" name="Rectangle 8">
            <a:extLst>
              <a:ext uri="{FF2B5EF4-FFF2-40B4-BE49-F238E27FC236}">
                <a16:creationId xmlns:a16="http://schemas.microsoft.com/office/drawing/2014/main" id="{8B6897ED-03E1-4348-D264-95DBF4D9F134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2166265" y="2166976"/>
            <a:ext cx="1574095" cy="2156661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41" name="Rectangle 9">
            <a:extLst>
              <a:ext uri="{FF2B5EF4-FFF2-40B4-BE49-F238E27FC236}">
                <a16:creationId xmlns:a16="http://schemas.microsoft.com/office/drawing/2014/main" id="{428CB584-1447-4A7C-A0F1-DC4DF2F67B64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4377813" y="344222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42" name="Rectangle 10">
            <a:extLst>
              <a:ext uri="{FF2B5EF4-FFF2-40B4-BE49-F238E27FC236}">
                <a16:creationId xmlns:a16="http://schemas.microsoft.com/office/drawing/2014/main" id="{3ECEE756-AC78-7056-8EC1-5D956B44F383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808529" y="3384323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43" name="Rectangle 12">
            <a:extLst>
              <a:ext uri="{FF2B5EF4-FFF2-40B4-BE49-F238E27FC236}">
                <a16:creationId xmlns:a16="http://schemas.microsoft.com/office/drawing/2014/main" id="{375A5BA6-4FD8-E990-5287-8E3E1D78B7C8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672045" y="2314631"/>
            <a:ext cx="1511001" cy="1825157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pic>
        <p:nvPicPr>
          <p:cNvPr id="44" name="Picture 14" descr="interrogacao">
            <a:extLst>
              <a:ext uri="{FF2B5EF4-FFF2-40B4-BE49-F238E27FC236}">
                <a16:creationId xmlns:a16="http://schemas.microsoft.com/office/drawing/2014/main" id="{D33FF9B7-ADE5-445C-4924-FDA89788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52" y="4250404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71D2D289-5B59-456B-8258-F43E8C684845}"/>
              </a:ext>
            </a:extLst>
          </p:cNvPr>
          <p:cNvSpPr txBox="1"/>
          <p:nvPr/>
        </p:nvSpPr>
        <p:spPr>
          <a:xfrm>
            <a:off x="8125682" y="3030652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hi</a:t>
            </a:r>
          </a:p>
        </p:txBody>
      </p:sp>
      <p:pic>
        <p:nvPicPr>
          <p:cNvPr id="46" name="hi" descr="hi">
            <a:hlinkClick r:id="" action="ppaction://media"/>
            <a:extLst>
              <a:ext uri="{FF2B5EF4-FFF2-40B4-BE49-F238E27FC236}">
                <a16:creationId xmlns:a16="http://schemas.microsoft.com/office/drawing/2014/main" id="{58176B44-FA63-4D5E-74EB-FA7DA2C06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04045" y="488686"/>
            <a:ext cx="812800" cy="81280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2ACCD6E-6796-FB80-BF8F-A4B890D00CF6}"/>
              </a:ext>
            </a:extLst>
          </p:cNvPr>
          <p:cNvSpPr txBox="1"/>
          <p:nvPr/>
        </p:nvSpPr>
        <p:spPr>
          <a:xfrm>
            <a:off x="8125681" y="4441916"/>
            <a:ext cx="1630955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﻿/</a:t>
            </a:r>
            <a:r>
              <a:rPr lang="en-US" sz="3000" dirty="0" err="1"/>
              <a:t>haɪ</a:t>
            </a:r>
            <a:r>
              <a:rPr lang="en-US" sz="3000" dirty="0"/>
              <a:t>/</a:t>
            </a:r>
          </a:p>
          <a:p>
            <a:pPr algn="ctr"/>
            <a:r>
              <a:rPr lang="en-US" sz="3000" dirty="0"/>
              <a:t>﻿</a:t>
            </a:r>
            <a:r>
              <a:rPr lang="en-US" sz="3000" dirty="0" err="1"/>
              <a:t>xin</a:t>
            </a:r>
            <a:r>
              <a:rPr lang="en-US" sz="3000" dirty="0"/>
              <a:t> </a:t>
            </a:r>
            <a:r>
              <a:rPr lang="en-US" sz="3000" dirty="0" err="1"/>
              <a:t>chào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63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0969"/>
            <a:ext cx="6629975" cy="739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998288" y="27283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2D289-5B59-456B-8258-F43E8C684845}"/>
              </a:ext>
            </a:extLst>
          </p:cNvPr>
          <p:cNvSpPr txBox="1"/>
          <p:nvPr/>
        </p:nvSpPr>
        <p:spPr>
          <a:xfrm>
            <a:off x="8125682" y="3030652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good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ACCD6E-6796-FB80-BF8F-A4B890D00CF6}"/>
              </a:ext>
            </a:extLst>
          </p:cNvPr>
          <p:cNvSpPr txBox="1"/>
          <p:nvPr/>
        </p:nvSpPr>
        <p:spPr>
          <a:xfrm>
            <a:off x="8125681" y="4441916"/>
            <a:ext cx="1630955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﻿/</a:t>
            </a:r>
            <a:r>
              <a:rPr lang="en-US" sz="3000" dirty="0" err="1"/>
              <a:t>ɡʊd</a:t>
            </a:r>
            <a:r>
              <a:rPr lang="en-US" sz="3000" dirty="0"/>
              <a:t>/</a:t>
            </a:r>
          </a:p>
          <a:p>
            <a:pPr algn="ctr"/>
            <a:r>
              <a:rPr lang="en-US" sz="3000" dirty="0"/>
              <a:t>﻿﻿</a:t>
            </a:r>
            <a:r>
              <a:rPr lang="en-US" sz="3000" dirty="0" err="1"/>
              <a:t>khỏe</a:t>
            </a:r>
            <a:r>
              <a:rPr lang="en-US" sz="3000" dirty="0"/>
              <a:t>, </a:t>
            </a:r>
            <a:r>
              <a:rPr lang="en-US" sz="3000" dirty="0" err="1"/>
              <a:t>tốt</a:t>
            </a:r>
            <a:endParaRPr lang="en-US" sz="3000" dirty="0"/>
          </a:p>
        </p:txBody>
      </p:sp>
      <p:pic>
        <p:nvPicPr>
          <p:cNvPr id="3" name="Picture 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013D604E-9DE0-4B9D-F636-5EA3BFF32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02" y="1993541"/>
            <a:ext cx="5505369" cy="3489994"/>
          </a:xfrm>
          <a:prstGeom prst="rect">
            <a:avLst/>
          </a:prstGeom>
        </p:spPr>
      </p:pic>
      <p:sp>
        <p:nvSpPr>
          <p:cNvPr id="19" name="Rectangle 3">
            <a:extLst>
              <a:ext uri="{FF2B5EF4-FFF2-40B4-BE49-F238E27FC236}">
                <a16:creationId xmlns:a16="http://schemas.microsoft.com/office/drawing/2014/main" id="{AA405A7E-0A60-94AA-A9BB-072EC076EE2C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2228680" y="3737391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E6C3BD48-FF8F-20E3-A0C7-BAD0412F3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46" y="1669212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B55381A2-5649-6877-FCEE-037D10933FBF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2248731" y="1663387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6AF10C20-F5AD-3994-F325-46F2830D3CCC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3260333" y="3035082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96B31764-1253-041F-7404-A764FB269ED1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3957355" y="1783726"/>
            <a:ext cx="2813050" cy="227647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4" name="Rectangle 9">
            <a:extLst>
              <a:ext uri="{FF2B5EF4-FFF2-40B4-BE49-F238E27FC236}">
                <a16:creationId xmlns:a16="http://schemas.microsoft.com/office/drawing/2014/main" id="{030AEE98-3DA2-30CE-9599-1C9956F3C9C5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4413906" y="3669265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5" name="Rectangle 10">
            <a:extLst>
              <a:ext uri="{FF2B5EF4-FFF2-40B4-BE49-F238E27FC236}">
                <a16:creationId xmlns:a16="http://schemas.microsoft.com/office/drawing/2014/main" id="{33E6D460-8040-FA78-049D-098D34A0560D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1699621" y="2750194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7A1B7C88-9D71-BAA1-5FD3-CA3592E99D9B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283571" y="2273944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pic>
        <p:nvPicPr>
          <p:cNvPr id="27" name="Picture 14" descr="interrogacao">
            <a:extLst>
              <a:ext uri="{FF2B5EF4-FFF2-40B4-BE49-F238E27FC236}">
                <a16:creationId xmlns:a16="http://schemas.microsoft.com/office/drawing/2014/main" id="{E982876E-6F9A-3DB2-731F-C31F42663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34" y="4177356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d" descr="good">
            <a:hlinkClick r:id="" action="ppaction://media"/>
            <a:extLst>
              <a:ext uri="{FF2B5EF4-FFF2-40B4-BE49-F238E27FC236}">
                <a16:creationId xmlns:a16="http://schemas.microsoft.com/office/drawing/2014/main" id="{1C91A5B0-E932-7DAD-B097-60CFF04A7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84716" y="61532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818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60969"/>
            <a:ext cx="6629975" cy="739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998288" y="27283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2D289-5B59-456B-8258-F43E8C684845}"/>
              </a:ext>
            </a:extLst>
          </p:cNvPr>
          <p:cNvSpPr txBox="1"/>
          <p:nvPr/>
        </p:nvSpPr>
        <p:spPr>
          <a:xfrm>
            <a:off x="8752215" y="3024304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great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ACCD6E-6796-FB80-BF8F-A4B890D00CF6}"/>
              </a:ext>
            </a:extLst>
          </p:cNvPr>
          <p:cNvSpPr txBox="1"/>
          <p:nvPr/>
        </p:nvSpPr>
        <p:spPr>
          <a:xfrm>
            <a:off x="8125681" y="4441916"/>
            <a:ext cx="318675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﻿﻿/</a:t>
            </a:r>
            <a:r>
              <a:rPr lang="en-US" sz="3000" dirty="0" err="1"/>
              <a:t>ɡreɪt</a:t>
            </a:r>
            <a:r>
              <a:rPr lang="en-US" sz="3000" dirty="0"/>
              <a:t>/</a:t>
            </a:r>
          </a:p>
          <a:p>
            <a:pPr algn="ctr"/>
            <a:r>
              <a:rPr lang="en-US" sz="3000" dirty="0"/>
              <a:t>﻿﻿﻿</a:t>
            </a:r>
            <a:r>
              <a:rPr lang="en-US" sz="3000" dirty="0" err="1"/>
              <a:t>tuyệt</a:t>
            </a:r>
            <a:r>
              <a:rPr lang="en-US" sz="3000" dirty="0"/>
              <a:t> </a:t>
            </a:r>
            <a:r>
              <a:rPr lang="en-US" sz="3000" dirty="0" err="1"/>
              <a:t>vời</a:t>
            </a:r>
            <a:r>
              <a:rPr lang="en-US" sz="3000" dirty="0"/>
              <a:t>, </a:t>
            </a:r>
            <a:r>
              <a:rPr lang="en-US" sz="3000" dirty="0" err="1"/>
              <a:t>rất</a:t>
            </a:r>
            <a:r>
              <a:rPr lang="en-US" sz="3000" dirty="0"/>
              <a:t> </a:t>
            </a:r>
            <a:r>
              <a:rPr lang="en-US" sz="3000" dirty="0" err="1"/>
              <a:t>tốt</a:t>
            </a:r>
            <a:endParaRPr lang="en-US" sz="30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6C0D6DC-8C3A-677B-3050-758A028B74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55" y="2218266"/>
            <a:ext cx="5938120" cy="3564803"/>
          </a:xfrm>
          <a:prstGeom prst="rect">
            <a:avLst/>
          </a:prstGeom>
        </p:spPr>
      </p:pic>
      <p:sp>
        <p:nvSpPr>
          <p:cNvPr id="28" name="Rectangle 3">
            <a:extLst>
              <a:ext uri="{FF2B5EF4-FFF2-40B4-BE49-F238E27FC236}">
                <a16:creationId xmlns:a16="http://schemas.microsoft.com/office/drawing/2014/main" id="{4AA1C91D-C13E-BC2B-C002-8E4DE27F4F2F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3403995" y="3729810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9" name="Rectangle 4">
            <a:extLst>
              <a:ext uri="{FF2B5EF4-FFF2-40B4-BE49-F238E27FC236}">
                <a16:creationId xmlns:a16="http://schemas.microsoft.com/office/drawing/2014/main" id="{13CDE190-4CEB-EEA7-FFF5-6F9D8F670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971" y="2063073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30" name="Rectangle 5">
            <a:extLst>
              <a:ext uri="{FF2B5EF4-FFF2-40B4-BE49-F238E27FC236}">
                <a16:creationId xmlns:a16="http://schemas.microsoft.com/office/drawing/2014/main" id="{04C1F9B1-D454-B359-3C53-52A48B02F8CC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1775027" y="3764290"/>
            <a:ext cx="2518674" cy="21784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8654CC3B-350A-2FC3-CC60-BA7E52F4F6B1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4970849" y="1842609"/>
            <a:ext cx="2274887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32" name="Rectangle 8">
            <a:extLst>
              <a:ext uri="{FF2B5EF4-FFF2-40B4-BE49-F238E27FC236}">
                <a16:creationId xmlns:a16="http://schemas.microsoft.com/office/drawing/2014/main" id="{7018C584-2CE4-7F73-1E08-FDE96078FB13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2124397" y="1849141"/>
            <a:ext cx="2613025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C8CA3DE3-6241-69A3-83DF-217996786D33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4588185" y="3593289"/>
            <a:ext cx="2495550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 dirty="0"/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8D8CDFB7-5172-47FA-8D1E-A5CBE200C960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3587715" y="2023367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31F5F283-FF73-F1A1-D48E-61384C23372F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876339" y="2978355"/>
            <a:ext cx="1626998" cy="2751966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pic>
        <p:nvPicPr>
          <p:cNvPr id="36" name="Picture 14" descr="interrogacao">
            <a:extLst>
              <a:ext uri="{FF2B5EF4-FFF2-40B4-BE49-F238E27FC236}">
                <a16:creationId xmlns:a16="http://schemas.microsoft.com/office/drawing/2014/main" id="{D6D345CC-7843-917F-932A-744CD15AC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73" y="3944916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eat" descr="great">
            <a:hlinkClick r:id="" action="ppaction://media"/>
            <a:extLst>
              <a:ext uri="{FF2B5EF4-FFF2-40B4-BE49-F238E27FC236}">
                <a16:creationId xmlns:a16="http://schemas.microsoft.com/office/drawing/2014/main" id="{28205E50-B0D6-0E00-D766-0FF684FB5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22935" y="47866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160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4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360969"/>
            <a:ext cx="6629975" cy="739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7998288" y="27283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2D289-5B59-456B-8258-F43E8C684845}"/>
              </a:ext>
            </a:extLst>
          </p:cNvPr>
          <p:cNvSpPr txBox="1"/>
          <p:nvPr/>
        </p:nvSpPr>
        <p:spPr>
          <a:xfrm>
            <a:off x="9333424" y="397157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great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2ACCD6E-6796-FB80-BF8F-A4B890D00CF6}"/>
              </a:ext>
            </a:extLst>
          </p:cNvPr>
          <p:cNvSpPr txBox="1"/>
          <p:nvPr/>
        </p:nvSpPr>
        <p:spPr>
          <a:xfrm>
            <a:off x="8555526" y="4949747"/>
            <a:ext cx="3186752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﻿﻿/</a:t>
            </a:r>
            <a:r>
              <a:rPr lang="en-US" sz="3000" dirty="0" err="1"/>
              <a:t>ɡreɪt</a:t>
            </a:r>
            <a:r>
              <a:rPr lang="en-US" sz="3000" dirty="0"/>
              <a:t>/</a:t>
            </a:r>
          </a:p>
          <a:p>
            <a:pPr algn="ctr"/>
            <a:r>
              <a:rPr lang="en-US" sz="3000" dirty="0"/>
              <a:t>﻿﻿﻿</a:t>
            </a:r>
            <a:r>
              <a:rPr lang="en-US" sz="3000" dirty="0" err="1"/>
              <a:t>tuyệt</a:t>
            </a:r>
            <a:r>
              <a:rPr lang="en-US" sz="3000" dirty="0"/>
              <a:t> </a:t>
            </a:r>
            <a:r>
              <a:rPr lang="en-US" sz="3000" dirty="0" err="1"/>
              <a:t>vời</a:t>
            </a:r>
            <a:r>
              <a:rPr lang="en-US" sz="3000" dirty="0"/>
              <a:t>, </a:t>
            </a:r>
            <a:r>
              <a:rPr lang="en-US" sz="3000" dirty="0" err="1"/>
              <a:t>rất</a:t>
            </a:r>
            <a:r>
              <a:rPr lang="en-US" sz="3000" dirty="0"/>
              <a:t> </a:t>
            </a:r>
            <a:r>
              <a:rPr lang="en-US" sz="3000" dirty="0" err="1"/>
              <a:t>tốt</a:t>
            </a:r>
            <a:endParaRPr lang="en-US" sz="3000" dirty="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6C0D6DC-8C3A-677B-3050-758A028B74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64" y="1304259"/>
            <a:ext cx="3704076" cy="2296192"/>
          </a:xfrm>
          <a:prstGeom prst="rect">
            <a:avLst/>
          </a:prstGeom>
        </p:spPr>
      </p:pic>
      <p:pic>
        <p:nvPicPr>
          <p:cNvPr id="19" name="Picture 18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E7E9E781-9952-9A2D-A1FF-DD0C3A89BA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47" y="1324899"/>
            <a:ext cx="3667042" cy="2275552"/>
          </a:xfrm>
          <a:prstGeom prst="rect">
            <a:avLst/>
          </a:prstGeom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F40D898-FF32-743E-D0EF-AFCA7CE311D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6914"/>
          <a:stretch/>
        </p:blipFill>
        <p:spPr>
          <a:xfrm>
            <a:off x="237899" y="1324899"/>
            <a:ext cx="3794773" cy="22755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C503D2-817A-F55D-ADAD-A6C6D37E28DC}"/>
              </a:ext>
            </a:extLst>
          </p:cNvPr>
          <p:cNvSpPr txBox="1"/>
          <p:nvPr/>
        </p:nvSpPr>
        <p:spPr>
          <a:xfrm>
            <a:off x="1319806" y="397157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hi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CEB162C-73A3-F909-1EEE-47CC1FF84245}"/>
              </a:ext>
            </a:extLst>
          </p:cNvPr>
          <p:cNvSpPr txBox="1"/>
          <p:nvPr/>
        </p:nvSpPr>
        <p:spPr>
          <a:xfrm>
            <a:off x="1319807" y="4949746"/>
            <a:ext cx="1630955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﻿/</a:t>
            </a:r>
            <a:r>
              <a:rPr lang="en-US" sz="3000" dirty="0" err="1"/>
              <a:t>haɪ</a:t>
            </a:r>
            <a:r>
              <a:rPr lang="en-US" sz="3000" dirty="0"/>
              <a:t>/</a:t>
            </a:r>
          </a:p>
          <a:p>
            <a:pPr algn="ctr"/>
            <a:r>
              <a:rPr lang="en-US" sz="3000" dirty="0"/>
              <a:t>﻿</a:t>
            </a:r>
            <a:r>
              <a:rPr lang="en-US" sz="3000" dirty="0" err="1"/>
              <a:t>xin</a:t>
            </a:r>
            <a:r>
              <a:rPr lang="en-US" sz="3000" dirty="0"/>
              <a:t> </a:t>
            </a:r>
            <a:r>
              <a:rPr lang="en-US" sz="3000" dirty="0" err="1"/>
              <a:t>chào</a:t>
            </a:r>
            <a:endParaRPr lang="en-US" sz="3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B1B4FA-AE7C-56D0-7C6F-3166C8A9CA76}"/>
              </a:ext>
            </a:extLst>
          </p:cNvPr>
          <p:cNvSpPr txBox="1"/>
          <p:nvPr/>
        </p:nvSpPr>
        <p:spPr>
          <a:xfrm>
            <a:off x="5568219" y="397157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good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02F3C9-C5CD-2F94-BC1F-BB257C210533}"/>
              </a:ext>
            </a:extLst>
          </p:cNvPr>
          <p:cNvSpPr txBox="1"/>
          <p:nvPr/>
        </p:nvSpPr>
        <p:spPr>
          <a:xfrm>
            <a:off x="5568218" y="5025269"/>
            <a:ext cx="1630955" cy="101566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﻿/</a:t>
            </a:r>
            <a:r>
              <a:rPr lang="en-US" sz="3000" dirty="0" err="1"/>
              <a:t>ɡʊd</a:t>
            </a:r>
            <a:r>
              <a:rPr lang="en-US" sz="3000" dirty="0"/>
              <a:t>/</a:t>
            </a:r>
          </a:p>
          <a:p>
            <a:pPr algn="ctr"/>
            <a:r>
              <a:rPr lang="en-US" sz="3000" dirty="0"/>
              <a:t>﻿﻿</a:t>
            </a:r>
            <a:r>
              <a:rPr lang="en-US" sz="3000" dirty="0" err="1"/>
              <a:t>khỏe</a:t>
            </a:r>
            <a:r>
              <a:rPr lang="en-US" sz="3000" dirty="0"/>
              <a:t>, </a:t>
            </a:r>
            <a:r>
              <a:rPr lang="en-US" sz="3000" dirty="0" err="1"/>
              <a:t>tốt</a:t>
            </a:r>
            <a:endParaRPr lang="en-US" sz="3000" dirty="0"/>
          </a:p>
        </p:txBody>
      </p:sp>
      <p:pic>
        <p:nvPicPr>
          <p:cNvPr id="27" name="great" descr="great">
            <a:hlinkClick r:id="" action="ppaction://media"/>
            <a:extLst>
              <a:ext uri="{FF2B5EF4-FFF2-40B4-BE49-F238E27FC236}">
                <a16:creationId xmlns:a16="http://schemas.microsoft.com/office/drawing/2014/main" id="{F7B9871B-2CAC-B1E6-A2C7-8B5BD9BB2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877073" y="435750"/>
            <a:ext cx="812800" cy="812800"/>
          </a:xfrm>
          <a:prstGeom prst="rect">
            <a:avLst/>
          </a:prstGeom>
        </p:spPr>
      </p:pic>
      <p:pic>
        <p:nvPicPr>
          <p:cNvPr id="37" name="hi" descr="hi">
            <a:hlinkClick r:id="" action="ppaction://media"/>
            <a:extLst>
              <a:ext uri="{FF2B5EF4-FFF2-40B4-BE49-F238E27FC236}">
                <a16:creationId xmlns:a16="http://schemas.microsoft.com/office/drawing/2014/main" id="{E3E44B5A-D744-5710-F383-247242B478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646252" y="447472"/>
            <a:ext cx="812800" cy="812800"/>
          </a:xfrm>
          <a:prstGeom prst="rect">
            <a:avLst/>
          </a:prstGeom>
        </p:spPr>
      </p:pic>
      <p:pic>
        <p:nvPicPr>
          <p:cNvPr id="38" name="good" descr="good">
            <a:hlinkClick r:id="" action="ppaction://media"/>
            <a:extLst>
              <a:ext uri="{FF2B5EF4-FFF2-40B4-BE49-F238E27FC236}">
                <a16:creationId xmlns:a16="http://schemas.microsoft.com/office/drawing/2014/main" id="{732BBBD5-520B-7CBB-2987-CD3EBB912A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41596" y="4357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445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63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51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5" grpId="0" animBg="1"/>
      <p:bldP spid="47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4" y="345274"/>
            <a:ext cx="9769088" cy="6160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9950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DE4AD9B-A4C8-AB9A-89C3-078DC1EE894A}"/>
              </a:ext>
            </a:extLst>
          </p:cNvPr>
          <p:cNvSpPr/>
          <p:nvPr/>
        </p:nvSpPr>
        <p:spPr>
          <a:xfrm>
            <a:off x="2157406" y="397053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and read. Then listen and do the correct action.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04830A07-97EE-B94C-DCE1-18186151C97D}"/>
              </a:ext>
            </a:extLst>
          </p:cNvPr>
          <p:cNvSpPr/>
          <p:nvPr/>
        </p:nvSpPr>
        <p:spPr>
          <a:xfrm>
            <a:off x="359130" y="1447979"/>
            <a:ext cx="638486" cy="60679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95147D8-0DC4-6DF6-3E87-A2C7FE756388}"/>
              </a:ext>
            </a:extLst>
          </p:cNvPr>
          <p:cNvSpPr/>
          <p:nvPr/>
        </p:nvSpPr>
        <p:spPr>
          <a:xfrm>
            <a:off x="1454395" y="1447979"/>
            <a:ext cx="638486" cy="60679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40EBB3D-7FBE-D915-E26B-43C1006CA832}"/>
              </a:ext>
            </a:extLst>
          </p:cNvPr>
          <p:cNvSpPr/>
          <p:nvPr/>
        </p:nvSpPr>
        <p:spPr>
          <a:xfrm>
            <a:off x="2549660" y="1447979"/>
            <a:ext cx="638486" cy="60679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0DBFAEC-3535-2837-323D-8C2A5D47C81E}"/>
              </a:ext>
            </a:extLst>
          </p:cNvPr>
          <p:cNvSpPr/>
          <p:nvPr/>
        </p:nvSpPr>
        <p:spPr>
          <a:xfrm>
            <a:off x="3644925" y="1447979"/>
            <a:ext cx="638486" cy="60679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1DE3D18-4159-ACE5-D84E-7EDA9FCD90F0}"/>
              </a:ext>
            </a:extLst>
          </p:cNvPr>
          <p:cNvSpPr/>
          <p:nvPr/>
        </p:nvSpPr>
        <p:spPr>
          <a:xfrm>
            <a:off x="4740190" y="1447979"/>
            <a:ext cx="638486" cy="60679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EDC39A3-0D77-ABD1-74A3-B17DE9F179A9}"/>
              </a:ext>
            </a:extLst>
          </p:cNvPr>
          <p:cNvSpPr/>
          <p:nvPr/>
        </p:nvSpPr>
        <p:spPr>
          <a:xfrm>
            <a:off x="5835455" y="1447979"/>
            <a:ext cx="638486" cy="60679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0AB4AF24-DD1B-792B-398C-1DD415A60712}"/>
              </a:ext>
            </a:extLst>
          </p:cNvPr>
          <p:cNvSpPr/>
          <p:nvPr/>
        </p:nvSpPr>
        <p:spPr>
          <a:xfrm>
            <a:off x="6930720" y="1447979"/>
            <a:ext cx="638486" cy="60679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D854E8B0-20D7-6E00-04A2-70D906D6E818}"/>
              </a:ext>
            </a:extLst>
          </p:cNvPr>
          <p:cNvSpPr/>
          <p:nvPr/>
        </p:nvSpPr>
        <p:spPr>
          <a:xfrm>
            <a:off x="8025985" y="1447979"/>
            <a:ext cx="638486" cy="60679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DEAD4A2-EF99-F39F-3333-1A9412392F05}"/>
              </a:ext>
            </a:extLst>
          </p:cNvPr>
          <p:cNvSpPr/>
          <p:nvPr/>
        </p:nvSpPr>
        <p:spPr>
          <a:xfrm>
            <a:off x="9121250" y="1447979"/>
            <a:ext cx="638486" cy="60679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endParaRPr lang="en-US" sz="3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064CD95-EA4E-F506-27E4-1B2C92ECE3F0}"/>
              </a:ext>
            </a:extLst>
          </p:cNvPr>
          <p:cNvSpPr/>
          <p:nvPr/>
        </p:nvSpPr>
        <p:spPr>
          <a:xfrm>
            <a:off x="10216515" y="1447979"/>
            <a:ext cx="638486" cy="60679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91E1FA1A-D923-0B29-4A57-57E7CB720A38}"/>
              </a:ext>
            </a:extLst>
          </p:cNvPr>
          <p:cNvSpPr/>
          <p:nvPr/>
        </p:nvSpPr>
        <p:spPr>
          <a:xfrm>
            <a:off x="11311776" y="1447979"/>
            <a:ext cx="638486" cy="606799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547E787-3E1E-4E06-49F8-9E1CBC0678D6}"/>
              </a:ext>
            </a:extLst>
          </p:cNvPr>
          <p:cNvSpPr txBox="1"/>
          <p:nvPr/>
        </p:nvSpPr>
        <p:spPr>
          <a:xfrm>
            <a:off x="8852250" y="6024276"/>
            <a:ext cx="400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letters to play audios.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7B7D90-5D36-D3EF-F513-D2CC5B677FE7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99BEEBC-F461-4139-7B42-6D86268EC78F}"/>
              </a:ext>
            </a:extLst>
          </p:cNvPr>
          <p:cNvSpPr txBox="1"/>
          <p:nvPr/>
        </p:nvSpPr>
        <p:spPr>
          <a:xfrm>
            <a:off x="9454655" y="528756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great</a:t>
            </a:r>
          </a:p>
        </p:txBody>
      </p:sp>
      <p:pic>
        <p:nvPicPr>
          <p:cNvPr id="58" name="Picture 57" descr="A picture containing text&#10;&#10;Description automatically generated">
            <a:extLst>
              <a:ext uri="{FF2B5EF4-FFF2-40B4-BE49-F238E27FC236}">
                <a16:creationId xmlns:a16="http://schemas.microsoft.com/office/drawing/2014/main" id="{B061017F-88CE-2ABF-0608-2485232F48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095" y="2620249"/>
            <a:ext cx="3704076" cy="2296192"/>
          </a:xfrm>
          <a:prstGeom prst="rect">
            <a:avLst/>
          </a:prstGeom>
        </p:spPr>
      </p:pic>
      <p:pic>
        <p:nvPicPr>
          <p:cNvPr id="59" name="Picture 58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F32AABED-7F6A-E32B-38D3-D21356261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478" y="2640889"/>
            <a:ext cx="3667042" cy="2275552"/>
          </a:xfrm>
          <a:prstGeom prst="rect">
            <a:avLst/>
          </a:prstGeom>
        </p:spPr>
      </p:pic>
      <p:pic>
        <p:nvPicPr>
          <p:cNvPr id="60" name="Picture 5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B122CC6-D761-3AF5-704E-68DCE874D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6914"/>
          <a:stretch/>
        </p:blipFill>
        <p:spPr>
          <a:xfrm>
            <a:off x="359130" y="2640889"/>
            <a:ext cx="3794773" cy="22755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13DAE63A-B928-5F94-008A-A6D189453C28}"/>
              </a:ext>
            </a:extLst>
          </p:cNvPr>
          <p:cNvSpPr txBox="1"/>
          <p:nvPr/>
        </p:nvSpPr>
        <p:spPr>
          <a:xfrm>
            <a:off x="1441037" y="528756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hi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475A596-48DB-06CE-99D8-8C6AD6CBF69E}"/>
              </a:ext>
            </a:extLst>
          </p:cNvPr>
          <p:cNvSpPr txBox="1"/>
          <p:nvPr/>
        </p:nvSpPr>
        <p:spPr>
          <a:xfrm>
            <a:off x="5689450" y="528756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good</a:t>
            </a:r>
          </a:p>
        </p:txBody>
      </p:sp>
      <p:pic>
        <p:nvPicPr>
          <p:cNvPr id="63" name="great" descr="great">
            <a:hlinkClick r:id="" action="ppaction://media"/>
            <a:extLst>
              <a:ext uri="{FF2B5EF4-FFF2-40B4-BE49-F238E27FC236}">
                <a16:creationId xmlns:a16="http://schemas.microsoft.com/office/drawing/2014/main" id="{D5182B43-8FEB-8F7B-97AF-780032A51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70846" y="-170633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" name="hi" descr="hi">
            <a:hlinkClick r:id="" action="ppaction://media"/>
            <a:extLst>
              <a:ext uri="{FF2B5EF4-FFF2-40B4-BE49-F238E27FC236}">
                <a16:creationId xmlns:a16="http://schemas.microsoft.com/office/drawing/2014/main" id="{500F30A9-245D-4B10-2150-0D579FD023A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70846" y="-170633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" name="good" descr="good">
            <a:hlinkClick r:id="" action="ppaction://media"/>
            <a:extLst>
              <a:ext uri="{FF2B5EF4-FFF2-40B4-BE49-F238E27FC236}">
                <a16:creationId xmlns:a16="http://schemas.microsoft.com/office/drawing/2014/main" id="{CA5E6037-B5EC-7759-02D5-C2FB5925DA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70846" y="-170633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" name="great" descr="great">
            <a:hlinkClick r:id="" action="ppaction://media"/>
            <a:extLst>
              <a:ext uri="{FF2B5EF4-FFF2-40B4-BE49-F238E27FC236}">
                <a16:creationId xmlns:a16="http://schemas.microsoft.com/office/drawing/2014/main" id="{682376F3-0339-3CB3-7FCE-31EE77201E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3246" y="-18233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" name="hi" descr="hi">
            <a:hlinkClick r:id="" action="ppaction://media"/>
            <a:extLst>
              <a:ext uri="{FF2B5EF4-FFF2-40B4-BE49-F238E27FC236}">
                <a16:creationId xmlns:a16="http://schemas.microsoft.com/office/drawing/2014/main" id="{B6A2E014-109F-FEF1-FC5C-D40BC80666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3246" y="-18233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" name="good" descr="good">
            <a:hlinkClick r:id="" action="ppaction://media"/>
            <a:extLst>
              <a:ext uri="{FF2B5EF4-FFF2-40B4-BE49-F238E27FC236}">
                <a16:creationId xmlns:a16="http://schemas.microsoft.com/office/drawing/2014/main" id="{05119CF6-40F8-23E1-A2F1-4CC53FA4F76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23246" y="-18233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" name="great" descr="great">
            <a:hlinkClick r:id="" action="ppaction://media"/>
            <a:extLst>
              <a:ext uri="{FF2B5EF4-FFF2-40B4-BE49-F238E27FC236}">
                <a16:creationId xmlns:a16="http://schemas.microsoft.com/office/drawing/2014/main" id="{228D1CC1-5027-683F-CADE-7BF360581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75646" y="134167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" name="hi" descr="hi">
            <a:hlinkClick r:id="" action="ppaction://media"/>
            <a:extLst>
              <a:ext uri="{FF2B5EF4-FFF2-40B4-BE49-F238E27FC236}">
                <a16:creationId xmlns:a16="http://schemas.microsoft.com/office/drawing/2014/main" id="{BF089C2F-6A25-5C73-CACF-6920298D72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75646" y="134167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" name="good" descr="good">
            <a:hlinkClick r:id="" action="ppaction://media"/>
            <a:extLst>
              <a:ext uri="{FF2B5EF4-FFF2-40B4-BE49-F238E27FC236}">
                <a16:creationId xmlns:a16="http://schemas.microsoft.com/office/drawing/2014/main" id="{51C05A46-3EA2-4ABA-7FD3-443275DC57D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75646" y="134167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" name="great" descr="great">
            <a:hlinkClick r:id="" action="ppaction://media"/>
            <a:extLst>
              <a:ext uri="{FF2B5EF4-FFF2-40B4-BE49-F238E27FC236}">
                <a16:creationId xmlns:a16="http://schemas.microsoft.com/office/drawing/2014/main" id="{80C941BE-774C-2CFB-175E-67C50B2EEC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28046" y="286567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hi" descr="hi">
            <a:hlinkClick r:id="" action="ppaction://media"/>
            <a:extLst>
              <a:ext uri="{FF2B5EF4-FFF2-40B4-BE49-F238E27FC236}">
                <a16:creationId xmlns:a16="http://schemas.microsoft.com/office/drawing/2014/main" id="{EAB2C45E-62C2-E939-C4E7-BD63520CD3A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28046" y="286567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" name="good" descr="good">
            <a:hlinkClick r:id="" action="ppaction://media"/>
            <a:extLst>
              <a:ext uri="{FF2B5EF4-FFF2-40B4-BE49-F238E27FC236}">
                <a16:creationId xmlns:a16="http://schemas.microsoft.com/office/drawing/2014/main" id="{EE7E575A-E395-33F7-8A3B-573C03B397B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28046" y="286567"/>
            <a:ext cx="812800" cy="81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488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488"/>
                            </p:stCondLst>
                            <p:childTnLst>
                              <p:par>
                                <p:cTn id="9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632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32"/>
                            </p:stCondLst>
                            <p:childTnLst>
                              <p:par>
                                <p:cTn id="107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512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12"/>
                            </p:stCondLst>
                            <p:childTnLst>
                              <p:par>
                                <p:cTn id="116" presetID="5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148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488"/>
                            </p:stCondLst>
                            <p:childTnLst>
                              <p:par>
                                <p:cTn id="128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1512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12"/>
                            </p:stCondLst>
                            <p:childTnLst>
                              <p:par>
                                <p:cTn id="140" presetID="1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1632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632"/>
                            </p:stCondLst>
                            <p:childTnLst>
                              <p:par>
                                <p:cTn id="150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1512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12"/>
                            </p:stCondLst>
                            <p:childTnLst>
                              <p:par>
                                <p:cTn id="159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1632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632"/>
                            </p:stCondLst>
                            <p:childTnLst>
                              <p:par>
                                <p:cTn id="168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5" dur="1488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488"/>
                            </p:stCondLst>
                            <p:childTnLst>
                              <p:par>
                                <p:cTn id="177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7" dur="1488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488"/>
                            </p:stCondLst>
                            <p:childTnLst>
                              <p:par>
                                <p:cTn id="18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6" dur="1512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12"/>
                            </p:stCondLst>
                            <p:childTnLst>
                              <p:par>
                                <p:cTn id="198" presetID="4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57" grpId="0" animBg="1"/>
      <p:bldP spid="61" grpId="0" animBg="1"/>
      <p:bldP spid="6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Hello Song for Kids | Greeting Song for Kids | The Singing Walrus">
            <a:hlinkClick r:id="" action="ppaction://media"/>
            <a:extLst>
              <a:ext uri="{FF2B5EF4-FFF2-40B4-BE49-F238E27FC236}">
                <a16:creationId xmlns:a16="http://schemas.microsoft.com/office/drawing/2014/main" id="{E1FDE17C-CDFA-3A6A-DAEE-7596AB56A3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00446"/>
            <a:ext cx="121920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D884BA7-26EF-24CB-2132-97A77FD653B5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Extra Activity 1 WB p. 14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F6C3185-CA86-0C63-6625-D64166A1B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707" y="321734"/>
            <a:ext cx="5038725" cy="75247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192265D-622B-13D0-81EA-1F92D83BF33F}"/>
              </a:ext>
            </a:extLst>
          </p:cNvPr>
          <p:cNvGrpSpPr/>
          <p:nvPr/>
        </p:nvGrpSpPr>
        <p:grpSpPr>
          <a:xfrm>
            <a:off x="1543050" y="1074209"/>
            <a:ext cx="9105900" cy="5120445"/>
            <a:chOff x="1543050" y="1074209"/>
            <a:chExt cx="9105900" cy="5120445"/>
          </a:xfrm>
        </p:grpSpPr>
        <p:pic>
          <p:nvPicPr>
            <p:cNvPr id="4" name="Picture 3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65526697-23DB-7BB2-578A-8C3F29B568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52"/>
            <a:stretch/>
          </p:blipFill>
          <p:spPr>
            <a:xfrm>
              <a:off x="1543050" y="1074209"/>
              <a:ext cx="9105900" cy="5120445"/>
            </a:xfrm>
            <a:prstGeom prst="rect">
              <a:avLst/>
            </a:prstGeom>
          </p:spPr>
        </p:pic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D58392B8-45BA-DC89-97EA-42EB21EAD4FC}"/>
                </a:ext>
              </a:extLst>
            </p:cNvPr>
            <p:cNvSpPr/>
            <p:nvPr/>
          </p:nvSpPr>
          <p:spPr>
            <a:xfrm>
              <a:off x="4918841" y="2081048"/>
              <a:ext cx="378373" cy="362607"/>
            </a:xfrm>
            <a:prstGeom prst="roundRect">
              <a:avLst/>
            </a:prstGeom>
            <a:solidFill>
              <a:srgbClr val="F5FA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AD8CBBF-E5CF-35BF-4E2A-F2FD425EED7F}"/>
              </a:ext>
            </a:extLst>
          </p:cNvPr>
          <p:cNvSpPr txBox="1"/>
          <p:nvPr/>
        </p:nvSpPr>
        <p:spPr>
          <a:xfrm>
            <a:off x="4918841" y="1767301"/>
            <a:ext cx="5810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_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BDDF7B-4723-B38B-4F2E-0821B97E62FE}"/>
              </a:ext>
            </a:extLst>
          </p:cNvPr>
          <p:cNvSpPr txBox="1"/>
          <p:nvPr/>
        </p:nvSpPr>
        <p:spPr>
          <a:xfrm>
            <a:off x="4984367" y="1889657"/>
            <a:ext cx="5130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</a:rPr>
              <a:t>i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0D43797-6AD3-1E6D-349D-BFF5D278E048}"/>
              </a:ext>
            </a:extLst>
          </p:cNvPr>
          <p:cNvSpPr txBox="1"/>
          <p:nvPr/>
        </p:nvSpPr>
        <p:spPr>
          <a:xfrm>
            <a:off x="9483617" y="1905423"/>
            <a:ext cx="8856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o  </a:t>
            </a:r>
            <a:r>
              <a:rPr lang="en-US" sz="3000" dirty="0" err="1">
                <a:solidFill>
                  <a:srgbClr val="FF0000"/>
                </a:solidFill>
              </a:rPr>
              <a:t>o</a:t>
            </a:r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1F9492C-74AE-52FB-EB3A-61CDDAA5E7B8}"/>
              </a:ext>
            </a:extLst>
          </p:cNvPr>
          <p:cNvSpPr txBox="1"/>
          <p:nvPr/>
        </p:nvSpPr>
        <p:spPr>
          <a:xfrm>
            <a:off x="6388321" y="4611837"/>
            <a:ext cx="264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g    e  a</a:t>
            </a:r>
          </a:p>
        </p:txBody>
      </p:sp>
    </p:spTree>
    <p:extLst>
      <p:ext uri="{BB962C8B-B14F-4D97-AF65-F5344CB8AC3E}">
        <p14:creationId xmlns:p14="http://schemas.microsoft.com/office/powerpoint/2010/main" val="17544236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3C6B98-5284-3D3C-904C-FBC371CB0DC1}"/>
              </a:ext>
            </a:extLst>
          </p:cNvPr>
          <p:cNvSpPr/>
          <p:nvPr/>
        </p:nvSpPr>
        <p:spPr>
          <a:xfrm>
            <a:off x="2107709" y="421380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at the pictures. Then write and say the right words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A91AC4E-7B0F-7743-22F5-8CC95EEF224F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2</a:t>
            </a:r>
          </a:p>
        </p:txBody>
      </p:sp>
      <p:pic>
        <p:nvPicPr>
          <p:cNvPr id="41" name="Picture 40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D15B01F-2EA2-BCBB-647E-3762794F9C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6914"/>
          <a:stretch/>
        </p:blipFill>
        <p:spPr>
          <a:xfrm>
            <a:off x="177834" y="2138742"/>
            <a:ext cx="3794773" cy="22755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44216DA2-5D8C-25B8-34EB-1CF2D9DEA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5" y="2122508"/>
            <a:ext cx="3667042" cy="2275552"/>
          </a:xfrm>
          <a:prstGeom prst="rect">
            <a:avLst/>
          </a:prstGeom>
        </p:spPr>
      </p:pic>
      <p:pic>
        <p:nvPicPr>
          <p:cNvPr id="39" name="Picture 38" descr="A picture containing text&#10;&#10;Description automatically generated">
            <a:extLst>
              <a:ext uri="{FF2B5EF4-FFF2-40B4-BE49-F238E27FC236}">
                <a16:creationId xmlns:a16="http://schemas.microsoft.com/office/drawing/2014/main" id="{F8DA2797-6672-F92D-99B8-3416BCA8C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7" y="2122508"/>
            <a:ext cx="3704076" cy="2296192"/>
          </a:xfrm>
          <a:prstGeom prst="rect">
            <a:avLst/>
          </a:prstGeom>
        </p:spPr>
      </p:pic>
      <p:pic>
        <p:nvPicPr>
          <p:cNvPr id="42" name="Picture 4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34DF740-8899-688B-4227-26200F8937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6914"/>
          <a:stretch/>
        </p:blipFill>
        <p:spPr>
          <a:xfrm>
            <a:off x="155409" y="2122508"/>
            <a:ext cx="3794773" cy="22755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50600F4B-64F8-0ADA-8EE8-9B559618C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17" y="2122508"/>
            <a:ext cx="3667042" cy="2275552"/>
          </a:xfrm>
          <a:prstGeom prst="rect">
            <a:avLst/>
          </a:prstGeom>
        </p:spPr>
      </p:pic>
      <p:pic>
        <p:nvPicPr>
          <p:cNvPr id="44" name="Picture 43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1317E9F-1764-77B2-E904-986C6AACAE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6914"/>
          <a:stretch/>
        </p:blipFill>
        <p:spPr>
          <a:xfrm>
            <a:off x="132984" y="2134336"/>
            <a:ext cx="3794773" cy="22755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BC5DAF82-85B0-0E6E-A309-FF6E8E25D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1" y="2180985"/>
            <a:ext cx="3704076" cy="2296192"/>
          </a:xfrm>
          <a:prstGeom prst="rect">
            <a:avLst/>
          </a:prstGeom>
        </p:spPr>
      </p:pic>
      <p:pic>
        <p:nvPicPr>
          <p:cNvPr id="46" name="Picture 45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18AED703-01F3-3979-4ACD-8992CD7EF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90" y="2143148"/>
            <a:ext cx="3667042" cy="2275552"/>
          </a:xfrm>
          <a:prstGeom prst="rect">
            <a:avLst/>
          </a:prstGeom>
        </p:spPr>
      </p:pic>
      <p:pic>
        <p:nvPicPr>
          <p:cNvPr id="47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2B840C21-5771-53CB-7B7A-127DEC845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90" y="2134336"/>
            <a:ext cx="3704076" cy="2296192"/>
          </a:xfrm>
          <a:prstGeom prst="rect">
            <a:avLst/>
          </a:prstGeom>
        </p:spPr>
      </p:pic>
      <p:pic>
        <p:nvPicPr>
          <p:cNvPr id="48" name="Picture 4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EB459C2-7B3E-2E94-C712-4FFF9BEE52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6914"/>
          <a:stretch/>
        </p:blipFill>
        <p:spPr>
          <a:xfrm>
            <a:off x="4250031" y="2175616"/>
            <a:ext cx="3794773" cy="22755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9" name="Picture 4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5502FA1-3183-ED5F-4995-76D2F587C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6914"/>
          <a:stretch/>
        </p:blipFill>
        <p:spPr>
          <a:xfrm>
            <a:off x="110559" y="2176579"/>
            <a:ext cx="3794773" cy="22755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49" descr="A picture containing text&#10;&#10;Description automatically generated">
            <a:extLst>
              <a:ext uri="{FF2B5EF4-FFF2-40B4-BE49-F238E27FC236}">
                <a16:creationId xmlns:a16="http://schemas.microsoft.com/office/drawing/2014/main" id="{88D2F458-B92B-2202-75E7-9C396E7707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004" y="2165296"/>
            <a:ext cx="3704076" cy="2296192"/>
          </a:xfrm>
          <a:prstGeom prst="rect">
            <a:avLst/>
          </a:prstGeom>
        </p:spPr>
      </p:pic>
      <p:pic>
        <p:nvPicPr>
          <p:cNvPr id="51" name="Picture 50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DCD78CE0-F898-ADB4-FD08-1BC0E5E09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90" y="2163788"/>
            <a:ext cx="3667042" cy="2275552"/>
          </a:xfrm>
          <a:prstGeom prst="rect">
            <a:avLst/>
          </a:prstGeom>
        </p:spPr>
      </p:pic>
      <p:pic>
        <p:nvPicPr>
          <p:cNvPr id="52" name="Picture 51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23E34CA-17B2-B9E4-12CE-2F8E7C646F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6914"/>
          <a:stretch/>
        </p:blipFill>
        <p:spPr>
          <a:xfrm>
            <a:off x="8364738" y="2145047"/>
            <a:ext cx="3794773" cy="22755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52" descr="A picture containing text&#10;&#10;Description automatically generated">
            <a:extLst>
              <a:ext uri="{FF2B5EF4-FFF2-40B4-BE49-F238E27FC236}">
                <a16:creationId xmlns:a16="http://schemas.microsoft.com/office/drawing/2014/main" id="{CEAFF6B1-DE66-D55D-B7C6-9A089B6892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014" y="2143148"/>
            <a:ext cx="3704076" cy="229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4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71372" y="573971"/>
            <a:ext cx="2899705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Extra- DHA app.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hlinkClick r:id="rId2"/>
          </p:cNvPr>
          <p:cNvSpPr/>
          <p:nvPr/>
        </p:nvSpPr>
        <p:spPr>
          <a:xfrm>
            <a:off x="5337608" y="639283"/>
            <a:ext cx="4750724" cy="553998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3000" b="1" i="1" dirty="0">
                <a:latin typeface="Calibri" panose="020F0502020204030204" pitchFamily="34" charset="0"/>
                <a:cs typeface="Calibri" panose="020F0502020204030204" pitchFamily="34" charset="0"/>
              </a:rPr>
              <a:t>Click here to play the games</a:t>
            </a:r>
            <a:r>
              <a:rPr lang="vi-VN" sz="3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8026" y="1624953"/>
            <a:ext cx="10089330" cy="44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9" y="341262"/>
            <a:ext cx="10189564" cy="609927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87881" y="518160"/>
            <a:ext cx="5989320" cy="574548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561F6B51-B983-10B6-F9F2-70FD79ADF660}"/>
              </a:ext>
            </a:extLst>
          </p:cNvPr>
          <p:cNvSpPr/>
          <p:nvPr/>
        </p:nvSpPr>
        <p:spPr>
          <a:xfrm>
            <a:off x="437758" y="2388476"/>
            <a:ext cx="359664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are you?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8649D587-9EB2-75AB-FB33-A7615BCEB0C1}"/>
              </a:ext>
            </a:extLst>
          </p:cNvPr>
          <p:cNvSpPr/>
          <p:nvPr/>
        </p:nvSpPr>
        <p:spPr>
          <a:xfrm>
            <a:off x="5140875" y="2465409"/>
            <a:ext cx="4167350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I’m </a:t>
            </a:r>
            <a:r>
              <a:rPr lang="en-US" sz="3600" dirty="0">
                <a:solidFill>
                  <a:srgbClr val="00B0F0"/>
                </a:solidFill>
              </a:rPr>
              <a:t>good</a:t>
            </a:r>
            <a:r>
              <a:rPr lang="en-US" sz="3600" dirty="0"/>
              <a:t>, and you?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6695DEC4-83F1-6154-6F9A-D67E1C0E7F98}"/>
              </a:ext>
            </a:extLst>
          </p:cNvPr>
          <p:cNvSpPr/>
          <p:nvPr/>
        </p:nvSpPr>
        <p:spPr>
          <a:xfrm>
            <a:off x="254745" y="3434410"/>
            <a:ext cx="4225684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you.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E53A21DC-C5D1-4C6D-E232-D150A89F13B8}"/>
              </a:ext>
            </a:extLst>
          </p:cNvPr>
          <p:cNvSpPr/>
          <p:nvPr/>
        </p:nvSpPr>
        <p:spPr>
          <a:xfrm>
            <a:off x="577151" y="4480344"/>
            <a:ext cx="302146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Thank you.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B72FFD31-42D5-88D8-1F95-B104F973DEFF}"/>
              </a:ext>
            </a:extLst>
          </p:cNvPr>
          <p:cNvSpPr/>
          <p:nvPr/>
        </p:nvSpPr>
        <p:spPr>
          <a:xfrm>
            <a:off x="4658576" y="3406411"/>
            <a:ext cx="5184226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you, too.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4FD93556-CEE5-21E3-2A7A-0DC0DBD9462F}"/>
              </a:ext>
            </a:extLst>
          </p:cNvPr>
          <p:cNvSpPr/>
          <p:nvPr/>
        </p:nvSpPr>
        <p:spPr>
          <a:xfrm>
            <a:off x="5109341" y="4448649"/>
            <a:ext cx="3748251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992600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18205E1-BA99-5351-AD9C-F31F95B4A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76" y="1564289"/>
            <a:ext cx="11341100" cy="4046656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3B9385-8773-9BA5-E66A-EA7F88F57CD9}"/>
              </a:ext>
            </a:extLst>
          </p:cNvPr>
          <p:cNvSpPr/>
          <p:nvPr/>
        </p:nvSpPr>
        <p:spPr>
          <a:xfrm>
            <a:off x="1828801" y="1964066"/>
            <a:ext cx="2343805" cy="4624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AC478F-4584-7D57-0169-98F1A56BBCDE}"/>
              </a:ext>
            </a:extLst>
          </p:cNvPr>
          <p:cNvSpPr/>
          <p:nvPr/>
        </p:nvSpPr>
        <p:spPr>
          <a:xfrm>
            <a:off x="4447643" y="2123088"/>
            <a:ext cx="3003105" cy="572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0D9CA3-7F97-D6F4-C428-A6602BB02D42}"/>
              </a:ext>
            </a:extLst>
          </p:cNvPr>
          <p:cNvSpPr/>
          <p:nvPr/>
        </p:nvSpPr>
        <p:spPr>
          <a:xfrm>
            <a:off x="3138144" y="3333722"/>
            <a:ext cx="3120765" cy="572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CF6DEA-04FE-8537-C71C-E43245AA1F51}"/>
              </a:ext>
            </a:extLst>
          </p:cNvPr>
          <p:cNvSpPr/>
          <p:nvPr/>
        </p:nvSpPr>
        <p:spPr>
          <a:xfrm>
            <a:off x="571446" y="2869697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Lucy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362C428-F108-6018-7940-338323A06367}"/>
              </a:ext>
            </a:extLst>
          </p:cNvPr>
          <p:cNvSpPr/>
          <p:nvPr/>
        </p:nvSpPr>
        <p:spPr>
          <a:xfrm>
            <a:off x="1849821" y="3944680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Jill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7B8B2B9-B161-1D91-B538-9682A9F98ADA}"/>
              </a:ext>
            </a:extLst>
          </p:cNvPr>
          <p:cNvSpPr/>
          <p:nvPr/>
        </p:nvSpPr>
        <p:spPr>
          <a:xfrm>
            <a:off x="523992" y="5185276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Anna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E613BC9-DAFD-2F36-C596-750E9281993D}"/>
              </a:ext>
            </a:extLst>
          </p:cNvPr>
          <p:cNvSpPr/>
          <p:nvPr/>
        </p:nvSpPr>
        <p:spPr>
          <a:xfrm>
            <a:off x="28221" y="2075790"/>
            <a:ext cx="487363" cy="46245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35B9B79-22E5-8C56-8652-6CBEE0EDBD24}"/>
              </a:ext>
            </a:extLst>
          </p:cNvPr>
          <p:cNvSpPr/>
          <p:nvPr/>
        </p:nvSpPr>
        <p:spPr>
          <a:xfrm>
            <a:off x="1430545" y="3308842"/>
            <a:ext cx="487363" cy="46245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04CF700-FA54-261E-24AD-ED21EA5D1084}"/>
              </a:ext>
            </a:extLst>
          </p:cNvPr>
          <p:cNvSpPr/>
          <p:nvPr/>
        </p:nvSpPr>
        <p:spPr>
          <a:xfrm>
            <a:off x="54789" y="4428155"/>
            <a:ext cx="487363" cy="462455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189502-3AA0-914D-F475-DF43526312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83" y="436299"/>
            <a:ext cx="6515100" cy="781050"/>
          </a:xfrm>
          <a:prstGeom prst="rect">
            <a:avLst/>
          </a:prstGeom>
        </p:spPr>
      </p:pic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8DE358C7-31D5-A433-D400-C792CFAE288D}"/>
              </a:ext>
            </a:extLst>
          </p:cNvPr>
          <p:cNvSpPr/>
          <p:nvPr/>
        </p:nvSpPr>
        <p:spPr>
          <a:xfrm>
            <a:off x="6627909" y="3516046"/>
            <a:ext cx="3714270" cy="572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id="{B88BD1F3-9702-1F26-2F4C-B00D1C2D0C04}"/>
              </a:ext>
            </a:extLst>
          </p:cNvPr>
          <p:cNvSpPr/>
          <p:nvPr/>
        </p:nvSpPr>
        <p:spPr>
          <a:xfrm>
            <a:off x="1828802" y="4527330"/>
            <a:ext cx="1718440" cy="572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id="{7E78F7AC-D759-4364-561A-4EFCA1496F74}"/>
              </a:ext>
            </a:extLst>
          </p:cNvPr>
          <p:cNvSpPr/>
          <p:nvPr/>
        </p:nvSpPr>
        <p:spPr>
          <a:xfrm>
            <a:off x="3978166" y="4720897"/>
            <a:ext cx="2621018" cy="57281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5CE58D6D-F559-53E6-03D0-982335C09153}"/>
              </a:ext>
            </a:extLst>
          </p:cNvPr>
          <p:cNvSpPr/>
          <p:nvPr/>
        </p:nvSpPr>
        <p:spPr>
          <a:xfrm>
            <a:off x="8762597" y="2695902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Nick</a:t>
            </a:r>
          </a:p>
        </p:txBody>
      </p:sp>
      <p:sp>
        <p:nvSpPr>
          <p:cNvPr id="23" name="Rectangle: Rounded Corners 8">
            <a:extLst>
              <a:ext uri="{FF2B5EF4-FFF2-40B4-BE49-F238E27FC236}">
                <a16:creationId xmlns:a16="http://schemas.microsoft.com/office/drawing/2014/main" id="{87EBF5D1-6684-0B45-242D-74C37C6F98DC}"/>
              </a:ext>
            </a:extLst>
          </p:cNvPr>
          <p:cNvSpPr/>
          <p:nvPr/>
        </p:nvSpPr>
        <p:spPr>
          <a:xfrm>
            <a:off x="10764818" y="4370349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Alfie</a:t>
            </a:r>
          </a:p>
        </p:txBody>
      </p:sp>
      <p:sp>
        <p:nvSpPr>
          <p:cNvPr id="24" name="Rectangle: Rounded Corners 10">
            <a:extLst>
              <a:ext uri="{FF2B5EF4-FFF2-40B4-BE49-F238E27FC236}">
                <a16:creationId xmlns:a16="http://schemas.microsoft.com/office/drawing/2014/main" id="{7D02D3C2-FDC4-0621-F91A-B51609BEB83F}"/>
              </a:ext>
            </a:extLst>
          </p:cNvPr>
          <p:cNvSpPr/>
          <p:nvPr/>
        </p:nvSpPr>
        <p:spPr>
          <a:xfrm>
            <a:off x="7077192" y="5614948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Tom</a:t>
            </a:r>
          </a:p>
        </p:txBody>
      </p:sp>
      <p:pic>
        <p:nvPicPr>
          <p:cNvPr id="4" name="CD1-TRACK 3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3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72392" y="607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8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AC810B-0788-93E7-0B92-171BBADB09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572" y="472671"/>
            <a:ext cx="8502869" cy="56685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9F03C9-9FF7-7928-7F2A-69FAC499D763}"/>
              </a:ext>
            </a:extLst>
          </p:cNvPr>
          <p:cNvSpPr txBox="1"/>
          <p:nvPr/>
        </p:nvSpPr>
        <p:spPr>
          <a:xfrm>
            <a:off x="5087008" y="3836276"/>
            <a:ext cx="24173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77791451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1201BD-60DC-D659-198F-23C02C5F1B52}"/>
              </a:ext>
            </a:extLst>
          </p:cNvPr>
          <p:cNvSpPr/>
          <p:nvPr/>
        </p:nvSpPr>
        <p:spPr>
          <a:xfrm>
            <a:off x="1789658" y="724780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and choose the correct 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8E2BE5-358F-7E60-AD1D-00EC3959E123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DD7BAD2-FBA7-579C-DC42-8842B1232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5" y="1331579"/>
            <a:ext cx="1088143" cy="1071656"/>
          </a:xfrm>
          <a:prstGeom prst="rect">
            <a:avLst/>
          </a:prstGeom>
        </p:spPr>
      </p:pic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CA8AEB27-7646-725C-B34F-DB24B65DB069}"/>
              </a:ext>
            </a:extLst>
          </p:cNvPr>
          <p:cNvSpPr/>
          <p:nvPr/>
        </p:nvSpPr>
        <p:spPr>
          <a:xfrm>
            <a:off x="756855" y="2536296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Lucy</a:t>
            </a:r>
          </a:p>
        </p:txBody>
      </p:sp>
      <p:pic>
        <p:nvPicPr>
          <p:cNvPr id="23" name="Picture 2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948A0FB-1108-AEC3-7E77-3191B84FC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46" y="4636497"/>
            <a:ext cx="967154" cy="967154"/>
          </a:xfrm>
          <a:prstGeom prst="rect">
            <a:avLst/>
          </a:prstGeom>
        </p:spPr>
      </p:pic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5FCF2C78-13C1-894B-FB3C-F64AC9859261}"/>
              </a:ext>
            </a:extLst>
          </p:cNvPr>
          <p:cNvSpPr/>
          <p:nvPr/>
        </p:nvSpPr>
        <p:spPr>
          <a:xfrm>
            <a:off x="10243583" y="5707551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Alfie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DB4A220D-028D-EAAE-F1ED-902B0D30C846}"/>
              </a:ext>
            </a:extLst>
          </p:cNvPr>
          <p:cNvSpPr/>
          <p:nvPr/>
        </p:nvSpPr>
        <p:spPr>
          <a:xfrm>
            <a:off x="2499360" y="1547367"/>
            <a:ext cx="359664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are you?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E615240A-569D-9E34-2F6C-D592701E9CCA}"/>
              </a:ext>
            </a:extLst>
          </p:cNvPr>
          <p:cNvSpPr/>
          <p:nvPr/>
        </p:nvSpPr>
        <p:spPr>
          <a:xfrm>
            <a:off x="5548088" y="3803013"/>
            <a:ext cx="4376962" cy="640080"/>
          </a:xfrm>
          <a:prstGeom prst="wedgeRoundRectCallout">
            <a:avLst>
              <a:gd name="adj1" fmla="val 47190"/>
              <a:gd name="adj2" fmla="val 8749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b. I’m </a:t>
            </a:r>
            <a:r>
              <a:rPr lang="en-US" sz="3600" dirty="0">
                <a:solidFill>
                  <a:srgbClr val="00B0F0"/>
                </a:solidFill>
              </a:rPr>
              <a:t>good</a:t>
            </a:r>
            <a:r>
              <a:rPr lang="en-US" sz="3600" dirty="0"/>
              <a:t>, and you?</a:t>
            </a:r>
          </a:p>
        </p:txBody>
      </p: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C5AA6B89-4E06-3710-7A70-0CD3126D0D75}"/>
              </a:ext>
            </a:extLst>
          </p:cNvPr>
          <p:cNvSpPr/>
          <p:nvPr/>
        </p:nvSpPr>
        <p:spPr>
          <a:xfrm>
            <a:off x="5548088" y="2928579"/>
            <a:ext cx="5653312" cy="640080"/>
          </a:xfrm>
          <a:prstGeom prst="wedgeRoundRectCallout">
            <a:avLst>
              <a:gd name="adj1" fmla="val 35949"/>
              <a:gd name="adj2" fmla="val 6369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a. It’s nice to meet you, too.</a:t>
            </a: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C49E4373-0ACF-C79E-F445-C6362F802DE8}"/>
              </a:ext>
            </a:extLst>
          </p:cNvPr>
          <p:cNvSpPr/>
          <p:nvPr/>
        </p:nvSpPr>
        <p:spPr>
          <a:xfrm>
            <a:off x="5548088" y="4791666"/>
            <a:ext cx="3748251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c. 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1180877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1201BD-60DC-D659-198F-23C02C5F1B52}"/>
              </a:ext>
            </a:extLst>
          </p:cNvPr>
          <p:cNvSpPr/>
          <p:nvPr/>
        </p:nvSpPr>
        <p:spPr>
          <a:xfrm>
            <a:off x="1789658" y="724780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and choose the correct 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8E2BE5-358F-7E60-AD1D-00EC3959E123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DD7BAD2-FBA7-579C-DC42-8842B12320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5" y="1331579"/>
            <a:ext cx="1088143" cy="1071656"/>
          </a:xfrm>
          <a:prstGeom prst="rect">
            <a:avLst/>
          </a:prstGeom>
        </p:spPr>
      </p:pic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CA8AEB27-7646-725C-B34F-DB24B65DB069}"/>
              </a:ext>
            </a:extLst>
          </p:cNvPr>
          <p:cNvSpPr/>
          <p:nvPr/>
        </p:nvSpPr>
        <p:spPr>
          <a:xfrm>
            <a:off x="756855" y="2536296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Lucy</a:t>
            </a:r>
          </a:p>
        </p:txBody>
      </p:sp>
      <p:pic>
        <p:nvPicPr>
          <p:cNvPr id="23" name="Picture 2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948A0FB-1108-AEC3-7E77-3191B84FC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46" y="4636497"/>
            <a:ext cx="967154" cy="967154"/>
          </a:xfrm>
          <a:prstGeom prst="rect">
            <a:avLst/>
          </a:prstGeom>
        </p:spPr>
      </p:pic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5FCF2C78-13C1-894B-FB3C-F64AC9859261}"/>
              </a:ext>
            </a:extLst>
          </p:cNvPr>
          <p:cNvSpPr/>
          <p:nvPr/>
        </p:nvSpPr>
        <p:spPr>
          <a:xfrm>
            <a:off x="10243583" y="5707551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Alfie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DB4A220D-028D-EAAE-F1ED-902B0D30C846}"/>
              </a:ext>
            </a:extLst>
          </p:cNvPr>
          <p:cNvSpPr/>
          <p:nvPr/>
        </p:nvSpPr>
        <p:spPr>
          <a:xfrm>
            <a:off x="2499360" y="1547367"/>
            <a:ext cx="4376962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are you?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E615240A-569D-9E34-2F6C-D592701E9CCA}"/>
              </a:ext>
            </a:extLst>
          </p:cNvPr>
          <p:cNvSpPr/>
          <p:nvPr/>
        </p:nvSpPr>
        <p:spPr>
          <a:xfrm>
            <a:off x="5548088" y="3707085"/>
            <a:ext cx="5184226" cy="640080"/>
          </a:xfrm>
          <a:prstGeom prst="wedgeRoundRectCallout">
            <a:avLst>
              <a:gd name="adj1" fmla="val 47190"/>
              <a:gd name="adj2" fmla="val 8749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b. Nice to meet you, too.</a:t>
            </a:r>
          </a:p>
        </p:txBody>
      </p: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C5AA6B89-4E06-3710-7A70-0CD3126D0D75}"/>
              </a:ext>
            </a:extLst>
          </p:cNvPr>
          <p:cNvSpPr/>
          <p:nvPr/>
        </p:nvSpPr>
        <p:spPr>
          <a:xfrm>
            <a:off x="5548088" y="2736143"/>
            <a:ext cx="4376962" cy="640080"/>
          </a:xfrm>
          <a:prstGeom prst="wedgeRoundRectCallout">
            <a:avLst>
              <a:gd name="adj1" fmla="val 35949"/>
              <a:gd name="adj2" fmla="val 6369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a. I’m </a:t>
            </a:r>
            <a:r>
              <a:rPr lang="en-US" sz="3600" dirty="0">
                <a:solidFill>
                  <a:srgbClr val="00B0F0"/>
                </a:solidFill>
              </a:rPr>
              <a:t>great</a:t>
            </a:r>
            <a:r>
              <a:rPr lang="en-US" sz="3600" dirty="0"/>
              <a:t>, and you?</a:t>
            </a: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C49E4373-0ACF-C79E-F445-C6362F802DE8}"/>
              </a:ext>
            </a:extLst>
          </p:cNvPr>
          <p:cNvSpPr/>
          <p:nvPr/>
        </p:nvSpPr>
        <p:spPr>
          <a:xfrm>
            <a:off x="5548088" y="4791666"/>
            <a:ext cx="3748251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c. 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1532498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7" grpId="1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1201BD-60DC-D659-198F-23C02C5F1B52}"/>
              </a:ext>
            </a:extLst>
          </p:cNvPr>
          <p:cNvSpPr/>
          <p:nvPr/>
        </p:nvSpPr>
        <p:spPr>
          <a:xfrm>
            <a:off x="1789658" y="724780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and choose the correct 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8E2BE5-358F-7E60-AD1D-00EC3959E123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DD7BAD2-FBA7-579C-DC42-8842B1232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5" y="1331579"/>
            <a:ext cx="1088143" cy="1071656"/>
          </a:xfrm>
          <a:prstGeom prst="rect">
            <a:avLst/>
          </a:prstGeom>
        </p:spPr>
      </p:pic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CA8AEB27-7646-725C-B34F-DB24B65DB069}"/>
              </a:ext>
            </a:extLst>
          </p:cNvPr>
          <p:cNvSpPr/>
          <p:nvPr/>
        </p:nvSpPr>
        <p:spPr>
          <a:xfrm>
            <a:off x="756855" y="2536296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Lucy</a:t>
            </a:r>
          </a:p>
        </p:txBody>
      </p:sp>
      <p:pic>
        <p:nvPicPr>
          <p:cNvPr id="23" name="Picture 2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948A0FB-1108-AEC3-7E77-3191B84FC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46" y="4636497"/>
            <a:ext cx="967154" cy="967154"/>
          </a:xfrm>
          <a:prstGeom prst="rect">
            <a:avLst/>
          </a:prstGeom>
        </p:spPr>
      </p:pic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5FCF2C78-13C1-894B-FB3C-F64AC9859261}"/>
              </a:ext>
            </a:extLst>
          </p:cNvPr>
          <p:cNvSpPr/>
          <p:nvPr/>
        </p:nvSpPr>
        <p:spPr>
          <a:xfrm>
            <a:off x="10243583" y="5707551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Alfie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DB4A220D-028D-EAAE-F1ED-902B0D30C846}"/>
              </a:ext>
            </a:extLst>
          </p:cNvPr>
          <p:cNvSpPr/>
          <p:nvPr/>
        </p:nvSpPr>
        <p:spPr>
          <a:xfrm>
            <a:off x="2499360" y="1547367"/>
            <a:ext cx="4376962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you.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E615240A-569D-9E34-2F6C-D592701E9CCA}"/>
              </a:ext>
            </a:extLst>
          </p:cNvPr>
          <p:cNvSpPr/>
          <p:nvPr/>
        </p:nvSpPr>
        <p:spPr>
          <a:xfrm>
            <a:off x="5548088" y="4869367"/>
            <a:ext cx="4376962" cy="640080"/>
          </a:xfrm>
          <a:prstGeom prst="wedgeRoundRectCallout">
            <a:avLst>
              <a:gd name="adj1" fmla="val 47190"/>
              <a:gd name="adj2" fmla="val 8749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c. I’m </a:t>
            </a:r>
            <a:r>
              <a:rPr lang="en-US" sz="3600" dirty="0">
                <a:solidFill>
                  <a:srgbClr val="00B0F0"/>
                </a:solidFill>
              </a:rPr>
              <a:t>good</a:t>
            </a:r>
            <a:r>
              <a:rPr lang="en-US" sz="3600" dirty="0"/>
              <a:t>, and you?</a:t>
            </a:r>
          </a:p>
        </p:txBody>
      </p: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C5AA6B89-4E06-3710-7A70-0CD3126D0D75}"/>
              </a:ext>
            </a:extLst>
          </p:cNvPr>
          <p:cNvSpPr/>
          <p:nvPr/>
        </p:nvSpPr>
        <p:spPr>
          <a:xfrm>
            <a:off x="5548088" y="3852305"/>
            <a:ext cx="5653312" cy="640080"/>
          </a:xfrm>
          <a:prstGeom prst="wedgeRoundRectCallout">
            <a:avLst>
              <a:gd name="adj1" fmla="val 35949"/>
              <a:gd name="adj2" fmla="val 6369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b. It’s nice to meet you, too.</a:t>
            </a: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C49E4373-0ACF-C79E-F445-C6362F802DE8}"/>
              </a:ext>
            </a:extLst>
          </p:cNvPr>
          <p:cNvSpPr/>
          <p:nvPr/>
        </p:nvSpPr>
        <p:spPr>
          <a:xfrm>
            <a:off x="5548088" y="2888327"/>
            <a:ext cx="3748251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a. 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21558173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7" grpId="1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1201BD-60DC-D659-198F-23C02C5F1B52}"/>
              </a:ext>
            </a:extLst>
          </p:cNvPr>
          <p:cNvSpPr/>
          <p:nvPr/>
        </p:nvSpPr>
        <p:spPr>
          <a:xfrm>
            <a:off x="1789658" y="724780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and choose the correct 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8E2BE5-358F-7E60-AD1D-00EC3959E123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DD7BAD2-FBA7-579C-DC42-8842B1232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5" y="1331579"/>
            <a:ext cx="1088143" cy="1071656"/>
          </a:xfrm>
          <a:prstGeom prst="rect">
            <a:avLst/>
          </a:prstGeom>
        </p:spPr>
      </p:pic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CA8AEB27-7646-725C-B34F-DB24B65DB069}"/>
              </a:ext>
            </a:extLst>
          </p:cNvPr>
          <p:cNvSpPr/>
          <p:nvPr/>
        </p:nvSpPr>
        <p:spPr>
          <a:xfrm>
            <a:off x="756855" y="2536296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Lucy</a:t>
            </a:r>
          </a:p>
        </p:txBody>
      </p:sp>
      <p:pic>
        <p:nvPicPr>
          <p:cNvPr id="23" name="Picture 2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948A0FB-1108-AEC3-7E77-3191B84FC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46" y="4636497"/>
            <a:ext cx="967154" cy="967154"/>
          </a:xfrm>
          <a:prstGeom prst="rect">
            <a:avLst/>
          </a:prstGeom>
        </p:spPr>
      </p:pic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5FCF2C78-13C1-894B-FB3C-F64AC9859261}"/>
              </a:ext>
            </a:extLst>
          </p:cNvPr>
          <p:cNvSpPr/>
          <p:nvPr/>
        </p:nvSpPr>
        <p:spPr>
          <a:xfrm>
            <a:off x="10243583" y="5707551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Alfie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DB4A220D-028D-EAAE-F1ED-902B0D30C846}"/>
              </a:ext>
            </a:extLst>
          </p:cNvPr>
          <p:cNvSpPr/>
          <p:nvPr/>
        </p:nvSpPr>
        <p:spPr>
          <a:xfrm>
            <a:off x="2499360" y="1547367"/>
            <a:ext cx="3748251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are you?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E615240A-569D-9E34-2F6C-D592701E9CCA}"/>
              </a:ext>
            </a:extLst>
          </p:cNvPr>
          <p:cNvSpPr/>
          <p:nvPr/>
        </p:nvSpPr>
        <p:spPr>
          <a:xfrm>
            <a:off x="5548088" y="2788920"/>
            <a:ext cx="4376962" cy="640080"/>
          </a:xfrm>
          <a:prstGeom prst="wedgeRoundRectCallout">
            <a:avLst>
              <a:gd name="adj1" fmla="val 47190"/>
              <a:gd name="adj2" fmla="val 8749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a. I’m </a:t>
            </a:r>
            <a:r>
              <a:rPr lang="en-US" sz="3600" dirty="0">
                <a:solidFill>
                  <a:srgbClr val="00B0F0"/>
                </a:solidFill>
              </a:rPr>
              <a:t>fine</a:t>
            </a:r>
            <a:r>
              <a:rPr lang="en-US" sz="3600" dirty="0"/>
              <a:t>, and you?</a:t>
            </a:r>
          </a:p>
        </p:txBody>
      </p: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C5AA6B89-4E06-3710-7A70-0CD3126D0D75}"/>
              </a:ext>
            </a:extLst>
          </p:cNvPr>
          <p:cNvSpPr/>
          <p:nvPr/>
        </p:nvSpPr>
        <p:spPr>
          <a:xfrm>
            <a:off x="5548088" y="3852305"/>
            <a:ext cx="5653312" cy="640080"/>
          </a:xfrm>
          <a:prstGeom prst="wedgeRoundRectCallout">
            <a:avLst>
              <a:gd name="adj1" fmla="val 35949"/>
              <a:gd name="adj2" fmla="val 6369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b. It’s nice to meet you, too.</a:t>
            </a: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C49E4373-0ACF-C79E-F445-C6362F802DE8}"/>
              </a:ext>
            </a:extLst>
          </p:cNvPr>
          <p:cNvSpPr/>
          <p:nvPr/>
        </p:nvSpPr>
        <p:spPr>
          <a:xfrm>
            <a:off x="5548088" y="4791666"/>
            <a:ext cx="3748251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c. 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224156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rId2" action="ppaction://hlinksldjump"/>
          </p:cNvPr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>
            <a:hlinkClick r:id="rId3" action="ppaction://hlinksldjump"/>
          </p:cNvPr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>
            <a:hlinkClick r:id="rId4" action="ppaction://hlinksldjump"/>
          </p:cNvPr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>
            <a:hlinkClick r:id="rId5" action="ppaction://hlinksldjump"/>
          </p:cNvPr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>
            <a:hlinkClick r:id="rId6" action="ppaction://hlinksldjump"/>
          </p:cNvPr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6810" y="412440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1201BD-60DC-D659-198F-23C02C5F1B52}"/>
              </a:ext>
            </a:extLst>
          </p:cNvPr>
          <p:cNvSpPr/>
          <p:nvPr/>
        </p:nvSpPr>
        <p:spPr>
          <a:xfrm>
            <a:off x="1789658" y="724780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and choose the correct 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8E2BE5-358F-7E60-AD1D-00EC3959E123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DD7BAD2-FBA7-579C-DC42-8842B1232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5" y="1331579"/>
            <a:ext cx="1088143" cy="1071656"/>
          </a:xfrm>
          <a:prstGeom prst="rect">
            <a:avLst/>
          </a:prstGeom>
        </p:spPr>
      </p:pic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CA8AEB27-7646-725C-B34F-DB24B65DB069}"/>
              </a:ext>
            </a:extLst>
          </p:cNvPr>
          <p:cNvSpPr/>
          <p:nvPr/>
        </p:nvSpPr>
        <p:spPr>
          <a:xfrm>
            <a:off x="756855" y="2536296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Lucy</a:t>
            </a:r>
          </a:p>
        </p:txBody>
      </p:sp>
      <p:pic>
        <p:nvPicPr>
          <p:cNvPr id="23" name="Picture 2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948A0FB-1108-AEC3-7E77-3191B84FC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46" y="4636497"/>
            <a:ext cx="967154" cy="967154"/>
          </a:xfrm>
          <a:prstGeom prst="rect">
            <a:avLst/>
          </a:prstGeom>
        </p:spPr>
      </p:pic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5FCF2C78-13C1-894B-FB3C-F64AC9859261}"/>
              </a:ext>
            </a:extLst>
          </p:cNvPr>
          <p:cNvSpPr/>
          <p:nvPr/>
        </p:nvSpPr>
        <p:spPr>
          <a:xfrm>
            <a:off x="10243583" y="5707551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Alfie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DB4A220D-028D-EAAE-F1ED-902B0D30C846}"/>
              </a:ext>
            </a:extLst>
          </p:cNvPr>
          <p:cNvSpPr/>
          <p:nvPr/>
        </p:nvSpPr>
        <p:spPr>
          <a:xfrm>
            <a:off x="2499360" y="1547367"/>
            <a:ext cx="3748251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Thank you.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E615240A-569D-9E34-2F6C-D592701E9CCA}"/>
              </a:ext>
            </a:extLst>
          </p:cNvPr>
          <p:cNvSpPr/>
          <p:nvPr/>
        </p:nvSpPr>
        <p:spPr>
          <a:xfrm>
            <a:off x="5548088" y="4666388"/>
            <a:ext cx="4376962" cy="640080"/>
          </a:xfrm>
          <a:prstGeom prst="wedgeRoundRectCallout">
            <a:avLst>
              <a:gd name="adj1" fmla="val 47190"/>
              <a:gd name="adj2" fmla="val 8749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c. I’m </a:t>
            </a:r>
            <a:r>
              <a:rPr lang="en-US" sz="3600" dirty="0">
                <a:solidFill>
                  <a:srgbClr val="00B0F0"/>
                </a:solidFill>
              </a:rPr>
              <a:t>great</a:t>
            </a:r>
            <a:r>
              <a:rPr lang="en-US" sz="3600" dirty="0"/>
              <a:t>, and you?</a:t>
            </a:r>
          </a:p>
        </p:txBody>
      </p: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C5AA6B89-4E06-3710-7A70-0CD3126D0D75}"/>
              </a:ext>
            </a:extLst>
          </p:cNvPr>
          <p:cNvSpPr/>
          <p:nvPr/>
        </p:nvSpPr>
        <p:spPr>
          <a:xfrm>
            <a:off x="5548088" y="2958550"/>
            <a:ext cx="5653312" cy="640080"/>
          </a:xfrm>
          <a:prstGeom prst="wedgeRoundRectCallout">
            <a:avLst>
              <a:gd name="adj1" fmla="val 35949"/>
              <a:gd name="adj2" fmla="val 6369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a. It’s nice to meet you, too.</a:t>
            </a: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C49E4373-0ACF-C79E-F445-C6362F802DE8}"/>
              </a:ext>
            </a:extLst>
          </p:cNvPr>
          <p:cNvSpPr/>
          <p:nvPr/>
        </p:nvSpPr>
        <p:spPr>
          <a:xfrm>
            <a:off x="5548088" y="3797523"/>
            <a:ext cx="4148362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b. 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20733981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1201BD-60DC-D659-198F-23C02C5F1B52}"/>
              </a:ext>
            </a:extLst>
          </p:cNvPr>
          <p:cNvSpPr/>
          <p:nvPr/>
        </p:nvSpPr>
        <p:spPr>
          <a:xfrm>
            <a:off x="1789658" y="724780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Look and choose the correct answer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8E2BE5-358F-7E60-AD1D-00EC3959E123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1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CDD7BAD2-FBA7-579C-DC42-8842B1232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15" y="1331579"/>
            <a:ext cx="1088143" cy="1071656"/>
          </a:xfrm>
          <a:prstGeom prst="rect">
            <a:avLst/>
          </a:prstGeom>
        </p:spPr>
      </p:pic>
      <p:sp>
        <p:nvSpPr>
          <p:cNvPr id="22" name="Rectangle: Rounded Corners 8">
            <a:extLst>
              <a:ext uri="{FF2B5EF4-FFF2-40B4-BE49-F238E27FC236}">
                <a16:creationId xmlns:a16="http://schemas.microsoft.com/office/drawing/2014/main" id="{CA8AEB27-7646-725C-B34F-DB24B65DB069}"/>
              </a:ext>
            </a:extLst>
          </p:cNvPr>
          <p:cNvSpPr/>
          <p:nvPr/>
        </p:nvSpPr>
        <p:spPr>
          <a:xfrm>
            <a:off x="756855" y="2536296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Lucy</a:t>
            </a:r>
          </a:p>
        </p:txBody>
      </p:sp>
      <p:pic>
        <p:nvPicPr>
          <p:cNvPr id="23" name="Picture 2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E948A0FB-1108-AEC3-7E77-3191B84FC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46" y="4636497"/>
            <a:ext cx="967154" cy="967154"/>
          </a:xfrm>
          <a:prstGeom prst="rect">
            <a:avLst/>
          </a:prstGeom>
        </p:spPr>
      </p:pic>
      <p:sp>
        <p:nvSpPr>
          <p:cNvPr id="24" name="Rectangle: Rounded Corners 8">
            <a:extLst>
              <a:ext uri="{FF2B5EF4-FFF2-40B4-BE49-F238E27FC236}">
                <a16:creationId xmlns:a16="http://schemas.microsoft.com/office/drawing/2014/main" id="{5FCF2C78-13C1-894B-FB3C-F64AC9859261}"/>
              </a:ext>
            </a:extLst>
          </p:cNvPr>
          <p:cNvSpPr/>
          <p:nvPr/>
        </p:nvSpPr>
        <p:spPr>
          <a:xfrm>
            <a:off x="10243583" y="5707551"/>
            <a:ext cx="977462" cy="42566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Alfie</a:t>
            </a:r>
          </a:p>
        </p:txBody>
      </p:sp>
      <p:sp>
        <p:nvSpPr>
          <p:cNvPr id="25" name="Rounded Rectangular Callout 24">
            <a:extLst>
              <a:ext uri="{FF2B5EF4-FFF2-40B4-BE49-F238E27FC236}">
                <a16:creationId xmlns:a16="http://schemas.microsoft.com/office/drawing/2014/main" id="{DB4A220D-028D-EAAE-F1ED-902B0D30C846}"/>
              </a:ext>
            </a:extLst>
          </p:cNvPr>
          <p:cNvSpPr/>
          <p:nvPr/>
        </p:nvSpPr>
        <p:spPr>
          <a:xfrm>
            <a:off x="2499360" y="1547367"/>
            <a:ext cx="359664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are you?</a:t>
            </a:r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E615240A-569D-9E34-2F6C-D592701E9CCA}"/>
              </a:ext>
            </a:extLst>
          </p:cNvPr>
          <p:cNvSpPr/>
          <p:nvPr/>
        </p:nvSpPr>
        <p:spPr>
          <a:xfrm>
            <a:off x="5548088" y="2788920"/>
            <a:ext cx="4834162" cy="640080"/>
          </a:xfrm>
          <a:prstGeom prst="wedgeRoundRectCallout">
            <a:avLst>
              <a:gd name="adj1" fmla="val 47190"/>
              <a:gd name="adj2" fmla="val 87499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a. I’m </a:t>
            </a:r>
            <a:r>
              <a:rPr lang="en-US" sz="3600" dirty="0">
                <a:solidFill>
                  <a:srgbClr val="00B0F0"/>
                </a:solidFill>
              </a:rPr>
              <a:t>happy</a:t>
            </a:r>
            <a:r>
              <a:rPr lang="en-US" sz="3600" dirty="0"/>
              <a:t>, and you?</a:t>
            </a:r>
          </a:p>
        </p:txBody>
      </p:sp>
      <p:sp>
        <p:nvSpPr>
          <p:cNvPr id="27" name="Rounded Rectangular Callout 26">
            <a:extLst>
              <a:ext uri="{FF2B5EF4-FFF2-40B4-BE49-F238E27FC236}">
                <a16:creationId xmlns:a16="http://schemas.microsoft.com/office/drawing/2014/main" id="{C5AA6B89-4E06-3710-7A70-0CD3126D0D75}"/>
              </a:ext>
            </a:extLst>
          </p:cNvPr>
          <p:cNvSpPr/>
          <p:nvPr/>
        </p:nvSpPr>
        <p:spPr>
          <a:xfrm>
            <a:off x="5548088" y="3852305"/>
            <a:ext cx="5653312" cy="640080"/>
          </a:xfrm>
          <a:prstGeom prst="wedgeRoundRectCallout">
            <a:avLst>
              <a:gd name="adj1" fmla="val 35949"/>
              <a:gd name="adj2" fmla="val 6369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b. It’s nice to meet you, too.</a:t>
            </a:r>
          </a:p>
        </p:txBody>
      </p:sp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id="{C49E4373-0ACF-C79E-F445-C6362F802DE8}"/>
              </a:ext>
            </a:extLst>
          </p:cNvPr>
          <p:cNvSpPr/>
          <p:nvPr/>
        </p:nvSpPr>
        <p:spPr>
          <a:xfrm>
            <a:off x="5548088" y="4791666"/>
            <a:ext cx="3748251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/>
              <a:t>c. You’re welcome.</a:t>
            </a:r>
          </a:p>
        </p:txBody>
      </p:sp>
    </p:spTree>
    <p:extLst>
      <p:ext uri="{BB962C8B-B14F-4D97-AF65-F5344CB8AC3E}">
        <p14:creationId xmlns:p14="http://schemas.microsoft.com/office/powerpoint/2010/main" val="371532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6" grpId="1" animBg="1"/>
      <p:bldP spid="27" grpId="0" animBg="1"/>
      <p:bldP spid="2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346341B-6A8E-42D2-188B-9CC7DE85E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2032223"/>
            <a:ext cx="11188700" cy="3194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660CB4-5C8A-FF4A-27A4-27EAD364B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1139"/>
          <a:stretch/>
        </p:blipFill>
        <p:spPr>
          <a:xfrm>
            <a:off x="0" y="832316"/>
            <a:ext cx="12192000" cy="6893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6CABEF-E135-F274-B227-E97E01AE1A7B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Activity 2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SB p.19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CB4652-1701-0847-CAAE-943A90A2E0FB}"/>
              </a:ext>
            </a:extLst>
          </p:cNvPr>
          <p:cNvSpPr txBox="1"/>
          <p:nvPr/>
        </p:nvSpPr>
        <p:spPr>
          <a:xfrm>
            <a:off x="8305800" y="2533650"/>
            <a:ext cx="245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how are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03E57-4C93-C0E4-BEC9-C20B2AE4DF8A}"/>
              </a:ext>
            </a:extLst>
          </p:cNvPr>
          <p:cNvSpPr txBox="1"/>
          <p:nvPr/>
        </p:nvSpPr>
        <p:spPr>
          <a:xfrm>
            <a:off x="2876550" y="4095750"/>
            <a:ext cx="245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you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24B7F-F158-75A0-7732-D19E53471AFB}"/>
              </a:ext>
            </a:extLst>
          </p:cNvPr>
          <p:cNvSpPr txBox="1"/>
          <p:nvPr/>
        </p:nvSpPr>
        <p:spPr>
          <a:xfrm>
            <a:off x="8305800" y="4095749"/>
            <a:ext cx="2457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4107957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A833EFB-C972-265F-D736-26B85F65F4CA}"/>
              </a:ext>
            </a:extLst>
          </p:cNvPr>
          <p:cNvSpPr/>
          <p:nvPr/>
        </p:nvSpPr>
        <p:spPr>
          <a:xfrm>
            <a:off x="110559" y="321734"/>
            <a:ext cx="1863430" cy="6067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Extra Activity WB p.14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7E056C6-0E35-5BE6-9C9D-FE64CBD31B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0"/>
          <a:stretch/>
        </p:blipFill>
        <p:spPr>
          <a:xfrm>
            <a:off x="1257252" y="1656117"/>
            <a:ext cx="9475062" cy="41245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240229-6EDB-385B-2AA9-9B79BDBD59DB}"/>
              </a:ext>
            </a:extLst>
          </p:cNvPr>
          <p:cNvSpPr txBox="1"/>
          <p:nvPr/>
        </p:nvSpPr>
        <p:spPr>
          <a:xfrm>
            <a:off x="6905297" y="5930442"/>
            <a:ext cx="48557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FF0000"/>
                </a:solidFill>
              </a:rPr>
              <a:t>Now it’s your turn. Let’s do the role-play.</a:t>
            </a:r>
          </a:p>
        </p:txBody>
      </p:sp>
      <p:sp>
        <p:nvSpPr>
          <p:cNvPr id="19" name="Rectangle: Rounded Corners 1">
            <a:extLst>
              <a:ext uri="{FF2B5EF4-FFF2-40B4-BE49-F238E27FC236}">
                <a16:creationId xmlns:a16="http://schemas.microsoft.com/office/drawing/2014/main" id="{770A22C3-9EE5-AC66-7006-431DE7AF1AB0}"/>
              </a:ext>
            </a:extLst>
          </p:cNvPr>
          <p:cNvSpPr/>
          <p:nvPr/>
        </p:nvSpPr>
        <p:spPr>
          <a:xfrm>
            <a:off x="1789658" y="927558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Read and write. Then do the role-play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2DE208-285D-BCF7-2812-5A7B3F0B3498}"/>
              </a:ext>
            </a:extLst>
          </p:cNvPr>
          <p:cNvSpPr txBox="1"/>
          <p:nvPr/>
        </p:nvSpPr>
        <p:spPr>
          <a:xfrm>
            <a:off x="7057697" y="3441405"/>
            <a:ext cx="12481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How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B421735-75EC-B3F5-4E58-C9999EB818EE}"/>
              </a:ext>
            </a:extLst>
          </p:cNvPr>
          <p:cNvSpPr txBox="1"/>
          <p:nvPr/>
        </p:nvSpPr>
        <p:spPr>
          <a:xfrm>
            <a:off x="5370731" y="3995403"/>
            <a:ext cx="12481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good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9B6EE42-FEE0-563F-AA9C-437B3E27C3D3}"/>
              </a:ext>
            </a:extLst>
          </p:cNvPr>
          <p:cNvSpPr txBox="1"/>
          <p:nvPr/>
        </p:nvSpPr>
        <p:spPr>
          <a:xfrm>
            <a:off x="4847897" y="4549401"/>
            <a:ext cx="124810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I’m </a:t>
            </a:r>
          </a:p>
        </p:txBody>
      </p:sp>
    </p:spTree>
    <p:extLst>
      <p:ext uri="{BB962C8B-B14F-4D97-AF65-F5344CB8AC3E}">
        <p14:creationId xmlns:p14="http://schemas.microsoft.com/office/powerpoint/2010/main" val="1652490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390"/>
            <a:ext cx="9413823" cy="61623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43715" y="676825"/>
            <a:ext cx="5654351" cy="543549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A455DA-3939-AED2-4292-825ACEA37395}"/>
              </a:ext>
            </a:extLst>
          </p:cNvPr>
          <p:cNvSpPr txBox="1"/>
          <p:nvPr/>
        </p:nvSpPr>
        <p:spPr>
          <a:xfrm>
            <a:off x="1875861" y="2623605"/>
            <a:ext cx="54222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Consolidation</a:t>
            </a:r>
            <a:endParaRPr lang="en-US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311205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C11533-1D18-23C0-6095-075E18175821}"/>
              </a:ext>
            </a:extLst>
          </p:cNvPr>
          <p:cNvSpPr/>
          <p:nvPr/>
        </p:nvSpPr>
        <p:spPr>
          <a:xfrm>
            <a:off x="72626" y="476565"/>
            <a:ext cx="12046747" cy="51403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rgbClr val="FF0000"/>
                </a:solidFill>
              </a:rPr>
              <a:t>Copy the table down on your A4 paper. Then go around the class and speak with your friends.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33FAD67-88B3-DA2D-A70C-A18519ACA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0530221"/>
              </p:ext>
            </p:extLst>
          </p:nvPr>
        </p:nvGraphicFramePr>
        <p:xfrm>
          <a:off x="247650" y="1214965"/>
          <a:ext cx="11658600" cy="4660912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562350">
                  <a:extLst>
                    <a:ext uri="{9D8B030D-6E8A-4147-A177-3AD203B41FA5}">
                      <a16:colId xmlns:a16="http://schemas.microsoft.com/office/drawing/2014/main" val="1966218093"/>
                    </a:ext>
                  </a:extLst>
                </a:gridCol>
                <a:gridCol w="3390900">
                  <a:extLst>
                    <a:ext uri="{9D8B030D-6E8A-4147-A177-3AD203B41FA5}">
                      <a16:colId xmlns:a16="http://schemas.microsoft.com/office/drawing/2014/main" val="383123094"/>
                    </a:ext>
                  </a:extLst>
                </a:gridCol>
                <a:gridCol w="4705350">
                  <a:extLst>
                    <a:ext uri="{9D8B030D-6E8A-4147-A177-3AD203B41FA5}">
                      <a16:colId xmlns:a16="http://schemas.microsoft.com/office/drawing/2014/main" val="4115346842"/>
                    </a:ext>
                  </a:extLst>
                </a:gridCol>
              </a:tblGrid>
              <a:tr h="514034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What’s your name?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How are you?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It’s nice to meet you.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7322794"/>
                  </a:ext>
                </a:extLst>
              </a:tr>
              <a:tr h="51403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055740"/>
                  </a:ext>
                </a:extLst>
              </a:tr>
              <a:tr h="5140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142694"/>
                  </a:ext>
                </a:extLst>
              </a:tr>
              <a:tr h="5140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616122"/>
                  </a:ext>
                </a:extLst>
              </a:tr>
              <a:tr h="5140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124709"/>
                  </a:ext>
                </a:extLst>
              </a:tr>
              <a:tr h="5140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2770999"/>
                  </a:ext>
                </a:extLst>
              </a:tr>
              <a:tr h="5140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8267291"/>
                  </a:ext>
                </a:extLst>
              </a:tr>
              <a:tr h="5140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8450102"/>
                  </a:ext>
                </a:extLst>
              </a:tr>
              <a:tr h="51403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6812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8594056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137104" y="522783"/>
            <a:ext cx="4124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Vocabulary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1D2D289-5B59-456B-8258-F43E8C684845}"/>
              </a:ext>
            </a:extLst>
          </p:cNvPr>
          <p:cNvSpPr txBox="1"/>
          <p:nvPr/>
        </p:nvSpPr>
        <p:spPr>
          <a:xfrm>
            <a:off x="9333424" y="397157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great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6C0D6DC-8C3A-677B-3050-758A028B74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864" y="1304259"/>
            <a:ext cx="3704076" cy="2296192"/>
          </a:xfrm>
          <a:prstGeom prst="rect">
            <a:avLst/>
          </a:prstGeom>
        </p:spPr>
      </p:pic>
      <p:pic>
        <p:nvPicPr>
          <p:cNvPr id="19" name="Picture 18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E7E9E781-9952-9A2D-A1FF-DD0C3A89BA5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247" y="1324899"/>
            <a:ext cx="3667042" cy="2275552"/>
          </a:xfrm>
          <a:prstGeom prst="rect">
            <a:avLst/>
          </a:prstGeom>
        </p:spPr>
      </p:pic>
      <p:pic>
        <p:nvPicPr>
          <p:cNvPr id="20" name="Picture 19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F40D898-FF32-743E-D0EF-AFCA7CE311D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6914"/>
          <a:stretch/>
        </p:blipFill>
        <p:spPr>
          <a:xfrm>
            <a:off x="237899" y="1324899"/>
            <a:ext cx="3794773" cy="2275552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7C503D2-817A-F55D-ADAD-A6C6D37E28DC}"/>
              </a:ext>
            </a:extLst>
          </p:cNvPr>
          <p:cNvSpPr txBox="1"/>
          <p:nvPr/>
        </p:nvSpPr>
        <p:spPr>
          <a:xfrm>
            <a:off x="1319806" y="397157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hi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2B1B4FA-AE7C-56D0-7C6F-3166C8A9CA76}"/>
              </a:ext>
            </a:extLst>
          </p:cNvPr>
          <p:cNvSpPr txBox="1"/>
          <p:nvPr/>
        </p:nvSpPr>
        <p:spPr>
          <a:xfrm>
            <a:off x="5568219" y="3971571"/>
            <a:ext cx="1630955" cy="70788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good</a:t>
            </a:r>
          </a:p>
        </p:txBody>
      </p:sp>
      <p:pic>
        <p:nvPicPr>
          <p:cNvPr id="27" name="great" descr="great">
            <a:hlinkClick r:id="" action="ppaction://media"/>
            <a:extLst>
              <a:ext uri="{FF2B5EF4-FFF2-40B4-BE49-F238E27FC236}">
                <a16:creationId xmlns:a16="http://schemas.microsoft.com/office/drawing/2014/main" id="{F7B9871B-2CAC-B1E6-A2C7-8B5BD9BB2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09632" y="351924"/>
            <a:ext cx="812800" cy="812800"/>
          </a:xfrm>
          <a:prstGeom prst="rect">
            <a:avLst/>
          </a:prstGeom>
        </p:spPr>
      </p:pic>
      <p:pic>
        <p:nvPicPr>
          <p:cNvPr id="37" name="hi" descr="hi">
            <a:hlinkClick r:id="" action="ppaction://media"/>
            <a:extLst>
              <a:ext uri="{FF2B5EF4-FFF2-40B4-BE49-F238E27FC236}">
                <a16:creationId xmlns:a16="http://schemas.microsoft.com/office/drawing/2014/main" id="{E3E44B5A-D744-5710-F383-247242B478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86771" y="351924"/>
            <a:ext cx="812800" cy="812800"/>
          </a:xfrm>
          <a:prstGeom prst="rect">
            <a:avLst/>
          </a:prstGeom>
        </p:spPr>
      </p:pic>
      <p:pic>
        <p:nvPicPr>
          <p:cNvPr id="38" name="good" descr="good">
            <a:hlinkClick r:id="" action="ppaction://media"/>
            <a:extLst>
              <a:ext uri="{FF2B5EF4-FFF2-40B4-BE49-F238E27FC236}">
                <a16:creationId xmlns:a16="http://schemas.microsoft.com/office/drawing/2014/main" id="{732BBBD5-520B-7CBB-2987-CD3EBB912A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35666" y="35631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589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3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1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8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45" grpId="0" animBg="1"/>
      <p:bldP spid="21" grpId="0" animBg="1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BB3BA0-34A2-08A7-DBC9-0E04622009D0}"/>
              </a:ext>
            </a:extLst>
          </p:cNvPr>
          <p:cNvSpPr/>
          <p:nvPr/>
        </p:nvSpPr>
        <p:spPr>
          <a:xfrm>
            <a:off x="271669" y="447261"/>
            <a:ext cx="11648661" cy="5665304"/>
          </a:xfrm>
          <a:prstGeom prst="roundRect">
            <a:avLst>
              <a:gd name="adj" fmla="val 403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2400" dirty="0"/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B6480C8C-C67F-3733-74CE-2340F3A1EAA2}"/>
              </a:ext>
            </a:extLst>
          </p:cNvPr>
          <p:cNvSpPr/>
          <p:nvPr/>
        </p:nvSpPr>
        <p:spPr>
          <a:xfrm>
            <a:off x="931217" y="1653609"/>
            <a:ext cx="359664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How are you?</a:t>
            </a:r>
          </a:p>
        </p:txBody>
      </p:sp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AD008FBD-927F-3C8E-E4FE-A6593FCEADE7}"/>
              </a:ext>
            </a:extLst>
          </p:cNvPr>
          <p:cNvSpPr/>
          <p:nvPr/>
        </p:nvSpPr>
        <p:spPr>
          <a:xfrm>
            <a:off x="5921924" y="1713472"/>
            <a:ext cx="4167350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I’m </a:t>
            </a:r>
            <a:r>
              <a:rPr lang="en-US" sz="3600" dirty="0">
                <a:solidFill>
                  <a:srgbClr val="00B0F0"/>
                </a:solidFill>
              </a:rPr>
              <a:t>good</a:t>
            </a:r>
            <a:r>
              <a:rPr lang="en-US" sz="3600" dirty="0"/>
              <a:t>, and you?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5C16BB60-09BE-2273-926D-1025FF43FEFE}"/>
              </a:ext>
            </a:extLst>
          </p:cNvPr>
          <p:cNvSpPr/>
          <p:nvPr/>
        </p:nvSpPr>
        <p:spPr>
          <a:xfrm>
            <a:off x="931217" y="2842918"/>
            <a:ext cx="4225684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you.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AF0828CB-CAEE-7A0F-0A47-3A0209360A20}"/>
              </a:ext>
            </a:extLst>
          </p:cNvPr>
          <p:cNvSpPr/>
          <p:nvPr/>
        </p:nvSpPr>
        <p:spPr>
          <a:xfrm>
            <a:off x="931217" y="4032227"/>
            <a:ext cx="3021460" cy="640080"/>
          </a:xfrm>
          <a:prstGeom prst="wedgeRoundRectCallout">
            <a:avLst>
              <a:gd name="adj1" fmla="val -57350"/>
              <a:gd name="adj2" fmla="val 59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Thank you.</a:t>
            </a:r>
          </a:p>
        </p:txBody>
      </p:sp>
      <p:sp>
        <p:nvSpPr>
          <p:cNvPr id="23" name="Rounded Rectangular Callout 22">
            <a:extLst>
              <a:ext uri="{FF2B5EF4-FFF2-40B4-BE49-F238E27FC236}">
                <a16:creationId xmlns:a16="http://schemas.microsoft.com/office/drawing/2014/main" id="{E1148209-579D-D4CD-D6DC-12BC9815784F}"/>
              </a:ext>
            </a:extLst>
          </p:cNvPr>
          <p:cNvSpPr/>
          <p:nvPr/>
        </p:nvSpPr>
        <p:spPr>
          <a:xfrm>
            <a:off x="5946502" y="2842918"/>
            <a:ext cx="5184226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It’s nice to meet you, too.</a:t>
            </a:r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B387D5FC-E087-DAA5-40ED-0AE83B9A58B6}"/>
              </a:ext>
            </a:extLst>
          </p:cNvPr>
          <p:cNvSpPr/>
          <p:nvPr/>
        </p:nvSpPr>
        <p:spPr>
          <a:xfrm>
            <a:off x="5921924" y="4028346"/>
            <a:ext cx="3748251" cy="640080"/>
          </a:xfrm>
          <a:prstGeom prst="wedgeRoundRectCallout">
            <a:avLst>
              <a:gd name="adj1" fmla="val 60447"/>
              <a:gd name="adj2" fmla="val 33928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You’re welcome.</a:t>
            </a:r>
          </a:p>
        </p:txBody>
      </p:sp>
      <p:sp>
        <p:nvSpPr>
          <p:cNvPr id="25" name="Rectangle: Rounded Corners 1">
            <a:extLst>
              <a:ext uri="{FF2B5EF4-FFF2-40B4-BE49-F238E27FC236}">
                <a16:creationId xmlns:a16="http://schemas.microsoft.com/office/drawing/2014/main" id="{E25CAD90-3DEE-FD43-310D-32C6EC847581}"/>
              </a:ext>
            </a:extLst>
          </p:cNvPr>
          <p:cNvSpPr/>
          <p:nvPr/>
        </p:nvSpPr>
        <p:spPr>
          <a:xfrm>
            <a:off x="1624671" y="729589"/>
            <a:ext cx="894265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Sentence patterns</a:t>
            </a:r>
          </a:p>
        </p:txBody>
      </p:sp>
    </p:spTree>
    <p:extLst>
      <p:ext uri="{BB962C8B-B14F-4D97-AF65-F5344CB8AC3E}">
        <p14:creationId xmlns:p14="http://schemas.microsoft.com/office/powerpoint/2010/main" val="4121443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310518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854" y="1058933"/>
            <a:ext cx="1141133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vocabularies and structure.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 </a:t>
            </a:r>
            <a:r>
              <a:rPr lang="en-US" sz="3600" i="1" dirty="0">
                <a:solidFill>
                  <a:srgbClr val="0070C0"/>
                </a:solidFill>
              </a:rPr>
              <a:t>(page 14)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13)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</a:t>
            </a:r>
            <a:r>
              <a:rPr lang="en-US" sz="3600" b="1" i="1" dirty="0">
                <a:solidFill>
                  <a:srgbClr val="0070C0"/>
                </a:solidFill>
              </a:rPr>
              <a:t>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20)</a:t>
            </a:r>
          </a:p>
        </p:txBody>
      </p:sp>
    </p:spTree>
    <p:extLst>
      <p:ext uri="{BB962C8B-B14F-4D97-AF65-F5344CB8AC3E}">
        <p14:creationId xmlns:p14="http://schemas.microsoft.com/office/powerpoint/2010/main" val="3349495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05130" y="355799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89353" y="1268738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﻿students will be able to use polite greetings.</a:t>
            </a:r>
          </a:p>
          <a:p>
            <a:pPr algn="ctr"/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hi, good, great</a:t>
            </a:r>
          </a:p>
          <a:p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Sentence patterns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851B10-A76C-AB47-2723-F0E6E91B040A}"/>
              </a:ext>
            </a:extLst>
          </p:cNvPr>
          <p:cNvSpPr txBox="1"/>
          <p:nvPr/>
        </p:nvSpPr>
        <p:spPr>
          <a:xfrm>
            <a:off x="822611" y="4850598"/>
            <a:ext cx="32317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50"/>
                </a:solidFill>
              </a:rPr>
              <a:t>1. How are you?</a:t>
            </a:r>
          </a:p>
          <a:p>
            <a:r>
              <a:rPr lang="en-US" sz="3000" i="1" dirty="0">
                <a:solidFill>
                  <a:srgbClr val="00B050"/>
                </a:solidFill>
              </a:rPr>
              <a:t>=&gt; I’m good.</a:t>
            </a:r>
            <a:endParaRPr lang="en-US" sz="3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DCE1E-F5C0-B82A-9436-CFBB3A1B0323}"/>
              </a:ext>
            </a:extLst>
          </p:cNvPr>
          <p:cNvSpPr txBox="1"/>
          <p:nvPr/>
        </p:nvSpPr>
        <p:spPr>
          <a:xfrm>
            <a:off x="4054321" y="4850598"/>
            <a:ext cx="55322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50"/>
                </a:solidFill>
              </a:rPr>
              <a:t>2. It’s nice to meet you.</a:t>
            </a:r>
          </a:p>
          <a:p>
            <a:r>
              <a:rPr lang="en-US" sz="3000" i="1" dirty="0">
                <a:solidFill>
                  <a:srgbClr val="00B050"/>
                </a:solidFill>
              </a:rPr>
              <a:t>=&gt; It’s nice to meet you, too.</a:t>
            </a:r>
          </a:p>
          <a:p>
            <a:endParaRPr lang="en-US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46ADDB-4A7A-581F-318E-04212770466A}"/>
              </a:ext>
            </a:extLst>
          </p:cNvPr>
          <p:cNvSpPr txBox="1"/>
          <p:nvPr/>
        </p:nvSpPr>
        <p:spPr>
          <a:xfrm>
            <a:off x="9073038" y="4850598"/>
            <a:ext cx="35657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 dirty="0">
                <a:solidFill>
                  <a:srgbClr val="00B050"/>
                </a:solidFill>
              </a:rPr>
              <a:t>﻿3. Thank you.</a:t>
            </a:r>
          </a:p>
          <a:p>
            <a:r>
              <a:rPr lang="en-US" sz="3000" i="1" dirty="0">
                <a:solidFill>
                  <a:srgbClr val="00B050"/>
                </a:solidFill>
              </a:rPr>
              <a:t>=&gt; You're welcome.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923AB8-2C58-AF4C-914E-AD08CB7E3F33}"/>
              </a:ext>
            </a:extLst>
          </p:cNvPr>
          <p:cNvSpPr/>
          <p:nvPr/>
        </p:nvSpPr>
        <p:spPr>
          <a:xfrm>
            <a:off x="2077278" y="387626"/>
            <a:ext cx="816002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Look and read. Then write the correct words.</a:t>
            </a:r>
          </a:p>
        </p:txBody>
      </p:sp>
      <p:pic>
        <p:nvPicPr>
          <p:cNvPr id="4" name="Picture 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A16FC8E-F273-CE9A-E924-275D55525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721" y="2368257"/>
            <a:ext cx="3572179" cy="31290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A94EB4D-B4C1-63E7-A99A-C341C6ED4828}"/>
              </a:ext>
            </a:extLst>
          </p:cNvPr>
          <p:cNvSpPr/>
          <p:nvPr/>
        </p:nvSpPr>
        <p:spPr>
          <a:xfrm>
            <a:off x="764088" y="1505640"/>
            <a:ext cx="5599134" cy="619629"/>
          </a:xfrm>
          <a:prstGeom prst="wedgeRoundRectCallout">
            <a:avLst>
              <a:gd name="adj1" fmla="val -56107"/>
              <a:gd name="adj2" fmla="val 3361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1. Do your friends like ……………….?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0AB6F-98EF-3A18-12B9-6606BE0BE2DC}"/>
              </a:ext>
            </a:extLst>
          </p:cNvPr>
          <p:cNvSpPr txBox="1"/>
          <p:nvPr/>
        </p:nvSpPr>
        <p:spPr>
          <a:xfrm>
            <a:off x="4509370" y="1440819"/>
            <a:ext cx="14154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dancing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8F7D4AB3-7B9C-AB05-2E1B-F0C74CEC4F72}"/>
              </a:ext>
            </a:extLst>
          </p:cNvPr>
          <p:cNvSpPr/>
          <p:nvPr/>
        </p:nvSpPr>
        <p:spPr>
          <a:xfrm>
            <a:off x="8179495" y="5187457"/>
            <a:ext cx="3058439" cy="619629"/>
          </a:xfrm>
          <a:prstGeom prst="wedgeRoundRectCallout">
            <a:avLst>
              <a:gd name="adj1" fmla="val 55831"/>
              <a:gd name="adj2" fmla="val 45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Yes, they do.</a:t>
            </a:r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923AB8-2C58-AF4C-914E-AD08CB7E3F33}"/>
              </a:ext>
            </a:extLst>
          </p:cNvPr>
          <p:cNvSpPr/>
          <p:nvPr/>
        </p:nvSpPr>
        <p:spPr>
          <a:xfrm>
            <a:off x="2077278" y="387626"/>
            <a:ext cx="816002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Look and read. Then write the correct words.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A94EB4D-B4C1-63E7-A99A-C341C6ED4828}"/>
              </a:ext>
            </a:extLst>
          </p:cNvPr>
          <p:cNvSpPr/>
          <p:nvPr/>
        </p:nvSpPr>
        <p:spPr>
          <a:xfrm>
            <a:off x="764088" y="1505640"/>
            <a:ext cx="6707686" cy="619629"/>
          </a:xfrm>
          <a:prstGeom prst="wedgeRoundRectCallout">
            <a:avLst>
              <a:gd name="adj1" fmla="val -56107"/>
              <a:gd name="adj2" fmla="val 3361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2. Do your friends …………… ……………….?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0AB6F-98EF-3A18-12B9-6606BE0BE2DC}"/>
              </a:ext>
            </a:extLst>
          </p:cNvPr>
          <p:cNvSpPr txBox="1"/>
          <p:nvPr/>
        </p:nvSpPr>
        <p:spPr>
          <a:xfrm>
            <a:off x="4117931" y="1443326"/>
            <a:ext cx="291151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like           reading 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8F7D4AB3-7B9C-AB05-2E1B-F0C74CEC4F72}"/>
              </a:ext>
            </a:extLst>
          </p:cNvPr>
          <p:cNvSpPr/>
          <p:nvPr/>
        </p:nvSpPr>
        <p:spPr>
          <a:xfrm>
            <a:off x="8179495" y="5187457"/>
            <a:ext cx="3058439" cy="619629"/>
          </a:xfrm>
          <a:prstGeom prst="wedgeRoundRectCallout">
            <a:avLst>
              <a:gd name="adj1" fmla="val 55831"/>
              <a:gd name="adj2" fmla="val 45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…….. , they don’t.</a:t>
            </a:r>
          </a:p>
        </p:txBody>
      </p:sp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4467CD-5AA9-70BB-FF98-896A7BFAD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07" y="2316353"/>
            <a:ext cx="4132566" cy="35974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C5EF86-94E8-6CD3-6FA3-412472537F48}"/>
              </a:ext>
            </a:extLst>
          </p:cNvPr>
          <p:cNvSpPr txBox="1"/>
          <p:nvPr/>
        </p:nvSpPr>
        <p:spPr>
          <a:xfrm>
            <a:off x="8370843" y="5116471"/>
            <a:ext cx="773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15768606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3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923AB8-2C58-AF4C-914E-AD08CB7E3F33}"/>
              </a:ext>
            </a:extLst>
          </p:cNvPr>
          <p:cNvSpPr/>
          <p:nvPr/>
        </p:nvSpPr>
        <p:spPr>
          <a:xfrm>
            <a:off x="2077278" y="387626"/>
            <a:ext cx="816002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Look and read. Then write the correct words.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A94EB4D-B4C1-63E7-A99A-C341C6ED4828}"/>
              </a:ext>
            </a:extLst>
          </p:cNvPr>
          <p:cNvSpPr/>
          <p:nvPr/>
        </p:nvSpPr>
        <p:spPr>
          <a:xfrm>
            <a:off x="764088" y="1505640"/>
            <a:ext cx="6707686" cy="619629"/>
          </a:xfrm>
          <a:prstGeom prst="wedgeRoundRectCallout">
            <a:avLst>
              <a:gd name="adj1" fmla="val -56107"/>
              <a:gd name="adj2" fmla="val 3361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3. Do your …………… …………… ……………….?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0AB6F-98EF-3A18-12B9-6606BE0BE2DC}"/>
              </a:ext>
            </a:extLst>
          </p:cNvPr>
          <p:cNvSpPr txBox="1"/>
          <p:nvPr/>
        </p:nvSpPr>
        <p:spPr>
          <a:xfrm>
            <a:off x="2697480" y="1437664"/>
            <a:ext cx="44538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friends     like           singing 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8F7D4AB3-7B9C-AB05-2E1B-F0C74CEC4F72}"/>
              </a:ext>
            </a:extLst>
          </p:cNvPr>
          <p:cNvSpPr/>
          <p:nvPr/>
        </p:nvSpPr>
        <p:spPr>
          <a:xfrm>
            <a:off x="8179495" y="5187457"/>
            <a:ext cx="3220025" cy="619629"/>
          </a:xfrm>
          <a:prstGeom prst="wedgeRoundRectCallout">
            <a:avLst>
              <a:gd name="adj1" fmla="val 55831"/>
              <a:gd name="adj2" fmla="val 45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Yes , ………… ……… 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C5EF86-94E8-6CD3-6FA3-412472537F48}"/>
              </a:ext>
            </a:extLst>
          </p:cNvPr>
          <p:cNvSpPr txBox="1"/>
          <p:nvPr/>
        </p:nvSpPr>
        <p:spPr>
          <a:xfrm>
            <a:off x="9109544" y="5141737"/>
            <a:ext cx="2244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they       do</a:t>
            </a: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E5DE01-6FD1-2954-AB70-9D9575164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78" y="2279023"/>
            <a:ext cx="4057922" cy="3632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8495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3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4923AB8-2C58-AF4C-914E-AD08CB7E3F33}"/>
              </a:ext>
            </a:extLst>
          </p:cNvPr>
          <p:cNvSpPr/>
          <p:nvPr/>
        </p:nvSpPr>
        <p:spPr>
          <a:xfrm>
            <a:off x="2077278" y="387626"/>
            <a:ext cx="8160026" cy="407505"/>
          </a:xfrm>
          <a:prstGeom prst="roundRect">
            <a:avLst>
              <a:gd name="adj" fmla="val 50000"/>
            </a:avLst>
          </a:prstGeom>
          <a:ln>
            <a:solidFill>
              <a:srgbClr val="F7912C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Look and read. Then write the correct words.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A94EB4D-B4C1-63E7-A99A-C341C6ED4828}"/>
              </a:ext>
            </a:extLst>
          </p:cNvPr>
          <p:cNvSpPr/>
          <p:nvPr/>
        </p:nvSpPr>
        <p:spPr>
          <a:xfrm>
            <a:off x="764087" y="1505640"/>
            <a:ext cx="8396423" cy="619629"/>
          </a:xfrm>
          <a:prstGeom prst="wedgeRoundRectCallout">
            <a:avLst>
              <a:gd name="adj1" fmla="val -56107"/>
              <a:gd name="adj2" fmla="val 3361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4. Do ………….. ………….. …………… ……………….?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0AB6F-98EF-3A18-12B9-6606BE0BE2DC}"/>
              </a:ext>
            </a:extLst>
          </p:cNvPr>
          <p:cNvSpPr txBox="1"/>
          <p:nvPr/>
        </p:nvSpPr>
        <p:spPr>
          <a:xfrm>
            <a:off x="2697480" y="1437319"/>
            <a:ext cx="5482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your    friends     like           painting </a:t>
            </a:r>
          </a:p>
        </p:txBody>
      </p:sp>
      <p:sp>
        <p:nvSpPr>
          <p:cNvPr id="33" name="Rounded Rectangular Callout 32">
            <a:extLst>
              <a:ext uri="{FF2B5EF4-FFF2-40B4-BE49-F238E27FC236}">
                <a16:creationId xmlns:a16="http://schemas.microsoft.com/office/drawing/2014/main" id="{8F7D4AB3-7B9C-AB05-2E1B-F0C74CEC4F72}"/>
              </a:ext>
            </a:extLst>
          </p:cNvPr>
          <p:cNvSpPr/>
          <p:nvPr/>
        </p:nvSpPr>
        <p:spPr>
          <a:xfrm>
            <a:off x="8179495" y="5187457"/>
            <a:ext cx="3250505" cy="619629"/>
          </a:xfrm>
          <a:prstGeom prst="wedgeRoundRectCallout">
            <a:avLst>
              <a:gd name="adj1" fmla="val 55831"/>
              <a:gd name="adj2" fmla="val 4574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002060"/>
                </a:solidFill>
              </a:rPr>
              <a:t>….. , ……….  .……. 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C5EF86-94E8-6CD3-6FA3-412472537F48}"/>
              </a:ext>
            </a:extLst>
          </p:cNvPr>
          <p:cNvSpPr txBox="1"/>
          <p:nvPr/>
        </p:nvSpPr>
        <p:spPr>
          <a:xfrm>
            <a:off x="8410922" y="5136321"/>
            <a:ext cx="30190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</a:rPr>
              <a:t>No    they    don’t</a:t>
            </a:r>
          </a:p>
        </p:txBody>
      </p:sp>
      <p:pic>
        <p:nvPicPr>
          <p:cNvPr id="5" name="Picture 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BA69DB2-E53C-5933-69C6-57719F292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63" y="2332636"/>
            <a:ext cx="4078454" cy="381780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9397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3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8019</TotalTime>
  <Words>1507</Words>
  <Application>Microsoft Macintosh PowerPoint</Application>
  <PresentationFormat>Widescreen</PresentationFormat>
  <Paragraphs>263</Paragraphs>
  <Slides>40</Slides>
  <Notes>18</Notes>
  <HiddenSlides>0</HiddenSlides>
  <MMClips>23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nlinhtrang12@gmail.com</cp:lastModifiedBy>
  <cp:revision>244</cp:revision>
  <dcterms:created xsi:type="dcterms:W3CDTF">2020-12-08T03:17:05Z</dcterms:created>
  <dcterms:modified xsi:type="dcterms:W3CDTF">2025-10-02T18:12:07Z</dcterms:modified>
</cp:coreProperties>
</file>